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394" r:id="rId3"/>
    <p:sldId id="412" r:id="rId4"/>
    <p:sldId id="392" r:id="rId5"/>
    <p:sldId id="2092" r:id="rId6"/>
    <p:sldId id="2093" r:id="rId7"/>
    <p:sldId id="2098" r:id="rId8"/>
    <p:sldId id="2094" r:id="rId9"/>
    <p:sldId id="2096" r:id="rId10"/>
    <p:sldId id="378" r:id="rId11"/>
    <p:sldId id="429" r:id="rId12"/>
    <p:sldId id="433" r:id="rId13"/>
    <p:sldId id="478" r:id="rId14"/>
    <p:sldId id="434" r:id="rId15"/>
    <p:sldId id="2095" r:id="rId16"/>
    <p:sldId id="396" r:id="rId17"/>
    <p:sldId id="329" r:id="rId18"/>
    <p:sldId id="397" r:id="rId19"/>
    <p:sldId id="421" r:id="rId20"/>
    <p:sldId id="398" r:id="rId21"/>
    <p:sldId id="408" r:id="rId22"/>
    <p:sldId id="436" r:id="rId23"/>
    <p:sldId id="437" r:id="rId24"/>
    <p:sldId id="406" r:id="rId25"/>
    <p:sldId id="399" r:id="rId26"/>
    <p:sldId id="409" r:id="rId27"/>
    <p:sldId id="407" r:id="rId28"/>
    <p:sldId id="2090" r:id="rId29"/>
    <p:sldId id="2091" r:id="rId30"/>
    <p:sldId id="411" r:id="rId31"/>
    <p:sldId id="430" r:id="rId32"/>
    <p:sldId id="348" r:id="rId33"/>
    <p:sldId id="423" r:id="rId34"/>
    <p:sldId id="431" r:id="rId35"/>
    <p:sldId id="357" r:id="rId36"/>
    <p:sldId id="358" r:id="rId37"/>
    <p:sldId id="405" r:id="rId38"/>
    <p:sldId id="400" r:id="rId39"/>
    <p:sldId id="410" r:id="rId40"/>
    <p:sldId id="404" r:id="rId41"/>
    <p:sldId id="401" r:id="rId42"/>
    <p:sldId id="366" r:id="rId4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824" autoAdjust="0"/>
    <p:restoredTop sz="94620" autoAdjust="0"/>
  </p:normalViewPr>
  <p:slideViewPr>
    <p:cSldViewPr>
      <p:cViewPr varScale="1">
        <p:scale>
          <a:sx n="60" d="100"/>
          <a:sy n="60" d="100"/>
        </p:scale>
        <p:origin x="1732" y="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[Cijene i volumeni na CROPEX-u - NOVA.xlsx]Day Ahead Pivot!PivotTable1</c:name>
    <c:fmtId val="54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Dan unaprijed tržište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</c:pivotFmt>
      <c:pivotFmt>
        <c:idx val="1"/>
      </c:pivotFmt>
      <c:pivotFmt>
        <c:idx val="2"/>
      </c:pivotFmt>
      <c:pivotFmt>
        <c:idx val="3"/>
      </c:pivotFmt>
      <c:pivotFmt>
        <c:idx val="4"/>
      </c:pivotFmt>
      <c:pivotFmt>
        <c:idx val="5"/>
      </c:pivotFmt>
      <c:pivotFmt>
        <c:idx val="6"/>
      </c:pivotFmt>
      <c:pivotFmt>
        <c:idx val="7"/>
      </c:pivotFmt>
      <c:pivotFmt>
        <c:idx val="8"/>
      </c:pivotFmt>
      <c:pivotFmt>
        <c:idx val="9"/>
      </c:pivotFmt>
      <c:pivotFmt>
        <c:idx val="10"/>
      </c:pivotFmt>
      <c:pivotFmt>
        <c:idx val="11"/>
      </c:pivotFmt>
      <c:pivotFmt>
        <c:idx val="12"/>
      </c:pivotFmt>
      <c:pivotFmt>
        <c:idx val="13"/>
      </c:pivotFmt>
      <c:pivotFmt>
        <c:idx val="14"/>
      </c:pivotFmt>
      <c:pivotFmt>
        <c:idx val="15"/>
      </c:pivotFmt>
      <c:pivotFmt>
        <c:idx val="16"/>
      </c:pivotFmt>
      <c:pivotFmt>
        <c:idx val="17"/>
      </c:pivotFmt>
      <c:pivotFmt>
        <c:idx val="18"/>
      </c:pivotFmt>
      <c:pivotFmt>
        <c:idx val="19"/>
      </c:pivotFmt>
      <c:pivotFmt>
        <c:idx val="20"/>
      </c:pivotFmt>
      <c:pivotFmt>
        <c:idx val="21"/>
      </c:pivotFmt>
      <c:pivotFmt>
        <c:idx val="22"/>
      </c:pivotFmt>
      <c:pivotFmt>
        <c:idx val="23"/>
      </c:pivotFmt>
      <c:pivotFmt>
        <c:idx val="24"/>
      </c:pivotFmt>
      <c:pivotFmt>
        <c:idx val="25"/>
      </c:pivotFmt>
      <c:pivotFmt>
        <c:idx val="26"/>
      </c:pivotFmt>
      <c:pivotFmt>
        <c:idx val="27"/>
      </c:pivotFmt>
      <c:pivotFmt>
        <c:idx val="28"/>
      </c:pivotFmt>
      <c:pivotFmt>
        <c:idx val="29"/>
      </c:pivotFmt>
      <c:pivotFmt>
        <c:idx val="30"/>
      </c:pivotFmt>
      <c:pivotFmt>
        <c:idx val="31"/>
      </c:pivotFmt>
      <c:pivotFmt>
        <c:idx val="32"/>
      </c:pivotFmt>
      <c:pivotFmt>
        <c:idx val="33"/>
      </c:pivotFmt>
      <c:pivotFmt>
        <c:idx val="34"/>
      </c:pivotFmt>
      <c:pivotFmt>
        <c:idx val="35"/>
      </c:pivotFmt>
      <c:pivotFmt>
        <c:idx val="36"/>
      </c:pivotFmt>
      <c:pivotFmt>
        <c:idx val="37"/>
      </c:pivotFmt>
      <c:pivotFmt>
        <c:idx val="38"/>
      </c:pivotFmt>
      <c:pivotFmt>
        <c:idx val="39"/>
      </c:pivotFmt>
      <c:pivotFmt>
        <c:idx val="40"/>
      </c:pivotFmt>
      <c:pivotFmt>
        <c:idx val="41"/>
      </c:pivotFmt>
      <c:pivotFmt>
        <c:idx val="42"/>
      </c:pivotFmt>
      <c:pivotFmt>
        <c:idx val="43"/>
      </c:pivotFmt>
      <c:pivotFmt>
        <c:idx val="44"/>
      </c:pivotFmt>
      <c:pivotFmt>
        <c:idx val="45"/>
      </c:pivotFmt>
      <c:pivotFmt>
        <c:idx val="46"/>
      </c:pivotFmt>
      <c:pivotFmt>
        <c:idx val="47"/>
      </c:pivotFmt>
      <c:pivotFmt>
        <c:idx val="48"/>
      </c:pivotFmt>
      <c:pivotFmt>
        <c:idx val="49"/>
      </c:pivotFmt>
      <c:pivotFmt>
        <c:idx val="5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1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3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5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circle"/>
          <c:size val="5"/>
          <c:spPr>
            <a:solidFill>
              <a:schemeClr val="accent2"/>
            </a:solidFill>
            <a:ln w="9525">
              <a:solidFill>
                <a:schemeClr val="accent2"/>
              </a:solidFill>
            </a:ln>
            <a:effectLst/>
          </c:spPr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'Day Ahead Pivot'!$B$3</c:f>
              <c:strCache>
                <c:ptCount val="1"/>
                <c:pt idx="0">
                  <c:v>DAM 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'Day Ahead Pivot'!$A$4:$A$69</c:f>
              <c:multiLvlStrCache>
                <c:ptCount val="60"/>
                <c:lvl>
                  <c:pt idx="0">
                    <c:v>sij</c:v>
                  </c:pt>
                  <c:pt idx="1">
                    <c:v>vlj</c:v>
                  </c:pt>
                  <c:pt idx="2">
                    <c:v>ožu</c:v>
                  </c:pt>
                  <c:pt idx="3">
                    <c:v>tra</c:v>
                  </c:pt>
                  <c:pt idx="4">
                    <c:v>svi</c:v>
                  </c:pt>
                  <c:pt idx="5">
                    <c:v>lip</c:v>
                  </c:pt>
                  <c:pt idx="6">
                    <c:v>srp</c:v>
                  </c:pt>
                  <c:pt idx="7">
                    <c:v>kol</c:v>
                  </c:pt>
                  <c:pt idx="8">
                    <c:v>ruj</c:v>
                  </c:pt>
                  <c:pt idx="9">
                    <c:v>lis</c:v>
                  </c:pt>
                  <c:pt idx="10">
                    <c:v>stu</c:v>
                  </c:pt>
                  <c:pt idx="11">
                    <c:v>pro</c:v>
                  </c:pt>
                  <c:pt idx="12">
                    <c:v>sij</c:v>
                  </c:pt>
                  <c:pt idx="13">
                    <c:v>vlj</c:v>
                  </c:pt>
                  <c:pt idx="14">
                    <c:v>ožu</c:v>
                  </c:pt>
                  <c:pt idx="15">
                    <c:v>tra</c:v>
                  </c:pt>
                  <c:pt idx="16">
                    <c:v>svi</c:v>
                  </c:pt>
                  <c:pt idx="17">
                    <c:v>lip</c:v>
                  </c:pt>
                  <c:pt idx="18">
                    <c:v>srp</c:v>
                  </c:pt>
                  <c:pt idx="19">
                    <c:v>kol</c:v>
                  </c:pt>
                  <c:pt idx="20">
                    <c:v>ruj</c:v>
                  </c:pt>
                  <c:pt idx="21">
                    <c:v>lis</c:v>
                  </c:pt>
                  <c:pt idx="22">
                    <c:v>stu</c:v>
                  </c:pt>
                  <c:pt idx="23">
                    <c:v>pro</c:v>
                  </c:pt>
                  <c:pt idx="24">
                    <c:v>sij</c:v>
                  </c:pt>
                  <c:pt idx="25">
                    <c:v>vlj</c:v>
                  </c:pt>
                  <c:pt idx="26">
                    <c:v>ožu</c:v>
                  </c:pt>
                  <c:pt idx="27">
                    <c:v>tra</c:v>
                  </c:pt>
                  <c:pt idx="28">
                    <c:v>svi</c:v>
                  </c:pt>
                  <c:pt idx="29">
                    <c:v>lip</c:v>
                  </c:pt>
                  <c:pt idx="30">
                    <c:v>srp</c:v>
                  </c:pt>
                  <c:pt idx="31">
                    <c:v>kol</c:v>
                  </c:pt>
                  <c:pt idx="32">
                    <c:v>ruj</c:v>
                  </c:pt>
                  <c:pt idx="33">
                    <c:v>lis</c:v>
                  </c:pt>
                  <c:pt idx="34">
                    <c:v>stu</c:v>
                  </c:pt>
                  <c:pt idx="35">
                    <c:v>pro</c:v>
                  </c:pt>
                  <c:pt idx="36">
                    <c:v>sij</c:v>
                  </c:pt>
                  <c:pt idx="37">
                    <c:v>vlj</c:v>
                  </c:pt>
                  <c:pt idx="38">
                    <c:v>ožu</c:v>
                  </c:pt>
                  <c:pt idx="39">
                    <c:v>tra</c:v>
                  </c:pt>
                  <c:pt idx="40">
                    <c:v>svi</c:v>
                  </c:pt>
                  <c:pt idx="41">
                    <c:v>lip</c:v>
                  </c:pt>
                  <c:pt idx="42">
                    <c:v>srp</c:v>
                  </c:pt>
                  <c:pt idx="43">
                    <c:v>kol</c:v>
                  </c:pt>
                  <c:pt idx="44">
                    <c:v>ruj</c:v>
                  </c:pt>
                  <c:pt idx="45">
                    <c:v>lis</c:v>
                  </c:pt>
                  <c:pt idx="46">
                    <c:v>stu</c:v>
                  </c:pt>
                  <c:pt idx="47">
                    <c:v>pro</c:v>
                  </c:pt>
                  <c:pt idx="48">
                    <c:v>sij</c:v>
                  </c:pt>
                  <c:pt idx="49">
                    <c:v>vlj</c:v>
                  </c:pt>
                  <c:pt idx="50">
                    <c:v>ožu</c:v>
                  </c:pt>
                  <c:pt idx="51">
                    <c:v>tra</c:v>
                  </c:pt>
                  <c:pt idx="52">
                    <c:v>svi</c:v>
                  </c:pt>
                  <c:pt idx="53">
                    <c:v>lip</c:v>
                  </c:pt>
                  <c:pt idx="54">
                    <c:v>srp</c:v>
                  </c:pt>
                  <c:pt idx="55">
                    <c:v>kol</c:v>
                  </c:pt>
                  <c:pt idx="56">
                    <c:v>ruj</c:v>
                  </c:pt>
                  <c:pt idx="57">
                    <c:v>lis</c:v>
                  </c:pt>
                  <c:pt idx="58">
                    <c:v>stu</c:v>
                  </c:pt>
                  <c:pt idx="59">
                    <c:v>pro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'Day Ahead Pivot'!$B$4:$B$69</c:f>
              <c:numCache>
                <c:formatCode>#,##0.00</c:formatCode>
                <c:ptCount val="60"/>
                <c:pt idx="0">
                  <c:v>5213.3</c:v>
                </c:pt>
                <c:pt idx="1">
                  <c:v>16469.5</c:v>
                </c:pt>
                <c:pt idx="2">
                  <c:v>35788.199999999997</c:v>
                </c:pt>
                <c:pt idx="3">
                  <c:v>26246.200000000004</c:v>
                </c:pt>
                <c:pt idx="4">
                  <c:v>10543.700000000003</c:v>
                </c:pt>
                <c:pt idx="5">
                  <c:v>119311.29999999999</c:v>
                </c:pt>
                <c:pt idx="6">
                  <c:v>371611</c:v>
                </c:pt>
                <c:pt idx="7">
                  <c:v>271131.59999999998</c:v>
                </c:pt>
                <c:pt idx="8">
                  <c:v>335617</c:v>
                </c:pt>
                <c:pt idx="9">
                  <c:v>440046</c:v>
                </c:pt>
                <c:pt idx="10">
                  <c:v>380921.5</c:v>
                </c:pt>
                <c:pt idx="11">
                  <c:v>368996</c:v>
                </c:pt>
                <c:pt idx="12">
                  <c:v>470904.69999999995</c:v>
                </c:pt>
                <c:pt idx="13">
                  <c:v>351472</c:v>
                </c:pt>
                <c:pt idx="14">
                  <c:v>340357.8</c:v>
                </c:pt>
                <c:pt idx="15">
                  <c:v>379676</c:v>
                </c:pt>
                <c:pt idx="16">
                  <c:v>418652.3</c:v>
                </c:pt>
                <c:pt idx="17">
                  <c:v>424882</c:v>
                </c:pt>
                <c:pt idx="18">
                  <c:v>496958</c:v>
                </c:pt>
                <c:pt idx="19">
                  <c:v>455662.8</c:v>
                </c:pt>
                <c:pt idx="20">
                  <c:v>521183.19999999995</c:v>
                </c:pt>
                <c:pt idx="21">
                  <c:v>516774.2</c:v>
                </c:pt>
                <c:pt idx="22">
                  <c:v>443336</c:v>
                </c:pt>
                <c:pt idx="23">
                  <c:v>430343</c:v>
                </c:pt>
                <c:pt idx="24">
                  <c:v>599376.89999999991</c:v>
                </c:pt>
                <c:pt idx="25">
                  <c:v>530998.40000000026</c:v>
                </c:pt>
                <c:pt idx="26">
                  <c:v>481633.2999999997</c:v>
                </c:pt>
                <c:pt idx="27">
                  <c:v>513968.8</c:v>
                </c:pt>
                <c:pt idx="28">
                  <c:v>571198.4</c:v>
                </c:pt>
                <c:pt idx="29">
                  <c:v>477503.9</c:v>
                </c:pt>
                <c:pt idx="30">
                  <c:v>457551.8</c:v>
                </c:pt>
                <c:pt idx="31">
                  <c:v>483411</c:v>
                </c:pt>
                <c:pt idx="32">
                  <c:v>431910</c:v>
                </c:pt>
                <c:pt idx="33">
                  <c:v>466445.5</c:v>
                </c:pt>
                <c:pt idx="34">
                  <c:v>500051.6</c:v>
                </c:pt>
                <c:pt idx="35">
                  <c:v>562676</c:v>
                </c:pt>
                <c:pt idx="36">
                  <c:v>607319.4</c:v>
                </c:pt>
                <c:pt idx="37">
                  <c:v>521011.3</c:v>
                </c:pt>
                <c:pt idx="38">
                  <c:v>513477.2</c:v>
                </c:pt>
                <c:pt idx="39">
                  <c:v>536688</c:v>
                </c:pt>
                <c:pt idx="40">
                  <c:v>436895.1</c:v>
                </c:pt>
                <c:pt idx="41">
                  <c:v>332959</c:v>
                </c:pt>
                <c:pt idx="42">
                  <c:v>374892.29999999964</c:v>
                </c:pt>
                <c:pt idx="43">
                  <c:v>408707.19999999995</c:v>
                </c:pt>
                <c:pt idx="44">
                  <c:v>507950.59999999992</c:v>
                </c:pt>
                <c:pt idx="45">
                  <c:v>471140.5</c:v>
                </c:pt>
                <c:pt idx="46">
                  <c:v>464601.80000000028</c:v>
                </c:pt>
                <c:pt idx="47">
                  <c:v>791550.10000000033</c:v>
                </c:pt>
                <c:pt idx="48">
                  <c:v>465503.7999999997</c:v>
                </c:pt>
                <c:pt idx="49">
                  <c:v>374707.50000000017</c:v>
                </c:pt>
                <c:pt idx="50">
                  <c:v>468708.10000000044</c:v>
                </c:pt>
                <c:pt idx="51">
                  <c:v>505366.79999999976</c:v>
                </c:pt>
                <c:pt idx="52">
                  <c:v>344993.19999999984</c:v>
                </c:pt>
                <c:pt idx="53">
                  <c:v>441470.8</c:v>
                </c:pt>
                <c:pt idx="54">
                  <c:v>484297.69999999984</c:v>
                </c:pt>
                <c:pt idx="55">
                  <c:v>395184.39999999991</c:v>
                </c:pt>
                <c:pt idx="56">
                  <c:v>391887.89999999985</c:v>
                </c:pt>
                <c:pt idx="57">
                  <c:v>473254.2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94B-4E04-9315-EB40108BC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24861424"/>
        <c:axId val="297664656"/>
      </c:barChart>
      <c:lineChart>
        <c:grouping val="standard"/>
        <c:varyColors val="0"/>
        <c:ser>
          <c:idx val="1"/>
          <c:order val="1"/>
          <c:tx>
            <c:strRef>
              <c:f>'Day Ahead Pivot'!$C$3</c:f>
              <c:strCache>
                <c:ptCount val="1"/>
                <c:pt idx="0">
                  <c:v>Average DAM price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multiLvlStrRef>
              <c:f>'Day Ahead Pivot'!$A$4:$A$69</c:f>
              <c:multiLvlStrCache>
                <c:ptCount val="60"/>
                <c:lvl>
                  <c:pt idx="0">
                    <c:v>sij</c:v>
                  </c:pt>
                  <c:pt idx="1">
                    <c:v>vlj</c:v>
                  </c:pt>
                  <c:pt idx="2">
                    <c:v>ožu</c:v>
                  </c:pt>
                  <c:pt idx="3">
                    <c:v>tra</c:v>
                  </c:pt>
                  <c:pt idx="4">
                    <c:v>svi</c:v>
                  </c:pt>
                  <c:pt idx="5">
                    <c:v>lip</c:v>
                  </c:pt>
                  <c:pt idx="6">
                    <c:v>srp</c:v>
                  </c:pt>
                  <c:pt idx="7">
                    <c:v>kol</c:v>
                  </c:pt>
                  <c:pt idx="8">
                    <c:v>ruj</c:v>
                  </c:pt>
                  <c:pt idx="9">
                    <c:v>lis</c:v>
                  </c:pt>
                  <c:pt idx="10">
                    <c:v>stu</c:v>
                  </c:pt>
                  <c:pt idx="11">
                    <c:v>pro</c:v>
                  </c:pt>
                  <c:pt idx="12">
                    <c:v>sij</c:v>
                  </c:pt>
                  <c:pt idx="13">
                    <c:v>vlj</c:v>
                  </c:pt>
                  <c:pt idx="14">
                    <c:v>ožu</c:v>
                  </c:pt>
                  <c:pt idx="15">
                    <c:v>tra</c:v>
                  </c:pt>
                  <c:pt idx="16">
                    <c:v>svi</c:v>
                  </c:pt>
                  <c:pt idx="17">
                    <c:v>lip</c:v>
                  </c:pt>
                  <c:pt idx="18">
                    <c:v>srp</c:v>
                  </c:pt>
                  <c:pt idx="19">
                    <c:v>kol</c:v>
                  </c:pt>
                  <c:pt idx="20">
                    <c:v>ruj</c:v>
                  </c:pt>
                  <c:pt idx="21">
                    <c:v>lis</c:v>
                  </c:pt>
                  <c:pt idx="22">
                    <c:v>stu</c:v>
                  </c:pt>
                  <c:pt idx="23">
                    <c:v>pro</c:v>
                  </c:pt>
                  <c:pt idx="24">
                    <c:v>sij</c:v>
                  </c:pt>
                  <c:pt idx="25">
                    <c:v>vlj</c:v>
                  </c:pt>
                  <c:pt idx="26">
                    <c:v>ožu</c:v>
                  </c:pt>
                  <c:pt idx="27">
                    <c:v>tra</c:v>
                  </c:pt>
                  <c:pt idx="28">
                    <c:v>svi</c:v>
                  </c:pt>
                  <c:pt idx="29">
                    <c:v>lip</c:v>
                  </c:pt>
                  <c:pt idx="30">
                    <c:v>srp</c:v>
                  </c:pt>
                  <c:pt idx="31">
                    <c:v>kol</c:v>
                  </c:pt>
                  <c:pt idx="32">
                    <c:v>ruj</c:v>
                  </c:pt>
                  <c:pt idx="33">
                    <c:v>lis</c:v>
                  </c:pt>
                  <c:pt idx="34">
                    <c:v>stu</c:v>
                  </c:pt>
                  <c:pt idx="35">
                    <c:v>pro</c:v>
                  </c:pt>
                  <c:pt idx="36">
                    <c:v>sij</c:v>
                  </c:pt>
                  <c:pt idx="37">
                    <c:v>vlj</c:v>
                  </c:pt>
                  <c:pt idx="38">
                    <c:v>ožu</c:v>
                  </c:pt>
                  <c:pt idx="39">
                    <c:v>tra</c:v>
                  </c:pt>
                  <c:pt idx="40">
                    <c:v>svi</c:v>
                  </c:pt>
                  <c:pt idx="41">
                    <c:v>lip</c:v>
                  </c:pt>
                  <c:pt idx="42">
                    <c:v>srp</c:v>
                  </c:pt>
                  <c:pt idx="43">
                    <c:v>kol</c:v>
                  </c:pt>
                  <c:pt idx="44">
                    <c:v>ruj</c:v>
                  </c:pt>
                  <c:pt idx="45">
                    <c:v>lis</c:v>
                  </c:pt>
                  <c:pt idx="46">
                    <c:v>stu</c:v>
                  </c:pt>
                  <c:pt idx="47">
                    <c:v>pro</c:v>
                  </c:pt>
                  <c:pt idx="48">
                    <c:v>sij</c:v>
                  </c:pt>
                  <c:pt idx="49">
                    <c:v>vlj</c:v>
                  </c:pt>
                  <c:pt idx="50">
                    <c:v>ožu</c:v>
                  </c:pt>
                  <c:pt idx="51">
                    <c:v>tra</c:v>
                  </c:pt>
                  <c:pt idx="52">
                    <c:v>svi</c:v>
                  </c:pt>
                  <c:pt idx="53">
                    <c:v>lip</c:v>
                  </c:pt>
                  <c:pt idx="54">
                    <c:v>srp</c:v>
                  </c:pt>
                  <c:pt idx="55">
                    <c:v>kol</c:v>
                  </c:pt>
                  <c:pt idx="56">
                    <c:v>ruj</c:v>
                  </c:pt>
                  <c:pt idx="57">
                    <c:v>lis</c:v>
                  </c:pt>
                  <c:pt idx="58">
                    <c:v>stu</c:v>
                  </c:pt>
                  <c:pt idx="59">
                    <c:v>pro</c:v>
                  </c:pt>
                </c:lvl>
                <c:lvl>
                  <c:pt idx="0">
                    <c:v>2018</c:v>
                  </c:pt>
                  <c:pt idx="12">
                    <c:v>2019</c:v>
                  </c:pt>
                  <c:pt idx="24">
                    <c:v>2020</c:v>
                  </c:pt>
                  <c:pt idx="36">
                    <c:v>2021</c:v>
                  </c:pt>
                  <c:pt idx="48">
                    <c:v>2022</c:v>
                  </c:pt>
                </c:lvl>
              </c:multiLvlStrCache>
            </c:multiLvlStrRef>
          </c:cat>
          <c:val>
            <c:numRef>
              <c:f>'Day Ahead Pivot'!$C$4:$C$69</c:f>
              <c:numCache>
                <c:formatCode>#,##0.00</c:formatCode>
                <c:ptCount val="60"/>
                <c:pt idx="0">
                  <c:v>37.976317204301104</c:v>
                </c:pt>
                <c:pt idx="1">
                  <c:v>44.859122023809498</c:v>
                </c:pt>
                <c:pt idx="2">
                  <c:v>44.673432032301527</c:v>
                </c:pt>
                <c:pt idx="3">
                  <c:v>34.236166666666634</c:v>
                </c:pt>
                <c:pt idx="4">
                  <c:v>42.04243279569895</c:v>
                </c:pt>
                <c:pt idx="5">
                  <c:v>51.773722222222176</c:v>
                </c:pt>
                <c:pt idx="6">
                  <c:v>51.481263440860182</c:v>
                </c:pt>
                <c:pt idx="7">
                  <c:v>60.830040322580601</c:v>
                </c:pt>
                <c:pt idx="8">
                  <c:v>64.153208333333424</c:v>
                </c:pt>
                <c:pt idx="9">
                  <c:v>64.105557046979811</c:v>
                </c:pt>
                <c:pt idx="10">
                  <c:v>63.261277777777778</c:v>
                </c:pt>
                <c:pt idx="11">
                  <c:v>63.606142473118283</c:v>
                </c:pt>
                <c:pt idx="12">
                  <c:v>69.317056451612899</c:v>
                </c:pt>
                <c:pt idx="13">
                  <c:v>49.746071428571454</c:v>
                </c:pt>
                <c:pt idx="14">
                  <c:v>39.585491251682342</c:v>
                </c:pt>
                <c:pt idx="15">
                  <c:v>45.614597222222223</c:v>
                </c:pt>
                <c:pt idx="16">
                  <c:v>41.478172043010737</c:v>
                </c:pt>
                <c:pt idx="17">
                  <c:v>40.360277777777753</c:v>
                </c:pt>
                <c:pt idx="18">
                  <c:v>53.010618279569869</c:v>
                </c:pt>
                <c:pt idx="19">
                  <c:v>55.865672043010711</c:v>
                </c:pt>
                <c:pt idx="20">
                  <c:v>55.427722222222151</c:v>
                </c:pt>
                <c:pt idx="21">
                  <c:v>55.341664429530177</c:v>
                </c:pt>
                <c:pt idx="22">
                  <c:v>45.159944444444456</c:v>
                </c:pt>
                <c:pt idx="23">
                  <c:v>40.100577956989184</c:v>
                </c:pt>
                <c:pt idx="24">
                  <c:v>51.319677419354768</c:v>
                </c:pt>
                <c:pt idx="25">
                  <c:v>39.617356321839019</c:v>
                </c:pt>
                <c:pt idx="26">
                  <c:v>29.414925975773901</c:v>
                </c:pt>
                <c:pt idx="27">
                  <c:v>23.951111111111096</c:v>
                </c:pt>
                <c:pt idx="28">
                  <c:v>22.465524193548401</c:v>
                </c:pt>
                <c:pt idx="29">
                  <c:v>28.771180555555549</c:v>
                </c:pt>
                <c:pt idx="30">
                  <c:v>35.432500000000033</c:v>
                </c:pt>
                <c:pt idx="31">
                  <c:v>38.12522849462362</c:v>
                </c:pt>
                <c:pt idx="32">
                  <c:v>45.859249999999975</c:v>
                </c:pt>
                <c:pt idx="33">
                  <c:v>38.572348993288557</c:v>
                </c:pt>
                <c:pt idx="34">
                  <c:v>47.207319444444408</c:v>
                </c:pt>
                <c:pt idx="35">
                  <c:v>55.543817204300964</c:v>
                </c:pt>
                <c:pt idx="36">
                  <c:v>53.886680107526885</c:v>
                </c:pt>
                <c:pt idx="37">
                  <c:v>50.374955357142881</c:v>
                </c:pt>
                <c:pt idx="38">
                  <c:v>55.937496635262406</c:v>
                </c:pt>
                <c:pt idx="39">
                  <c:v>64.466805555555553</c:v>
                </c:pt>
                <c:pt idx="40">
                  <c:v>59.896572580645106</c:v>
                </c:pt>
                <c:pt idx="41">
                  <c:v>78.393527777777777</c:v>
                </c:pt>
                <c:pt idx="42">
                  <c:v>93.774596774193512</c:v>
                </c:pt>
                <c:pt idx="43">
                  <c:v>105.51490591397841</c:v>
                </c:pt>
                <c:pt idx="44">
                  <c:v>138.56966666666671</c:v>
                </c:pt>
                <c:pt idx="45">
                  <c:v>202.51885906040278</c:v>
                </c:pt>
                <c:pt idx="46">
                  <c:v>215.98868055555585</c:v>
                </c:pt>
                <c:pt idx="47">
                  <c:v>251.86948924731183</c:v>
                </c:pt>
                <c:pt idx="48">
                  <c:v>206.73784946236574</c:v>
                </c:pt>
                <c:pt idx="49">
                  <c:v>195.39855654761928</c:v>
                </c:pt>
                <c:pt idx="50">
                  <c:v>293.80775235531598</c:v>
                </c:pt>
                <c:pt idx="51">
                  <c:v>192.5015833333334</c:v>
                </c:pt>
                <c:pt idx="52">
                  <c:v>202.03368279569895</c:v>
                </c:pt>
                <c:pt idx="53">
                  <c:v>245.29426388888925</c:v>
                </c:pt>
                <c:pt idx="54">
                  <c:v>375.43927419354833</c:v>
                </c:pt>
                <c:pt idx="55">
                  <c:v>493.6738440860214</c:v>
                </c:pt>
                <c:pt idx="56">
                  <c:v>392.69311111111108</c:v>
                </c:pt>
                <c:pt idx="57">
                  <c:v>196.70522147651019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94B-4E04-9315-EB40108BC0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06772424"/>
        <c:axId val="297941264"/>
      </c:lineChart>
      <c:valAx>
        <c:axId val="297941264"/>
        <c:scaling>
          <c:orientation val="minMax"/>
        </c:scaling>
        <c:delete val="0"/>
        <c:axPos val="r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baseline="0" dirty="0"/>
                  <a:t>Prosječna cijena</a:t>
                </a:r>
                <a:r>
                  <a:rPr lang="hr-HR" dirty="0"/>
                  <a:t> [€/MWh]</a:t>
                </a:r>
                <a:endParaRPr lang="en-GB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6772424"/>
        <c:crosses val="max"/>
        <c:crossBetween val="between"/>
      </c:valAx>
      <c:catAx>
        <c:axId val="40677242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7941264"/>
        <c:crosses val="autoZero"/>
        <c:auto val="1"/>
        <c:lblAlgn val="ctr"/>
        <c:lblOffset val="100"/>
        <c:noMultiLvlLbl val="0"/>
      </c:catAx>
      <c:valAx>
        <c:axId val="297664656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/>
                  <a:t>Volumen [MWh]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4861424"/>
        <c:crosses val="autoZero"/>
        <c:crossBetween val="between"/>
      </c:valAx>
      <c:catAx>
        <c:axId val="12486142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976646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'tokovi poslje'!$AD$36</c:f>
              <c:strCache>
                <c:ptCount val="1"/>
                <c:pt idx="0">
                  <c:v>2021 (9.6.2021. - 25.10.2021.)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'tokovi poslje'!$AC$37:$AC$40</c:f>
              <c:strCache>
                <c:ptCount val="4"/>
                <c:pt idx="0">
                  <c:v>HR-SI</c:v>
                </c:pt>
                <c:pt idx="1">
                  <c:v>SI-HR</c:v>
                </c:pt>
                <c:pt idx="2">
                  <c:v>HR-HU</c:v>
                </c:pt>
                <c:pt idx="3">
                  <c:v>HU-HR</c:v>
                </c:pt>
              </c:strCache>
            </c:strRef>
          </c:cat>
          <c:val>
            <c:numRef>
              <c:f>'tokovi poslje'!$AD$37:$AD$40</c:f>
              <c:numCache>
                <c:formatCode>General</c:formatCode>
                <c:ptCount val="4"/>
                <c:pt idx="0">
                  <c:v>849.1</c:v>
                </c:pt>
                <c:pt idx="1">
                  <c:v>422.9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C8-45FD-8CBA-E4D991A853D5}"/>
            </c:ext>
          </c:extLst>
        </c:ser>
        <c:ser>
          <c:idx val="1"/>
          <c:order val="1"/>
          <c:tx>
            <c:strRef>
              <c:f>'tokovi poslje'!$AE$36</c:f>
              <c:strCache>
                <c:ptCount val="1"/>
                <c:pt idx="0">
                  <c:v>2022 (9.6.2022. - 25.10.2022.)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'tokovi poslje'!$AC$37:$AC$40</c:f>
              <c:strCache>
                <c:ptCount val="4"/>
                <c:pt idx="0">
                  <c:v>HR-SI</c:v>
                </c:pt>
                <c:pt idx="1">
                  <c:v>SI-HR</c:v>
                </c:pt>
                <c:pt idx="2">
                  <c:v>HR-HU</c:v>
                </c:pt>
                <c:pt idx="3">
                  <c:v>HU-HR</c:v>
                </c:pt>
              </c:strCache>
            </c:strRef>
          </c:cat>
          <c:val>
            <c:numRef>
              <c:f>'tokovi poslje'!$AE$37:$AE$40</c:f>
              <c:numCache>
                <c:formatCode>General</c:formatCode>
                <c:ptCount val="4"/>
                <c:pt idx="0">
                  <c:v>549.1</c:v>
                </c:pt>
                <c:pt idx="1">
                  <c:v>168.3</c:v>
                </c:pt>
                <c:pt idx="2">
                  <c:v>322.89999999999998</c:v>
                </c:pt>
                <c:pt idx="3">
                  <c:v>408.2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C8-45FD-8CBA-E4D991A853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1234351"/>
        <c:axId val="501227695"/>
      </c:barChart>
      <c:catAx>
        <c:axId val="5012343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227695"/>
        <c:crosses val="autoZero"/>
        <c:auto val="1"/>
        <c:lblAlgn val="ctr"/>
        <c:lblOffset val="100"/>
        <c:noMultiLvlLbl val="0"/>
      </c:catAx>
      <c:valAx>
        <c:axId val="501227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/>
                  <a:t>[GWh]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12343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percentStacked"/>
        <c:varyColors val="0"/>
        <c:ser>
          <c:idx val="0"/>
          <c:order val="0"/>
          <c:tx>
            <c:strRef>
              <c:f>Sheet4!$L$8</c:f>
              <c:strCache>
                <c:ptCount val="1"/>
                <c:pt idx="0">
                  <c:v>HR-SI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numRef>
              <c:f>Sheet4!$M$7:$N$7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Sheet4!$M$8:$N$8</c:f>
              <c:numCache>
                <c:formatCode>General</c:formatCode>
                <c:ptCount val="2"/>
                <c:pt idx="0">
                  <c:v>849.1</c:v>
                </c:pt>
                <c:pt idx="1">
                  <c:v>549.1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872-4E9C-8070-DE3FDABF38DA}"/>
            </c:ext>
          </c:extLst>
        </c:ser>
        <c:ser>
          <c:idx val="1"/>
          <c:order val="1"/>
          <c:tx>
            <c:strRef>
              <c:f>Sheet4!$L$9</c:f>
              <c:strCache>
                <c:ptCount val="1"/>
                <c:pt idx="0">
                  <c:v>SI-HR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numRef>
              <c:f>Sheet4!$M$7:$N$7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Sheet4!$M$9:$N$9</c:f>
              <c:numCache>
                <c:formatCode>General</c:formatCode>
                <c:ptCount val="2"/>
                <c:pt idx="0">
                  <c:v>422.9</c:v>
                </c:pt>
                <c:pt idx="1">
                  <c:v>168.3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872-4E9C-8070-DE3FDABF38DA}"/>
            </c:ext>
          </c:extLst>
        </c:ser>
        <c:ser>
          <c:idx val="2"/>
          <c:order val="2"/>
          <c:tx>
            <c:strRef>
              <c:f>Sheet4!$L$10</c:f>
              <c:strCache>
                <c:ptCount val="1"/>
                <c:pt idx="0">
                  <c:v>HR-HU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numRef>
              <c:f>Sheet4!$M$7:$N$7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Sheet4!$M$10:$N$10</c:f>
              <c:numCache>
                <c:formatCode>General</c:formatCode>
                <c:ptCount val="2"/>
                <c:pt idx="0">
                  <c:v>0</c:v>
                </c:pt>
                <c:pt idx="1">
                  <c:v>322.89999999999998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872-4E9C-8070-DE3FDABF38DA}"/>
            </c:ext>
          </c:extLst>
        </c:ser>
        <c:ser>
          <c:idx val="3"/>
          <c:order val="3"/>
          <c:tx>
            <c:strRef>
              <c:f>Sheet4!$L$11</c:f>
              <c:strCache>
                <c:ptCount val="1"/>
                <c:pt idx="0">
                  <c:v>HU-HR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numRef>
              <c:f>Sheet4!$M$7:$N$7</c:f>
              <c:numCache>
                <c:formatCode>General</c:formatCode>
                <c:ptCount val="2"/>
                <c:pt idx="0">
                  <c:v>2021</c:v>
                </c:pt>
                <c:pt idx="1">
                  <c:v>2022</c:v>
                </c:pt>
              </c:numCache>
            </c:numRef>
          </c:cat>
          <c:val>
            <c:numRef>
              <c:f>Sheet4!$M$11:$N$11</c:f>
              <c:numCache>
                <c:formatCode>General</c:formatCode>
                <c:ptCount val="2"/>
                <c:pt idx="0">
                  <c:v>0</c:v>
                </c:pt>
                <c:pt idx="1">
                  <c:v>408.2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872-4E9C-8070-DE3FDABF38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89732432"/>
        <c:axId val="889732848"/>
        <c:axId val="0"/>
      </c:bar3DChart>
      <c:catAx>
        <c:axId val="88973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9732848"/>
        <c:crosses val="autoZero"/>
        <c:auto val="1"/>
        <c:lblAlgn val="ctr"/>
        <c:lblOffset val="100"/>
        <c:noMultiLvlLbl val="0"/>
      </c:catAx>
      <c:valAx>
        <c:axId val="889732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897324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hr-HR" sz="1400" b="0" i="0" baseline="0">
                <a:effectLst/>
              </a:rPr>
              <a:t>CROPEX-BSP (9.6. - 25.10.2022.) </a:t>
            </a:r>
            <a:endParaRPr lang="en-US" sz="1400">
              <a:effectLst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ysClr val="windowText" lastClr="000000">
                    <a:lumMod val="65000"/>
                    <a:lumOff val="35000"/>
                  </a:sysClr>
                </a:solidFill>
              </a:defRPr>
            </a:pPr>
            <a:r>
              <a:rPr lang="en-US"/>
              <a:t>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'poslje CORE cijene'!$D$1</c:f>
              <c:strCache>
                <c:ptCount val="1"/>
                <c:pt idx="0">
                  <c:v>BSP 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14594070220216701"/>
                  <c:y val="-0.11120274914089347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'poslje CORE cijene'!$D$2:$D$3337</c:f>
              <c:numCache>
                <c:formatCode>General</c:formatCode>
                <c:ptCount val="3336"/>
                <c:pt idx="0">
                  <c:v>189.01</c:v>
                </c:pt>
                <c:pt idx="1">
                  <c:v>170.63</c:v>
                </c:pt>
                <c:pt idx="2">
                  <c:v>165</c:v>
                </c:pt>
                <c:pt idx="3">
                  <c:v>164.88</c:v>
                </c:pt>
                <c:pt idx="4">
                  <c:v>165.04</c:v>
                </c:pt>
                <c:pt idx="5">
                  <c:v>177</c:v>
                </c:pt>
                <c:pt idx="6">
                  <c:v>205.28</c:v>
                </c:pt>
                <c:pt idx="7">
                  <c:v>220.08</c:v>
                </c:pt>
                <c:pt idx="8">
                  <c:v>270</c:v>
                </c:pt>
                <c:pt idx="9">
                  <c:v>234</c:v>
                </c:pt>
                <c:pt idx="10">
                  <c:v>218.17</c:v>
                </c:pt>
                <c:pt idx="11">
                  <c:v>210.34</c:v>
                </c:pt>
                <c:pt idx="12">
                  <c:v>230</c:v>
                </c:pt>
                <c:pt idx="13">
                  <c:v>230</c:v>
                </c:pt>
                <c:pt idx="14">
                  <c:v>270</c:v>
                </c:pt>
                <c:pt idx="15">
                  <c:v>245</c:v>
                </c:pt>
                <c:pt idx="16">
                  <c:v>211.45</c:v>
                </c:pt>
                <c:pt idx="17">
                  <c:v>201.5</c:v>
                </c:pt>
                <c:pt idx="18">
                  <c:v>215.99</c:v>
                </c:pt>
                <c:pt idx="19">
                  <c:v>248.65</c:v>
                </c:pt>
                <c:pt idx="20">
                  <c:v>264.35000000000002</c:v>
                </c:pt>
                <c:pt idx="21">
                  <c:v>210.45</c:v>
                </c:pt>
                <c:pt idx="22">
                  <c:v>209.09</c:v>
                </c:pt>
                <c:pt idx="23">
                  <c:v>192.07</c:v>
                </c:pt>
                <c:pt idx="24">
                  <c:v>196.58</c:v>
                </c:pt>
                <c:pt idx="25">
                  <c:v>170.9</c:v>
                </c:pt>
                <c:pt idx="26">
                  <c:v>164.7</c:v>
                </c:pt>
                <c:pt idx="27">
                  <c:v>164.35</c:v>
                </c:pt>
                <c:pt idx="28">
                  <c:v>163.84</c:v>
                </c:pt>
                <c:pt idx="29">
                  <c:v>179.14</c:v>
                </c:pt>
                <c:pt idx="30">
                  <c:v>207.91</c:v>
                </c:pt>
                <c:pt idx="31">
                  <c:v>213.76</c:v>
                </c:pt>
                <c:pt idx="32">
                  <c:v>212.84</c:v>
                </c:pt>
                <c:pt idx="33">
                  <c:v>197.28</c:v>
                </c:pt>
                <c:pt idx="34">
                  <c:v>178.7</c:v>
                </c:pt>
                <c:pt idx="35">
                  <c:v>182.67</c:v>
                </c:pt>
                <c:pt idx="36">
                  <c:v>181.28</c:v>
                </c:pt>
                <c:pt idx="37">
                  <c:v>190.27</c:v>
                </c:pt>
                <c:pt idx="38">
                  <c:v>175.96</c:v>
                </c:pt>
                <c:pt idx="39">
                  <c:v>166.74</c:v>
                </c:pt>
                <c:pt idx="40">
                  <c:v>167.05</c:v>
                </c:pt>
                <c:pt idx="41">
                  <c:v>200.59</c:v>
                </c:pt>
                <c:pt idx="42">
                  <c:v>205</c:v>
                </c:pt>
                <c:pt idx="43">
                  <c:v>218.17</c:v>
                </c:pt>
                <c:pt idx="44">
                  <c:v>220.46</c:v>
                </c:pt>
                <c:pt idx="45">
                  <c:v>216.9</c:v>
                </c:pt>
                <c:pt idx="46">
                  <c:v>215.48</c:v>
                </c:pt>
                <c:pt idx="47">
                  <c:v>205.07</c:v>
                </c:pt>
                <c:pt idx="48">
                  <c:v>203.34</c:v>
                </c:pt>
                <c:pt idx="49">
                  <c:v>188.52</c:v>
                </c:pt>
                <c:pt idx="50">
                  <c:v>176.66</c:v>
                </c:pt>
                <c:pt idx="51">
                  <c:v>165.88</c:v>
                </c:pt>
                <c:pt idx="52">
                  <c:v>159.44999999999999</c:v>
                </c:pt>
                <c:pt idx="53">
                  <c:v>156.74</c:v>
                </c:pt>
                <c:pt idx="54">
                  <c:v>158.5</c:v>
                </c:pt>
                <c:pt idx="55">
                  <c:v>158.49</c:v>
                </c:pt>
                <c:pt idx="56">
                  <c:v>155.63999999999999</c:v>
                </c:pt>
                <c:pt idx="57">
                  <c:v>168.77</c:v>
                </c:pt>
                <c:pt idx="58">
                  <c:v>173.12</c:v>
                </c:pt>
                <c:pt idx="59">
                  <c:v>180</c:v>
                </c:pt>
                <c:pt idx="60">
                  <c:v>168.48</c:v>
                </c:pt>
                <c:pt idx="61">
                  <c:v>165.16</c:v>
                </c:pt>
                <c:pt idx="62">
                  <c:v>164.22</c:v>
                </c:pt>
                <c:pt idx="63">
                  <c:v>135.68</c:v>
                </c:pt>
                <c:pt idx="64">
                  <c:v>166</c:v>
                </c:pt>
                <c:pt idx="65">
                  <c:v>136.4</c:v>
                </c:pt>
                <c:pt idx="66">
                  <c:v>165.18</c:v>
                </c:pt>
                <c:pt idx="67">
                  <c:v>196.39</c:v>
                </c:pt>
                <c:pt idx="68">
                  <c:v>219.45</c:v>
                </c:pt>
                <c:pt idx="69">
                  <c:v>211.06</c:v>
                </c:pt>
                <c:pt idx="70">
                  <c:v>207.92</c:v>
                </c:pt>
                <c:pt idx="71">
                  <c:v>199</c:v>
                </c:pt>
                <c:pt idx="72">
                  <c:v>195</c:v>
                </c:pt>
                <c:pt idx="73">
                  <c:v>165.99</c:v>
                </c:pt>
                <c:pt idx="74">
                  <c:v>155.54</c:v>
                </c:pt>
                <c:pt idx="75">
                  <c:v>145.79</c:v>
                </c:pt>
                <c:pt idx="76">
                  <c:v>143.21</c:v>
                </c:pt>
                <c:pt idx="77">
                  <c:v>128.47999999999999</c:v>
                </c:pt>
                <c:pt idx="78">
                  <c:v>121.7</c:v>
                </c:pt>
                <c:pt idx="79">
                  <c:v>117.12</c:v>
                </c:pt>
                <c:pt idx="80">
                  <c:v>103.17</c:v>
                </c:pt>
                <c:pt idx="81">
                  <c:v>80.83</c:v>
                </c:pt>
                <c:pt idx="82">
                  <c:v>74.37</c:v>
                </c:pt>
                <c:pt idx="83">
                  <c:v>58.57</c:v>
                </c:pt>
                <c:pt idx="84">
                  <c:v>49.07</c:v>
                </c:pt>
                <c:pt idx="85">
                  <c:v>33.159999999999997</c:v>
                </c:pt>
                <c:pt idx="86">
                  <c:v>23.46</c:v>
                </c:pt>
                <c:pt idx="87">
                  <c:v>23.8</c:v>
                </c:pt>
                <c:pt idx="88">
                  <c:v>59.94</c:v>
                </c:pt>
                <c:pt idx="89">
                  <c:v>143.84</c:v>
                </c:pt>
                <c:pt idx="90">
                  <c:v>160.09</c:v>
                </c:pt>
                <c:pt idx="91">
                  <c:v>185.31</c:v>
                </c:pt>
                <c:pt idx="92">
                  <c:v>205.98</c:v>
                </c:pt>
                <c:pt idx="93">
                  <c:v>210.98</c:v>
                </c:pt>
                <c:pt idx="94">
                  <c:v>210</c:v>
                </c:pt>
                <c:pt idx="95">
                  <c:v>189.6</c:v>
                </c:pt>
                <c:pt idx="96">
                  <c:v>175.05</c:v>
                </c:pt>
                <c:pt idx="97">
                  <c:v>163.77000000000001</c:v>
                </c:pt>
                <c:pt idx="98">
                  <c:v>155.4</c:v>
                </c:pt>
                <c:pt idx="99">
                  <c:v>149.91999999999999</c:v>
                </c:pt>
                <c:pt idx="100">
                  <c:v>146.91999999999999</c:v>
                </c:pt>
                <c:pt idx="101">
                  <c:v>158.21</c:v>
                </c:pt>
                <c:pt idx="102">
                  <c:v>200.03</c:v>
                </c:pt>
                <c:pt idx="103">
                  <c:v>209.71</c:v>
                </c:pt>
                <c:pt idx="104">
                  <c:v>219</c:v>
                </c:pt>
                <c:pt idx="105">
                  <c:v>185.81</c:v>
                </c:pt>
                <c:pt idx="106">
                  <c:v>180.47</c:v>
                </c:pt>
                <c:pt idx="107">
                  <c:v>166.94</c:v>
                </c:pt>
                <c:pt idx="108">
                  <c:v>193.01</c:v>
                </c:pt>
                <c:pt idx="109">
                  <c:v>168.74</c:v>
                </c:pt>
                <c:pt idx="110">
                  <c:v>164.42</c:v>
                </c:pt>
                <c:pt idx="111">
                  <c:v>190.36</c:v>
                </c:pt>
                <c:pt idx="112">
                  <c:v>207.66</c:v>
                </c:pt>
                <c:pt idx="113">
                  <c:v>209.41</c:v>
                </c:pt>
                <c:pt idx="114">
                  <c:v>231.05</c:v>
                </c:pt>
                <c:pt idx="115">
                  <c:v>234.76</c:v>
                </c:pt>
                <c:pt idx="116">
                  <c:v>254.36</c:v>
                </c:pt>
                <c:pt idx="117">
                  <c:v>229.26</c:v>
                </c:pt>
                <c:pt idx="118">
                  <c:v>226.54</c:v>
                </c:pt>
                <c:pt idx="119">
                  <c:v>203.16</c:v>
                </c:pt>
                <c:pt idx="120">
                  <c:v>176.84</c:v>
                </c:pt>
                <c:pt idx="121">
                  <c:v>162.53</c:v>
                </c:pt>
                <c:pt idx="122">
                  <c:v>161.4</c:v>
                </c:pt>
                <c:pt idx="123">
                  <c:v>160.43</c:v>
                </c:pt>
                <c:pt idx="124">
                  <c:v>164.24</c:v>
                </c:pt>
                <c:pt idx="125">
                  <c:v>177.01</c:v>
                </c:pt>
                <c:pt idx="126">
                  <c:v>215.22</c:v>
                </c:pt>
                <c:pt idx="127">
                  <c:v>227.88</c:v>
                </c:pt>
                <c:pt idx="128">
                  <c:v>221.24</c:v>
                </c:pt>
                <c:pt idx="129">
                  <c:v>214.26</c:v>
                </c:pt>
                <c:pt idx="130">
                  <c:v>205.84</c:v>
                </c:pt>
                <c:pt idx="131">
                  <c:v>183.86</c:v>
                </c:pt>
                <c:pt idx="132">
                  <c:v>201.45</c:v>
                </c:pt>
                <c:pt idx="133">
                  <c:v>201.32</c:v>
                </c:pt>
                <c:pt idx="134">
                  <c:v>209.09</c:v>
                </c:pt>
                <c:pt idx="135">
                  <c:v>189.72</c:v>
                </c:pt>
                <c:pt idx="136">
                  <c:v>204.23</c:v>
                </c:pt>
                <c:pt idx="137">
                  <c:v>213.34</c:v>
                </c:pt>
                <c:pt idx="138">
                  <c:v>230.97</c:v>
                </c:pt>
                <c:pt idx="139">
                  <c:v>287.31</c:v>
                </c:pt>
                <c:pt idx="140">
                  <c:v>290.49</c:v>
                </c:pt>
                <c:pt idx="141">
                  <c:v>246.81</c:v>
                </c:pt>
                <c:pt idx="142">
                  <c:v>234.9</c:v>
                </c:pt>
                <c:pt idx="143">
                  <c:v>213.57</c:v>
                </c:pt>
                <c:pt idx="144">
                  <c:v>197.96</c:v>
                </c:pt>
                <c:pt idx="145">
                  <c:v>183.5</c:v>
                </c:pt>
                <c:pt idx="146">
                  <c:v>177.67</c:v>
                </c:pt>
                <c:pt idx="147">
                  <c:v>173.02</c:v>
                </c:pt>
                <c:pt idx="148">
                  <c:v>173.18</c:v>
                </c:pt>
                <c:pt idx="149">
                  <c:v>182.23</c:v>
                </c:pt>
                <c:pt idx="150">
                  <c:v>219.47</c:v>
                </c:pt>
                <c:pt idx="151">
                  <c:v>246.95</c:v>
                </c:pt>
                <c:pt idx="152">
                  <c:v>258.93</c:v>
                </c:pt>
                <c:pt idx="153">
                  <c:v>258.89999999999998</c:v>
                </c:pt>
                <c:pt idx="154">
                  <c:v>245.62</c:v>
                </c:pt>
                <c:pt idx="155">
                  <c:v>250</c:v>
                </c:pt>
                <c:pt idx="156">
                  <c:v>228.82</c:v>
                </c:pt>
                <c:pt idx="157">
                  <c:v>229.74</c:v>
                </c:pt>
                <c:pt idx="158">
                  <c:v>242.78</c:v>
                </c:pt>
                <c:pt idx="159">
                  <c:v>260</c:v>
                </c:pt>
                <c:pt idx="160">
                  <c:v>246.07</c:v>
                </c:pt>
                <c:pt idx="161">
                  <c:v>237.67</c:v>
                </c:pt>
                <c:pt idx="162">
                  <c:v>280</c:v>
                </c:pt>
                <c:pt idx="163">
                  <c:v>326.33999999999997</c:v>
                </c:pt>
                <c:pt idx="164">
                  <c:v>308.17</c:v>
                </c:pt>
                <c:pt idx="165">
                  <c:v>269.10000000000002</c:v>
                </c:pt>
                <c:pt idx="166">
                  <c:v>247.55</c:v>
                </c:pt>
                <c:pt idx="167">
                  <c:v>225.26</c:v>
                </c:pt>
                <c:pt idx="168">
                  <c:v>234.86</c:v>
                </c:pt>
                <c:pt idx="169">
                  <c:v>223.64</c:v>
                </c:pt>
                <c:pt idx="170">
                  <c:v>214.51</c:v>
                </c:pt>
                <c:pt idx="171">
                  <c:v>214.17</c:v>
                </c:pt>
                <c:pt idx="172">
                  <c:v>206.46</c:v>
                </c:pt>
                <c:pt idx="173">
                  <c:v>207.76</c:v>
                </c:pt>
                <c:pt idx="174">
                  <c:v>247</c:v>
                </c:pt>
                <c:pt idx="175">
                  <c:v>257.13</c:v>
                </c:pt>
                <c:pt idx="176">
                  <c:v>255.64</c:v>
                </c:pt>
                <c:pt idx="177">
                  <c:v>300</c:v>
                </c:pt>
                <c:pt idx="178">
                  <c:v>260.39</c:v>
                </c:pt>
                <c:pt idx="179">
                  <c:v>270.72000000000003</c:v>
                </c:pt>
                <c:pt idx="180">
                  <c:v>258.7</c:v>
                </c:pt>
                <c:pt idx="181">
                  <c:v>245</c:v>
                </c:pt>
                <c:pt idx="182">
                  <c:v>250</c:v>
                </c:pt>
                <c:pt idx="183">
                  <c:v>256.92</c:v>
                </c:pt>
                <c:pt idx="184">
                  <c:v>220.1</c:v>
                </c:pt>
                <c:pt idx="185">
                  <c:v>267.14</c:v>
                </c:pt>
                <c:pt idx="186">
                  <c:v>245.15</c:v>
                </c:pt>
                <c:pt idx="187">
                  <c:v>286.82</c:v>
                </c:pt>
                <c:pt idx="188">
                  <c:v>291.01</c:v>
                </c:pt>
                <c:pt idx="189">
                  <c:v>280.92</c:v>
                </c:pt>
                <c:pt idx="190">
                  <c:v>263.32</c:v>
                </c:pt>
                <c:pt idx="191">
                  <c:v>229.85</c:v>
                </c:pt>
                <c:pt idx="192">
                  <c:v>296.58999999999997</c:v>
                </c:pt>
                <c:pt idx="193">
                  <c:v>249.66</c:v>
                </c:pt>
                <c:pt idx="194">
                  <c:v>227.1</c:v>
                </c:pt>
                <c:pt idx="195">
                  <c:v>207.26</c:v>
                </c:pt>
                <c:pt idx="196">
                  <c:v>206.86</c:v>
                </c:pt>
                <c:pt idx="197">
                  <c:v>239.91</c:v>
                </c:pt>
                <c:pt idx="198">
                  <c:v>292.33999999999997</c:v>
                </c:pt>
                <c:pt idx="199">
                  <c:v>323.31</c:v>
                </c:pt>
                <c:pt idx="200">
                  <c:v>325.7</c:v>
                </c:pt>
                <c:pt idx="201">
                  <c:v>299.07</c:v>
                </c:pt>
                <c:pt idx="202">
                  <c:v>257.49</c:v>
                </c:pt>
                <c:pt idx="203">
                  <c:v>320</c:v>
                </c:pt>
                <c:pt idx="204">
                  <c:v>260</c:v>
                </c:pt>
                <c:pt idx="205">
                  <c:v>231.31</c:v>
                </c:pt>
                <c:pt idx="206">
                  <c:v>237.07</c:v>
                </c:pt>
                <c:pt idx="207">
                  <c:v>222.22</c:v>
                </c:pt>
                <c:pt idx="208">
                  <c:v>254.05</c:v>
                </c:pt>
                <c:pt idx="209">
                  <c:v>258.33</c:v>
                </c:pt>
                <c:pt idx="210">
                  <c:v>306.43</c:v>
                </c:pt>
                <c:pt idx="211">
                  <c:v>318.05</c:v>
                </c:pt>
                <c:pt idx="212">
                  <c:v>355.18</c:v>
                </c:pt>
                <c:pt idx="213">
                  <c:v>319.58999999999997</c:v>
                </c:pt>
                <c:pt idx="214">
                  <c:v>293.12</c:v>
                </c:pt>
                <c:pt idx="215">
                  <c:v>249.36</c:v>
                </c:pt>
                <c:pt idx="216">
                  <c:v>274.39999999999998</c:v>
                </c:pt>
                <c:pt idx="217">
                  <c:v>235.87</c:v>
                </c:pt>
                <c:pt idx="218">
                  <c:v>217.11</c:v>
                </c:pt>
                <c:pt idx="219">
                  <c:v>205.12</c:v>
                </c:pt>
                <c:pt idx="220">
                  <c:v>190.94</c:v>
                </c:pt>
                <c:pt idx="221">
                  <c:v>187.28</c:v>
                </c:pt>
                <c:pt idx="222">
                  <c:v>212.05</c:v>
                </c:pt>
                <c:pt idx="223">
                  <c:v>215.25</c:v>
                </c:pt>
                <c:pt idx="224">
                  <c:v>212.03</c:v>
                </c:pt>
                <c:pt idx="225">
                  <c:v>203.13</c:v>
                </c:pt>
                <c:pt idx="226">
                  <c:v>189.79</c:v>
                </c:pt>
                <c:pt idx="227">
                  <c:v>176.83</c:v>
                </c:pt>
                <c:pt idx="228">
                  <c:v>173.59</c:v>
                </c:pt>
                <c:pt idx="229">
                  <c:v>167.69</c:v>
                </c:pt>
                <c:pt idx="230">
                  <c:v>168.25</c:v>
                </c:pt>
                <c:pt idx="231">
                  <c:v>190.06</c:v>
                </c:pt>
                <c:pt idx="232">
                  <c:v>195.22</c:v>
                </c:pt>
                <c:pt idx="233">
                  <c:v>214.49</c:v>
                </c:pt>
                <c:pt idx="234">
                  <c:v>264.61</c:v>
                </c:pt>
                <c:pt idx="235">
                  <c:v>328.01</c:v>
                </c:pt>
                <c:pt idx="236">
                  <c:v>330.47</c:v>
                </c:pt>
                <c:pt idx="237">
                  <c:v>319.20999999999998</c:v>
                </c:pt>
                <c:pt idx="238">
                  <c:v>285.08</c:v>
                </c:pt>
                <c:pt idx="239">
                  <c:v>250.84</c:v>
                </c:pt>
                <c:pt idx="240">
                  <c:v>207.07</c:v>
                </c:pt>
                <c:pt idx="241">
                  <c:v>190</c:v>
                </c:pt>
                <c:pt idx="242">
                  <c:v>165.52</c:v>
                </c:pt>
                <c:pt idx="243">
                  <c:v>139.80000000000001</c:v>
                </c:pt>
                <c:pt idx="244">
                  <c:v>120.6</c:v>
                </c:pt>
                <c:pt idx="245">
                  <c:v>111.6</c:v>
                </c:pt>
                <c:pt idx="246">
                  <c:v>114.07</c:v>
                </c:pt>
                <c:pt idx="247">
                  <c:v>104.42</c:v>
                </c:pt>
                <c:pt idx="248">
                  <c:v>95.23</c:v>
                </c:pt>
                <c:pt idx="249">
                  <c:v>94.72</c:v>
                </c:pt>
                <c:pt idx="250">
                  <c:v>94.15</c:v>
                </c:pt>
                <c:pt idx="251">
                  <c:v>98.46</c:v>
                </c:pt>
                <c:pt idx="252">
                  <c:v>93.71</c:v>
                </c:pt>
                <c:pt idx="253">
                  <c:v>80.67</c:v>
                </c:pt>
                <c:pt idx="254">
                  <c:v>68.47</c:v>
                </c:pt>
                <c:pt idx="255">
                  <c:v>86.15</c:v>
                </c:pt>
                <c:pt idx="256">
                  <c:v>97.08</c:v>
                </c:pt>
                <c:pt idx="257">
                  <c:v>183.05</c:v>
                </c:pt>
                <c:pt idx="258">
                  <c:v>276.19</c:v>
                </c:pt>
                <c:pt idx="259">
                  <c:v>285.87</c:v>
                </c:pt>
                <c:pt idx="260">
                  <c:v>307.10000000000002</c:v>
                </c:pt>
                <c:pt idx="261">
                  <c:v>294.29000000000002</c:v>
                </c:pt>
                <c:pt idx="262">
                  <c:v>306.93</c:v>
                </c:pt>
                <c:pt idx="263">
                  <c:v>281.10000000000002</c:v>
                </c:pt>
                <c:pt idx="264">
                  <c:v>240.22</c:v>
                </c:pt>
                <c:pt idx="265">
                  <c:v>220.39</c:v>
                </c:pt>
                <c:pt idx="266">
                  <c:v>218.9</c:v>
                </c:pt>
                <c:pt idx="267">
                  <c:v>220.1</c:v>
                </c:pt>
                <c:pt idx="268">
                  <c:v>213.2</c:v>
                </c:pt>
                <c:pt idx="269">
                  <c:v>263.27</c:v>
                </c:pt>
                <c:pt idx="270">
                  <c:v>301.67</c:v>
                </c:pt>
                <c:pt idx="271">
                  <c:v>367.18</c:v>
                </c:pt>
                <c:pt idx="272">
                  <c:v>455.42</c:v>
                </c:pt>
                <c:pt idx="273">
                  <c:v>348.45</c:v>
                </c:pt>
                <c:pt idx="274">
                  <c:v>329.91</c:v>
                </c:pt>
                <c:pt idx="275">
                  <c:v>324.64</c:v>
                </c:pt>
                <c:pt idx="276">
                  <c:v>302</c:v>
                </c:pt>
                <c:pt idx="277">
                  <c:v>302</c:v>
                </c:pt>
                <c:pt idx="278">
                  <c:v>299.49</c:v>
                </c:pt>
                <c:pt idx="279">
                  <c:v>283.66000000000003</c:v>
                </c:pt>
                <c:pt idx="280">
                  <c:v>283.61</c:v>
                </c:pt>
                <c:pt idx="281">
                  <c:v>289.88</c:v>
                </c:pt>
                <c:pt idx="282">
                  <c:v>288.38</c:v>
                </c:pt>
                <c:pt idx="283">
                  <c:v>308.14999999999998</c:v>
                </c:pt>
                <c:pt idx="284">
                  <c:v>319.04000000000002</c:v>
                </c:pt>
                <c:pt idx="285">
                  <c:v>316.95999999999998</c:v>
                </c:pt>
                <c:pt idx="286">
                  <c:v>293.89</c:v>
                </c:pt>
                <c:pt idx="287">
                  <c:v>261.08999999999997</c:v>
                </c:pt>
                <c:pt idx="288">
                  <c:v>281.89</c:v>
                </c:pt>
                <c:pt idx="289">
                  <c:v>264.7</c:v>
                </c:pt>
                <c:pt idx="290">
                  <c:v>261.08</c:v>
                </c:pt>
                <c:pt idx="291">
                  <c:v>257.27</c:v>
                </c:pt>
                <c:pt idx="292">
                  <c:v>261.58</c:v>
                </c:pt>
                <c:pt idx="293">
                  <c:v>262.3</c:v>
                </c:pt>
                <c:pt idx="294">
                  <c:v>297.61</c:v>
                </c:pt>
                <c:pt idx="295">
                  <c:v>338.9</c:v>
                </c:pt>
                <c:pt idx="296">
                  <c:v>340.33</c:v>
                </c:pt>
                <c:pt idx="297">
                  <c:v>316.45</c:v>
                </c:pt>
                <c:pt idx="298">
                  <c:v>349.75</c:v>
                </c:pt>
                <c:pt idx="299">
                  <c:v>364.98</c:v>
                </c:pt>
                <c:pt idx="300">
                  <c:v>398.62</c:v>
                </c:pt>
                <c:pt idx="301">
                  <c:v>381.38</c:v>
                </c:pt>
                <c:pt idx="302">
                  <c:v>406.62</c:v>
                </c:pt>
                <c:pt idx="303">
                  <c:v>319.64</c:v>
                </c:pt>
                <c:pt idx="304">
                  <c:v>342.06</c:v>
                </c:pt>
                <c:pt idx="305">
                  <c:v>349.39</c:v>
                </c:pt>
                <c:pt idx="306">
                  <c:v>381.62</c:v>
                </c:pt>
                <c:pt idx="307">
                  <c:v>448.32</c:v>
                </c:pt>
                <c:pt idx="308">
                  <c:v>456.27</c:v>
                </c:pt>
                <c:pt idx="309">
                  <c:v>405.46</c:v>
                </c:pt>
                <c:pt idx="310">
                  <c:v>370.02</c:v>
                </c:pt>
                <c:pt idx="311">
                  <c:v>324.45999999999998</c:v>
                </c:pt>
                <c:pt idx="312">
                  <c:v>300</c:v>
                </c:pt>
                <c:pt idx="313">
                  <c:v>290.01</c:v>
                </c:pt>
                <c:pt idx="314">
                  <c:v>280.64</c:v>
                </c:pt>
                <c:pt idx="315">
                  <c:v>270.10000000000002</c:v>
                </c:pt>
                <c:pt idx="316">
                  <c:v>255.02</c:v>
                </c:pt>
                <c:pt idx="317">
                  <c:v>283.07</c:v>
                </c:pt>
                <c:pt idx="318">
                  <c:v>339.57</c:v>
                </c:pt>
                <c:pt idx="319">
                  <c:v>426.78</c:v>
                </c:pt>
                <c:pt idx="320">
                  <c:v>409.69</c:v>
                </c:pt>
                <c:pt idx="321">
                  <c:v>389.12</c:v>
                </c:pt>
                <c:pt idx="322">
                  <c:v>343.32</c:v>
                </c:pt>
                <c:pt idx="323">
                  <c:v>335.66</c:v>
                </c:pt>
                <c:pt idx="324">
                  <c:v>321.2</c:v>
                </c:pt>
                <c:pt idx="325">
                  <c:v>320.51</c:v>
                </c:pt>
                <c:pt idx="326">
                  <c:v>296.3</c:v>
                </c:pt>
                <c:pt idx="327">
                  <c:v>314.89999999999998</c:v>
                </c:pt>
                <c:pt idx="328">
                  <c:v>319.99</c:v>
                </c:pt>
                <c:pt idx="329">
                  <c:v>361.94</c:v>
                </c:pt>
                <c:pt idx="330">
                  <c:v>403.15</c:v>
                </c:pt>
                <c:pt idx="331">
                  <c:v>450.1</c:v>
                </c:pt>
                <c:pt idx="332">
                  <c:v>447.67</c:v>
                </c:pt>
                <c:pt idx="333">
                  <c:v>399.3</c:v>
                </c:pt>
                <c:pt idx="334">
                  <c:v>381.04</c:v>
                </c:pt>
                <c:pt idx="335">
                  <c:v>325.44</c:v>
                </c:pt>
                <c:pt idx="336">
                  <c:v>294.2</c:v>
                </c:pt>
                <c:pt idx="337">
                  <c:v>269.3</c:v>
                </c:pt>
                <c:pt idx="338">
                  <c:v>257.11</c:v>
                </c:pt>
                <c:pt idx="339">
                  <c:v>245.82</c:v>
                </c:pt>
                <c:pt idx="340">
                  <c:v>255.08</c:v>
                </c:pt>
                <c:pt idx="341">
                  <c:v>279.68</c:v>
                </c:pt>
                <c:pt idx="342">
                  <c:v>336.1</c:v>
                </c:pt>
                <c:pt idx="343">
                  <c:v>364.45</c:v>
                </c:pt>
                <c:pt idx="344">
                  <c:v>359.14</c:v>
                </c:pt>
                <c:pt idx="345">
                  <c:v>339.79</c:v>
                </c:pt>
                <c:pt idx="346">
                  <c:v>307.77999999999997</c:v>
                </c:pt>
                <c:pt idx="347">
                  <c:v>297.54000000000002</c:v>
                </c:pt>
                <c:pt idx="348">
                  <c:v>289.29000000000002</c:v>
                </c:pt>
                <c:pt idx="349">
                  <c:v>300.10000000000002</c:v>
                </c:pt>
                <c:pt idx="350">
                  <c:v>301.95</c:v>
                </c:pt>
                <c:pt idx="351">
                  <c:v>300.10000000000002</c:v>
                </c:pt>
                <c:pt idx="352">
                  <c:v>300.41000000000003</c:v>
                </c:pt>
                <c:pt idx="353">
                  <c:v>348.23</c:v>
                </c:pt>
                <c:pt idx="354">
                  <c:v>373.49</c:v>
                </c:pt>
                <c:pt idx="355">
                  <c:v>428.85</c:v>
                </c:pt>
                <c:pt idx="356">
                  <c:v>413.99</c:v>
                </c:pt>
                <c:pt idx="357">
                  <c:v>372.92</c:v>
                </c:pt>
                <c:pt idx="358">
                  <c:v>323.11</c:v>
                </c:pt>
                <c:pt idx="359">
                  <c:v>260.7</c:v>
                </c:pt>
                <c:pt idx="360">
                  <c:v>274.32</c:v>
                </c:pt>
                <c:pt idx="361">
                  <c:v>258.22000000000003</c:v>
                </c:pt>
                <c:pt idx="362">
                  <c:v>238.23</c:v>
                </c:pt>
                <c:pt idx="363">
                  <c:v>248.58</c:v>
                </c:pt>
                <c:pt idx="364">
                  <c:v>250.79</c:v>
                </c:pt>
                <c:pt idx="365">
                  <c:v>267.12</c:v>
                </c:pt>
                <c:pt idx="366">
                  <c:v>304.24</c:v>
                </c:pt>
                <c:pt idx="367">
                  <c:v>335.91</c:v>
                </c:pt>
                <c:pt idx="368">
                  <c:v>346.32</c:v>
                </c:pt>
                <c:pt idx="369">
                  <c:v>334.2</c:v>
                </c:pt>
                <c:pt idx="370">
                  <c:v>310.62</c:v>
                </c:pt>
                <c:pt idx="371">
                  <c:v>306.32</c:v>
                </c:pt>
                <c:pt idx="372">
                  <c:v>282.56</c:v>
                </c:pt>
                <c:pt idx="373">
                  <c:v>283.81</c:v>
                </c:pt>
                <c:pt idx="374">
                  <c:v>300.10000000000002</c:v>
                </c:pt>
                <c:pt idx="375">
                  <c:v>300.10000000000002</c:v>
                </c:pt>
                <c:pt idx="376">
                  <c:v>314.89999999999998</c:v>
                </c:pt>
                <c:pt idx="377">
                  <c:v>296.41000000000003</c:v>
                </c:pt>
                <c:pt idx="378">
                  <c:v>322</c:v>
                </c:pt>
                <c:pt idx="379">
                  <c:v>329.94</c:v>
                </c:pt>
                <c:pt idx="380">
                  <c:v>335.2</c:v>
                </c:pt>
                <c:pt idx="381">
                  <c:v>330.92</c:v>
                </c:pt>
                <c:pt idx="382">
                  <c:v>320</c:v>
                </c:pt>
                <c:pt idx="383">
                  <c:v>308.99</c:v>
                </c:pt>
                <c:pt idx="384">
                  <c:v>277.38</c:v>
                </c:pt>
                <c:pt idx="385">
                  <c:v>242.2</c:v>
                </c:pt>
                <c:pt idx="386">
                  <c:v>214.91</c:v>
                </c:pt>
                <c:pt idx="387">
                  <c:v>217.08</c:v>
                </c:pt>
                <c:pt idx="388">
                  <c:v>205.22</c:v>
                </c:pt>
                <c:pt idx="389">
                  <c:v>209.06</c:v>
                </c:pt>
                <c:pt idx="390">
                  <c:v>226.73</c:v>
                </c:pt>
                <c:pt idx="391">
                  <c:v>261.08999999999997</c:v>
                </c:pt>
                <c:pt idx="392">
                  <c:v>269.02999999999997</c:v>
                </c:pt>
                <c:pt idx="393">
                  <c:v>242.74</c:v>
                </c:pt>
                <c:pt idx="394">
                  <c:v>235.31</c:v>
                </c:pt>
                <c:pt idx="395">
                  <c:v>284.68</c:v>
                </c:pt>
                <c:pt idx="396">
                  <c:v>275.97000000000003</c:v>
                </c:pt>
                <c:pt idx="397">
                  <c:v>253</c:v>
                </c:pt>
                <c:pt idx="398">
                  <c:v>257.07</c:v>
                </c:pt>
                <c:pt idx="399">
                  <c:v>257.5</c:v>
                </c:pt>
                <c:pt idx="400">
                  <c:v>282.64</c:v>
                </c:pt>
                <c:pt idx="401">
                  <c:v>269.07</c:v>
                </c:pt>
                <c:pt idx="402">
                  <c:v>271.57</c:v>
                </c:pt>
                <c:pt idx="403">
                  <c:v>314.10000000000002</c:v>
                </c:pt>
                <c:pt idx="404">
                  <c:v>327.17</c:v>
                </c:pt>
                <c:pt idx="405">
                  <c:v>322.68</c:v>
                </c:pt>
                <c:pt idx="406">
                  <c:v>324.02</c:v>
                </c:pt>
                <c:pt idx="407">
                  <c:v>294.94</c:v>
                </c:pt>
                <c:pt idx="408">
                  <c:v>288.91000000000003</c:v>
                </c:pt>
                <c:pt idx="409">
                  <c:v>261.33</c:v>
                </c:pt>
                <c:pt idx="410">
                  <c:v>241.79</c:v>
                </c:pt>
                <c:pt idx="411">
                  <c:v>223.07</c:v>
                </c:pt>
                <c:pt idx="412">
                  <c:v>220.05</c:v>
                </c:pt>
                <c:pt idx="413">
                  <c:v>198.32</c:v>
                </c:pt>
                <c:pt idx="414">
                  <c:v>190.54</c:v>
                </c:pt>
                <c:pt idx="415">
                  <c:v>207.15</c:v>
                </c:pt>
                <c:pt idx="416">
                  <c:v>214.88</c:v>
                </c:pt>
                <c:pt idx="417">
                  <c:v>253.1</c:v>
                </c:pt>
                <c:pt idx="418">
                  <c:v>235.64</c:v>
                </c:pt>
                <c:pt idx="419">
                  <c:v>242.89</c:v>
                </c:pt>
                <c:pt idx="420">
                  <c:v>266.5</c:v>
                </c:pt>
                <c:pt idx="421">
                  <c:v>233.68</c:v>
                </c:pt>
                <c:pt idx="422">
                  <c:v>223.57</c:v>
                </c:pt>
                <c:pt idx="423">
                  <c:v>219.98</c:v>
                </c:pt>
                <c:pt idx="424">
                  <c:v>262.18</c:v>
                </c:pt>
                <c:pt idx="425">
                  <c:v>276.75</c:v>
                </c:pt>
                <c:pt idx="426">
                  <c:v>305</c:v>
                </c:pt>
                <c:pt idx="427">
                  <c:v>327.78</c:v>
                </c:pt>
                <c:pt idx="428">
                  <c:v>348</c:v>
                </c:pt>
                <c:pt idx="429">
                  <c:v>379.9</c:v>
                </c:pt>
                <c:pt idx="430">
                  <c:v>350</c:v>
                </c:pt>
                <c:pt idx="431">
                  <c:v>318.95</c:v>
                </c:pt>
                <c:pt idx="432">
                  <c:v>300</c:v>
                </c:pt>
                <c:pt idx="433">
                  <c:v>293.45</c:v>
                </c:pt>
                <c:pt idx="434">
                  <c:v>285.51</c:v>
                </c:pt>
                <c:pt idx="435">
                  <c:v>283.69</c:v>
                </c:pt>
                <c:pt idx="436">
                  <c:v>283.89999999999998</c:v>
                </c:pt>
                <c:pt idx="437">
                  <c:v>277.41000000000003</c:v>
                </c:pt>
                <c:pt idx="438">
                  <c:v>330.9</c:v>
                </c:pt>
                <c:pt idx="439">
                  <c:v>357.94</c:v>
                </c:pt>
                <c:pt idx="440">
                  <c:v>371.07</c:v>
                </c:pt>
                <c:pt idx="441">
                  <c:v>348.38</c:v>
                </c:pt>
                <c:pt idx="442">
                  <c:v>332.54</c:v>
                </c:pt>
                <c:pt idx="443">
                  <c:v>326.91000000000003</c:v>
                </c:pt>
                <c:pt idx="444">
                  <c:v>321.64</c:v>
                </c:pt>
                <c:pt idx="445">
                  <c:v>344.57</c:v>
                </c:pt>
                <c:pt idx="446">
                  <c:v>355</c:v>
                </c:pt>
                <c:pt idx="447">
                  <c:v>350</c:v>
                </c:pt>
                <c:pt idx="448">
                  <c:v>375.96</c:v>
                </c:pt>
                <c:pt idx="449">
                  <c:v>393.99</c:v>
                </c:pt>
                <c:pt idx="450">
                  <c:v>410</c:v>
                </c:pt>
                <c:pt idx="451">
                  <c:v>446</c:v>
                </c:pt>
                <c:pt idx="452">
                  <c:v>424.63</c:v>
                </c:pt>
                <c:pt idx="453">
                  <c:v>375.64</c:v>
                </c:pt>
                <c:pt idx="454">
                  <c:v>372.17</c:v>
                </c:pt>
                <c:pt idx="455">
                  <c:v>354.81</c:v>
                </c:pt>
                <c:pt idx="456">
                  <c:v>304.64999999999998</c:v>
                </c:pt>
                <c:pt idx="457">
                  <c:v>315.33999999999997</c:v>
                </c:pt>
                <c:pt idx="458">
                  <c:v>305.67</c:v>
                </c:pt>
                <c:pt idx="459">
                  <c:v>290.60000000000002</c:v>
                </c:pt>
                <c:pt idx="460">
                  <c:v>287.07</c:v>
                </c:pt>
                <c:pt idx="461">
                  <c:v>282.41000000000003</c:v>
                </c:pt>
                <c:pt idx="462">
                  <c:v>355.58</c:v>
                </c:pt>
                <c:pt idx="463">
                  <c:v>380.59</c:v>
                </c:pt>
                <c:pt idx="464">
                  <c:v>388.74</c:v>
                </c:pt>
                <c:pt idx="465">
                  <c:v>374.5</c:v>
                </c:pt>
                <c:pt idx="466">
                  <c:v>379.3</c:v>
                </c:pt>
                <c:pt idx="467">
                  <c:v>419</c:v>
                </c:pt>
                <c:pt idx="468">
                  <c:v>416.06</c:v>
                </c:pt>
                <c:pt idx="469">
                  <c:v>420.9</c:v>
                </c:pt>
                <c:pt idx="470">
                  <c:v>450</c:v>
                </c:pt>
                <c:pt idx="471">
                  <c:v>450</c:v>
                </c:pt>
                <c:pt idx="472">
                  <c:v>450.1</c:v>
                </c:pt>
                <c:pt idx="473">
                  <c:v>400.18</c:v>
                </c:pt>
                <c:pt idx="474">
                  <c:v>450</c:v>
                </c:pt>
                <c:pt idx="475">
                  <c:v>470.9</c:v>
                </c:pt>
                <c:pt idx="476">
                  <c:v>453.14</c:v>
                </c:pt>
                <c:pt idx="477">
                  <c:v>410.92</c:v>
                </c:pt>
                <c:pt idx="478">
                  <c:v>396.38</c:v>
                </c:pt>
                <c:pt idx="479">
                  <c:v>347.84</c:v>
                </c:pt>
                <c:pt idx="480">
                  <c:v>300</c:v>
                </c:pt>
                <c:pt idx="481">
                  <c:v>314</c:v>
                </c:pt>
                <c:pt idx="482">
                  <c:v>277.38</c:v>
                </c:pt>
                <c:pt idx="483">
                  <c:v>268.26</c:v>
                </c:pt>
                <c:pt idx="484">
                  <c:v>281.33</c:v>
                </c:pt>
                <c:pt idx="485">
                  <c:v>280</c:v>
                </c:pt>
                <c:pt idx="486">
                  <c:v>314.19</c:v>
                </c:pt>
                <c:pt idx="487">
                  <c:v>350.85</c:v>
                </c:pt>
                <c:pt idx="488">
                  <c:v>374.53</c:v>
                </c:pt>
                <c:pt idx="489">
                  <c:v>367.29</c:v>
                </c:pt>
                <c:pt idx="490">
                  <c:v>371.2</c:v>
                </c:pt>
                <c:pt idx="491">
                  <c:v>367.88</c:v>
                </c:pt>
                <c:pt idx="492">
                  <c:v>331.96</c:v>
                </c:pt>
                <c:pt idx="493">
                  <c:v>322.3</c:v>
                </c:pt>
                <c:pt idx="494">
                  <c:v>331.56</c:v>
                </c:pt>
                <c:pt idx="495">
                  <c:v>347.33</c:v>
                </c:pt>
                <c:pt idx="496">
                  <c:v>352.33</c:v>
                </c:pt>
                <c:pt idx="497">
                  <c:v>358.41</c:v>
                </c:pt>
                <c:pt idx="498">
                  <c:v>369.95</c:v>
                </c:pt>
                <c:pt idx="499">
                  <c:v>390.9</c:v>
                </c:pt>
                <c:pt idx="500">
                  <c:v>390</c:v>
                </c:pt>
                <c:pt idx="501">
                  <c:v>366.9</c:v>
                </c:pt>
                <c:pt idx="502">
                  <c:v>353.38</c:v>
                </c:pt>
                <c:pt idx="503">
                  <c:v>294.83</c:v>
                </c:pt>
                <c:pt idx="504">
                  <c:v>293.39</c:v>
                </c:pt>
                <c:pt idx="505">
                  <c:v>311.45999999999998</c:v>
                </c:pt>
                <c:pt idx="506">
                  <c:v>299.74</c:v>
                </c:pt>
                <c:pt idx="507">
                  <c:v>292.79000000000002</c:v>
                </c:pt>
                <c:pt idx="508">
                  <c:v>275.97000000000003</c:v>
                </c:pt>
                <c:pt idx="509">
                  <c:v>289.89</c:v>
                </c:pt>
                <c:pt idx="510">
                  <c:v>339.77</c:v>
                </c:pt>
                <c:pt idx="511">
                  <c:v>369.89</c:v>
                </c:pt>
                <c:pt idx="512">
                  <c:v>379.63</c:v>
                </c:pt>
                <c:pt idx="513">
                  <c:v>351.07</c:v>
                </c:pt>
                <c:pt idx="514">
                  <c:v>320.10000000000002</c:v>
                </c:pt>
                <c:pt idx="515">
                  <c:v>358.64</c:v>
                </c:pt>
                <c:pt idx="516">
                  <c:v>358.19</c:v>
                </c:pt>
                <c:pt idx="517">
                  <c:v>387.24</c:v>
                </c:pt>
                <c:pt idx="518">
                  <c:v>388.32</c:v>
                </c:pt>
                <c:pt idx="519">
                  <c:v>371.49</c:v>
                </c:pt>
                <c:pt idx="520">
                  <c:v>366.35</c:v>
                </c:pt>
                <c:pt idx="521">
                  <c:v>372.44</c:v>
                </c:pt>
                <c:pt idx="522">
                  <c:v>409.41</c:v>
                </c:pt>
                <c:pt idx="523">
                  <c:v>479</c:v>
                </c:pt>
                <c:pt idx="524">
                  <c:v>450</c:v>
                </c:pt>
                <c:pt idx="525">
                  <c:v>394.21</c:v>
                </c:pt>
                <c:pt idx="526">
                  <c:v>374.24</c:v>
                </c:pt>
                <c:pt idx="527">
                  <c:v>327.98</c:v>
                </c:pt>
                <c:pt idx="528">
                  <c:v>339.8</c:v>
                </c:pt>
                <c:pt idx="529">
                  <c:v>295.60000000000002</c:v>
                </c:pt>
                <c:pt idx="530">
                  <c:v>279.44</c:v>
                </c:pt>
                <c:pt idx="531">
                  <c:v>267.95</c:v>
                </c:pt>
                <c:pt idx="532">
                  <c:v>267.89999999999998</c:v>
                </c:pt>
                <c:pt idx="533">
                  <c:v>282.13</c:v>
                </c:pt>
                <c:pt idx="534">
                  <c:v>355.19</c:v>
                </c:pt>
                <c:pt idx="535">
                  <c:v>378.85</c:v>
                </c:pt>
                <c:pt idx="536">
                  <c:v>385.19</c:v>
                </c:pt>
                <c:pt idx="537">
                  <c:v>378</c:v>
                </c:pt>
                <c:pt idx="538">
                  <c:v>368.96</c:v>
                </c:pt>
                <c:pt idx="539">
                  <c:v>360.43</c:v>
                </c:pt>
                <c:pt idx="540">
                  <c:v>336.21</c:v>
                </c:pt>
                <c:pt idx="541">
                  <c:v>336.68</c:v>
                </c:pt>
                <c:pt idx="542">
                  <c:v>339.9</c:v>
                </c:pt>
                <c:pt idx="543">
                  <c:v>363.6</c:v>
                </c:pt>
                <c:pt idx="544">
                  <c:v>377.94</c:v>
                </c:pt>
                <c:pt idx="545">
                  <c:v>356.89</c:v>
                </c:pt>
                <c:pt idx="546">
                  <c:v>344.91</c:v>
                </c:pt>
                <c:pt idx="547">
                  <c:v>346.56</c:v>
                </c:pt>
                <c:pt idx="548">
                  <c:v>364.85</c:v>
                </c:pt>
                <c:pt idx="549">
                  <c:v>380.44</c:v>
                </c:pt>
                <c:pt idx="550">
                  <c:v>385</c:v>
                </c:pt>
                <c:pt idx="551">
                  <c:v>374.9</c:v>
                </c:pt>
                <c:pt idx="552">
                  <c:v>285.72000000000003</c:v>
                </c:pt>
                <c:pt idx="553">
                  <c:v>255</c:v>
                </c:pt>
                <c:pt idx="554">
                  <c:v>237.2</c:v>
                </c:pt>
                <c:pt idx="555">
                  <c:v>230.71</c:v>
                </c:pt>
                <c:pt idx="556">
                  <c:v>222.31</c:v>
                </c:pt>
                <c:pt idx="557">
                  <c:v>214.2</c:v>
                </c:pt>
                <c:pt idx="558">
                  <c:v>233.84</c:v>
                </c:pt>
                <c:pt idx="559">
                  <c:v>244.56</c:v>
                </c:pt>
                <c:pt idx="560">
                  <c:v>211.64</c:v>
                </c:pt>
                <c:pt idx="561">
                  <c:v>210.37</c:v>
                </c:pt>
                <c:pt idx="562">
                  <c:v>195.96</c:v>
                </c:pt>
                <c:pt idx="563">
                  <c:v>154.04</c:v>
                </c:pt>
                <c:pt idx="564">
                  <c:v>164.85</c:v>
                </c:pt>
                <c:pt idx="565">
                  <c:v>176.63</c:v>
                </c:pt>
                <c:pt idx="566">
                  <c:v>172.08</c:v>
                </c:pt>
                <c:pt idx="567">
                  <c:v>330</c:v>
                </c:pt>
                <c:pt idx="568">
                  <c:v>336</c:v>
                </c:pt>
                <c:pt idx="569">
                  <c:v>241.52</c:v>
                </c:pt>
                <c:pt idx="570">
                  <c:v>285.02999999999997</c:v>
                </c:pt>
                <c:pt idx="571">
                  <c:v>350</c:v>
                </c:pt>
                <c:pt idx="572">
                  <c:v>362.85</c:v>
                </c:pt>
                <c:pt idx="573">
                  <c:v>359.96</c:v>
                </c:pt>
                <c:pt idx="574">
                  <c:v>353.44</c:v>
                </c:pt>
                <c:pt idx="575">
                  <c:v>302.17</c:v>
                </c:pt>
                <c:pt idx="576">
                  <c:v>270.08</c:v>
                </c:pt>
                <c:pt idx="577">
                  <c:v>243.52</c:v>
                </c:pt>
                <c:pt idx="578">
                  <c:v>199.08</c:v>
                </c:pt>
                <c:pt idx="579">
                  <c:v>195.6</c:v>
                </c:pt>
                <c:pt idx="580">
                  <c:v>185.6</c:v>
                </c:pt>
                <c:pt idx="581">
                  <c:v>182.71</c:v>
                </c:pt>
                <c:pt idx="582">
                  <c:v>176.71</c:v>
                </c:pt>
                <c:pt idx="583">
                  <c:v>192.31</c:v>
                </c:pt>
                <c:pt idx="584">
                  <c:v>185.07</c:v>
                </c:pt>
                <c:pt idx="585">
                  <c:v>170.26</c:v>
                </c:pt>
                <c:pt idx="586">
                  <c:v>128.19999999999999</c:v>
                </c:pt>
                <c:pt idx="587">
                  <c:v>162.77000000000001</c:v>
                </c:pt>
                <c:pt idx="588">
                  <c:v>261.05</c:v>
                </c:pt>
                <c:pt idx="589">
                  <c:v>300</c:v>
                </c:pt>
                <c:pt idx="590">
                  <c:v>281.95999999999998</c:v>
                </c:pt>
                <c:pt idx="591">
                  <c:v>324.68</c:v>
                </c:pt>
                <c:pt idx="592">
                  <c:v>123.8</c:v>
                </c:pt>
                <c:pt idx="593">
                  <c:v>220.93</c:v>
                </c:pt>
                <c:pt idx="594">
                  <c:v>272.77</c:v>
                </c:pt>
                <c:pt idx="595">
                  <c:v>327</c:v>
                </c:pt>
                <c:pt idx="596">
                  <c:v>340.1</c:v>
                </c:pt>
                <c:pt idx="597">
                  <c:v>348.43</c:v>
                </c:pt>
                <c:pt idx="598">
                  <c:v>348.45</c:v>
                </c:pt>
                <c:pt idx="599">
                  <c:v>333.06</c:v>
                </c:pt>
                <c:pt idx="600">
                  <c:v>319.64999999999998</c:v>
                </c:pt>
                <c:pt idx="601">
                  <c:v>277.83</c:v>
                </c:pt>
                <c:pt idx="602">
                  <c:v>263.97000000000003</c:v>
                </c:pt>
                <c:pt idx="603">
                  <c:v>254.32</c:v>
                </c:pt>
                <c:pt idx="604">
                  <c:v>258.3</c:v>
                </c:pt>
                <c:pt idx="605">
                  <c:v>302.44</c:v>
                </c:pt>
                <c:pt idx="606">
                  <c:v>361.88</c:v>
                </c:pt>
                <c:pt idx="607">
                  <c:v>376</c:v>
                </c:pt>
                <c:pt idx="608">
                  <c:v>385.17</c:v>
                </c:pt>
                <c:pt idx="609">
                  <c:v>366</c:v>
                </c:pt>
                <c:pt idx="610">
                  <c:v>370.52</c:v>
                </c:pt>
                <c:pt idx="611">
                  <c:v>388.11</c:v>
                </c:pt>
                <c:pt idx="612">
                  <c:v>387.15</c:v>
                </c:pt>
                <c:pt idx="613">
                  <c:v>406.58</c:v>
                </c:pt>
                <c:pt idx="614">
                  <c:v>431.8</c:v>
                </c:pt>
                <c:pt idx="615">
                  <c:v>461.74</c:v>
                </c:pt>
                <c:pt idx="616">
                  <c:v>405.89</c:v>
                </c:pt>
                <c:pt idx="617">
                  <c:v>434</c:v>
                </c:pt>
                <c:pt idx="618">
                  <c:v>414.26</c:v>
                </c:pt>
                <c:pt idx="619">
                  <c:v>447.18</c:v>
                </c:pt>
                <c:pt idx="620">
                  <c:v>481.86</c:v>
                </c:pt>
                <c:pt idx="621">
                  <c:v>431.47</c:v>
                </c:pt>
                <c:pt idx="622">
                  <c:v>414.1</c:v>
                </c:pt>
                <c:pt idx="623">
                  <c:v>381.9</c:v>
                </c:pt>
                <c:pt idx="624">
                  <c:v>359.96</c:v>
                </c:pt>
                <c:pt idx="625">
                  <c:v>321.20999999999998</c:v>
                </c:pt>
                <c:pt idx="626">
                  <c:v>311.52</c:v>
                </c:pt>
                <c:pt idx="627">
                  <c:v>304.29000000000002</c:v>
                </c:pt>
                <c:pt idx="628">
                  <c:v>301.23</c:v>
                </c:pt>
                <c:pt idx="629">
                  <c:v>324.82</c:v>
                </c:pt>
                <c:pt idx="630">
                  <c:v>380.47</c:v>
                </c:pt>
                <c:pt idx="631">
                  <c:v>412.59</c:v>
                </c:pt>
                <c:pt idx="632">
                  <c:v>450</c:v>
                </c:pt>
                <c:pt idx="633">
                  <c:v>376.44</c:v>
                </c:pt>
                <c:pt idx="634">
                  <c:v>404.15</c:v>
                </c:pt>
                <c:pt idx="635">
                  <c:v>415.96</c:v>
                </c:pt>
                <c:pt idx="636">
                  <c:v>398.98</c:v>
                </c:pt>
                <c:pt idx="637">
                  <c:v>402.1</c:v>
                </c:pt>
                <c:pt idx="638">
                  <c:v>420</c:v>
                </c:pt>
                <c:pt idx="639">
                  <c:v>463.82</c:v>
                </c:pt>
                <c:pt idx="640">
                  <c:v>412.17</c:v>
                </c:pt>
                <c:pt idx="641">
                  <c:v>375.46</c:v>
                </c:pt>
                <c:pt idx="642">
                  <c:v>450</c:v>
                </c:pt>
                <c:pt idx="643">
                  <c:v>509</c:v>
                </c:pt>
                <c:pt idx="644">
                  <c:v>515</c:v>
                </c:pt>
                <c:pt idx="645">
                  <c:v>377.7</c:v>
                </c:pt>
                <c:pt idx="646">
                  <c:v>425.2</c:v>
                </c:pt>
                <c:pt idx="647">
                  <c:v>367.87</c:v>
                </c:pt>
                <c:pt idx="648">
                  <c:v>351.39</c:v>
                </c:pt>
                <c:pt idx="649">
                  <c:v>313</c:v>
                </c:pt>
                <c:pt idx="650">
                  <c:v>304.81</c:v>
                </c:pt>
                <c:pt idx="651">
                  <c:v>280.66000000000003</c:v>
                </c:pt>
                <c:pt idx="652">
                  <c:v>299.27</c:v>
                </c:pt>
                <c:pt idx="653">
                  <c:v>322.79000000000002</c:v>
                </c:pt>
                <c:pt idx="654">
                  <c:v>389.83</c:v>
                </c:pt>
                <c:pt idx="655">
                  <c:v>413.89</c:v>
                </c:pt>
                <c:pt idx="656">
                  <c:v>402.71</c:v>
                </c:pt>
                <c:pt idx="657">
                  <c:v>383.35</c:v>
                </c:pt>
                <c:pt idx="658">
                  <c:v>328.97</c:v>
                </c:pt>
                <c:pt idx="659">
                  <c:v>322.38</c:v>
                </c:pt>
                <c:pt idx="660">
                  <c:v>347.15</c:v>
                </c:pt>
                <c:pt idx="661">
                  <c:v>348.26</c:v>
                </c:pt>
                <c:pt idx="662">
                  <c:v>367.06</c:v>
                </c:pt>
                <c:pt idx="663">
                  <c:v>358.36</c:v>
                </c:pt>
                <c:pt idx="664">
                  <c:v>365.1</c:v>
                </c:pt>
                <c:pt idx="665">
                  <c:v>367.53</c:v>
                </c:pt>
                <c:pt idx="666">
                  <c:v>396.59</c:v>
                </c:pt>
                <c:pt idx="667">
                  <c:v>400.1</c:v>
                </c:pt>
                <c:pt idx="668">
                  <c:v>403.14</c:v>
                </c:pt>
                <c:pt idx="669">
                  <c:v>407.32</c:v>
                </c:pt>
                <c:pt idx="670">
                  <c:v>405.21</c:v>
                </c:pt>
                <c:pt idx="671">
                  <c:v>359.26</c:v>
                </c:pt>
                <c:pt idx="672">
                  <c:v>295.7</c:v>
                </c:pt>
                <c:pt idx="673">
                  <c:v>226.22</c:v>
                </c:pt>
                <c:pt idx="674">
                  <c:v>216.14</c:v>
                </c:pt>
                <c:pt idx="675">
                  <c:v>199.34</c:v>
                </c:pt>
                <c:pt idx="676">
                  <c:v>193.84</c:v>
                </c:pt>
                <c:pt idx="677">
                  <c:v>250.41</c:v>
                </c:pt>
                <c:pt idx="678">
                  <c:v>387.35</c:v>
                </c:pt>
                <c:pt idx="679">
                  <c:v>371.67</c:v>
                </c:pt>
                <c:pt idx="680">
                  <c:v>373.71</c:v>
                </c:pt>
                <c:pt idx="681">
                  <c:v>346.14</c:v>
                </c:pt>
                <c:pt idx="682">
                  <c:v>359.87</c:v>
                </c:pt>
                <c:pt idx="683">
                  <c:v>396.74</c:v>
                </c:pt>
                <c:pt idx="684">
                  <c:v>391.54</c:v>
                </c:pt>
                <c:pt idx="685">
                  <c:v>367.59</c:v>
                </c:pt>
                <c:pt idx="686">
                  <c:v>394.89</c:v>
                </c:pt>
                <c:pt idx="687">
                  <c:v>391.24</c:v>
                </c:pt>
                <c:pt idx="688">
                  <c:v>428.27</c:v>
                </c:pt>
                <c:pt idx="689">
                  <c:v>471</c:v>
                </c:pt>
                <c:pt idx="690">
                  <c:v>479.36</c:v>
                </c:pt>
                <c:pt idx="691">
                  <c:v>446.15</c:v>
                </c:pt>
                <c:pt idx="692">
                  <c:v>424.52</c:v>
                </c:pt>
                <c:pt idx="693">
                  <c:v>421.48</c:v>
                </c:pt>
                <c:pt idx="694">
                  <c:v>387.82</c:v>
                </c:pt>
                <c:pt idx="695">
                  <c:v>364.81</c:v>
                </c:pt>
                <c:pt idx="696">
                  <c:v>264.82</c:v>
                </c:pt>
                <c:pt idx="697">
                  <c:v>261.20999999999998</c:v>
                </c:pt>
                <c:pt idx="698">
                  <c:v>266.62</c:v>
                </c:pt>
                <c:pt idx="699">
                  <c:v>257.56</c:v>
                </c:pt>
                <c:pt idx="700">
                  <c:v>227.76</c:v>
                </c:pt>
                <c:pt idx="701">
                  <c:v>256.12</c:v>
                </c:pt>
                <c:pt idx="702">
                  <c:v>373.96</c:v>
                </c:pt>
                <c:pt idx="703">
                  <c:v>422</c:v>
                </c:pt>
                <c:pt idx="704">
                  <c:v>419.48</c:v>
                </c:pt>
                <c:pt idx="705">
                  <c:v>359.71</c:v>
                </c:pt>
                <c:pt idx="706">
                  <c:v>328.32</c:v>
                </c:pt>
                <c:pt idx="707">
                  <c:v>288.01</c:v>
                </c:pt>
                <c:pt idx="708">
                  <c:v>253.98</c:v>
                </c:pt>
                <c:pt idx="709">
                  <c:v>245.53</c:v>
                </c:pt>
                <c:pt idx="710">
                  <c:v>237.86</c:v>
                </c:pt>
                <c:pt idx="711">
                  <c:v>216.27</c:v>
                </c:pt>
                <c:pt idx="712">
                  <c:v>240.44</c:v>
                </c:pt>
                <c:pt idx="713">
                  <c:v>266.70999999999998</c:v>
                </c:pt>
                <c:pt idx="714">
                  <c:v>324.62</c:v>
                </c:pt>
                <c:pt idx="715">
                  <c:v>391</c:v>
                </c:pt>
                <c:pt idx="716">
                  <c:v>412.44</c:v>
                </c:pt>
                <c:pt idx="717">
                  <c:v>422.86</c:v>
                </c:pt>
                <c:pt idx="718">
                  <c:v>419.65</c:v>
                </c:pt>
                <c:pt idx="719">
                  <c:v>375.24</c:v>
                </c:pt>
                <c:pt idx="720">
                  <c:v>350</c:v>
                </c:pt>
                <c:pt idx="721">
                  <c:v>284.05</c:v>
                </c:pt>
                <c:pt idx="722">
                  <c:v>216.28</c:v>
                </c:pt>
                <c:pt idx="723">
                  <c:v>206.48</c:v>
                </c:pt>
                <c:pt idx="724">
                  <c:v>197.51</c:v>
                </c:pt>
                <c:pt idx="725">
                  <c:v>206.95</c:v>
                </c:pt>
                <c:pt idx="726">
                  <c:v>241.96</c:v>
                </c:pt>
                <c:pt idx="727">
                  <c:v>238.75</c:v>
                </c:pt>
                <c:pt idx="728">
                  <c:v>241.41</c:v>
                </c:pt>
                <c:pt idx="729">
                  <c:v>195.57</c:v>
                </c:pt>
                <c:pt idx="730">
                  <c:v>162.44999999999999</c:v>
                </c:pt>
                <c:pt idx="731">
                  <c:v>141.46</c:v>
                </c:pt>
                <c:pt idx="732">
                  <c:v>124.93</c:v>
                </c:pt>
                <c:pt idx="733">
                  <c:v>111.53</c:v>
                </c:pt>
                <c:pt idx="734">
                  <c:v>137.4</c:v>
                </c:pt>
                <c:pt idx="735">
                  <c:v>110.3</c:v>
                </c:pt>
                <c:pt idx="736">
                  <c:v>135.61000000000001</c:v>
                </c:pt>
                <c:pt idx="737">
                  <c:v>148.13999999999999</c:v>
                </c:pt>
                <c:pt idx="738">
                  <c:v>160.05000000000001</c:v>
                </c:pt>
                <c:pt idx="739">
                  <c:v>197.99</c:v>
                </c:pt>
                <c:pt idx="740">
                  <c:v>226.53</c:v>
                </c:pt>
                <c:pt idx="741">
                  <c:v>219.93</c:v>
                </c:pt>
                <c:pt idx="742">
                  <c:v>199.74</c:v>
                </c:pt>
                <c:pt idx="743">
                  <c:v>152.24</c:v>
                </c:pt>
                <c:pt idx="744">
                  <c:v>120.69</c:v>
                </c:pt>
                <c:pt idx="745">
                  <c:v>69.3</c:v>
                </c:pt>
                <c:pt idx="746">
                  <c:v>70.08</c:v>
                </c:pt>
                <c:pt idx="747">
                  <c:v>49.3</c:v>
                </c:pt>
                <c:pt idx="748">
                  <c:v>76.69</c:v>
                </c:pt>
                <c:pt idx="749">
                  <c:v>70.61</c:v>
                </c:pt>
                <c:pt idx="750">
                  <c:v>76.53</c:v>
                </c:pt>
                <c:pt idx="751">
                  <c:v>54.64</c:v>
                </c:pt>
                <c:pt idx="752">
                  <c:v>42.94</c:v>
                </c:pt>
                <c:pt idx="753">
                  <c:v>41.12</c:v>
                </c:pt>
                <c:pt idx="754">
                  <c:v>43.36</c:v>
                </c:pt>
                <c:pt idx="755">
                  <c:v>50.64</c:v>
                </c:pt>
                <c:pt idx="756">
                  <c:v>47.42</c:v>
                </c:pt>
                <c:pt idx="757">
                  <c:v>37.26</c:v>
                </c:pt>
                <c:pt idx="758">
                  <c:v>33.21</c:v>
                </c:pt>
                <c:pt idx="759">
                  <c:v>35.36</c:v>
                </c:pt>
                <c:pt idx="760">
                  <c:v>44.52</c:v>
                </c:pt>
                <c:pt idx="761">
                  <c:v>88.05</c:v>
                </c:pt>
                <c:pt idx="762">
                  <c:v>163.89</c:v>
                </c:pt>
                <c:pt idx="763">
                  <c:v>322.13</c:v>
                </c:pt>
                <c:pt idx="764">
                  <c:v>369.9</c:v>
                </c:pt>
                <c:pt idx="765">
                  <c:v>378.07</c:v>
                </c:pt>
                <c:pt idx="766">
                  <c:v>389.89</c:v>
                </c:pt>
                <c:pt idx="767">
                  <c:v>365.84</c:v>
                </c:pt>
                <c:pt idx="768">
                  <c:v>320.08</c:v>
                </c:pt>
                <c:pt idx="769">
                  <c:v>277.83</c:v>
                </c:pt>
                <c:pt idx="770">
                  <c:v>274.19</c:v>
                </c:pt>
                <c:pt idx="771">
                  <c:v>267.64999999999998</c:v>
                </c:pt>
                <c:pt idx="772">
                  <c:v>270.35000000000002</c:v>
                </c:pt>
                <c:pt idx="773">
                  <c:v>298</c:v>
                </c:pt>
                <c:pt idx="774">
                  <c:v>395.95</c:v>
                </c:pt>
                <c:pt idx="775">
                  <c:v>415.08</c:v>
                </c:pt>
                <c:pt idx="776">
                  <c:v>433.97</c:v>
                </c:pt>
                <c:pt idx="777">
                  <c:v>411.86</c:v>
                </c:pt>
                <c:pt idx="778">
                  <c:v>404.05</c:v>
                </c:pt>
                <c:pt idx="779">
                  <c:v>396.9</c:v>
                </c:pt>
                <c:pt idx="780">
                  <c:v>385.59</c:v>
                </c:pt>
                <c:pt idx="781">
                  <c:v>370.72</c:v>
                </c:pt>
                <c:pt idx="782">
                  <c:v>342.88</c:v>
                </c:pt>
                <c:pt idx="783">
                  <c:v>370.91</c:v>
                </c:pt>
                <c:pt idx="784">
                  <c:v>372.35</c:v>
                </c:pt>
                <c:pt idx="785">
                  <c:v>385.49</c:v>
                </c:pt>
                <c:pt idx="786">
                  <c:v>428.1</c:v>
                </c:pt>
                <c:pt idx="787">
                  <c:v>458.03</c:v>
                </c:pt>
                <c:pt idx="788">
                  <c:v>469.9</c:v>
                </c:pt>
                <c:pt idx="789">
                  <c:v>452.12</c:v>
                </c:pt>
                <c:pt idx="790">
                  <c:v>450.05</c:v>
                </c:pt>
                <c:pt idx="791">
                  <c:v>419.15</c:v>
                </c:pt>
                <c:pt idx="792">
                  <c:v>395.49</c:v>
                </c:pt>
                <c:pt idx="793">
                  <c:v>349.57</c:v>
                </c:pt>
                <c:pt idx="794">
                  <c:v>330.04</c:v>
                </c:pt>
                <c:pt idx="795">
                  <c:v>331.5</c:v>
                </c:pt>
                <c:pt idx="796">
                  <c:v>334.34</c:v>
                </c:pt>
                <c:pt idx="797">
                  <c:v>362.1</c:v>
                </c:pt>
                <c:pt idx="798">
                  <c:v>419.64</c:v>
                </c:pt>
                <c:pt idx="799">
                  <c:v>453.66</c:v>
                </c:pt>
                <c:pt idx="800">
                  <c:v>448.9</c:v>
                </c:pt>
                <c:pt idx="801">
                  <c:v>400.68</c:v>
                </c:pt>
                <c:pt idx="802">
                  <c:v>387.7</c:v>
                </c:pt>
                <c:pt idx="803">
                  <c:v>352.94</c:v>
                </c:pt>
                <c:pt idx="804">
                  <c:v>389.88</c:v>
                </c:pt>
                <c:pt idx="805">
                  <c:v>358.64</c:v>
                </c:pt>
                <c:pt idx="806">
                  <c:v>345</c:v>
                </c:pt>
                <c:pt idx="807">
                  <c:v>345.17</c:v>
                </c:pt>
                <c:pt idx="808">
                  <c:v>381.77</c:v>
                </c:pt>
                <c:pt idx="809">
                  <c:v>402.22</c:v>
                </c:pt>
                <c:pt idx="810">
                  <c:v>435.24</c:v>
                </c:pt>
                <c:pt idx="811">
                  <c:v>513.59</c:v>
                </c:pt>
                <c:pt idx="812">
                  <c:v>509</c:v>
                </c:pt>
                <c:pt idx="813">
                  <c:v>480</c:v>
                </c:pt>
                <c:pt idx="814">
                  <c:v>473.47</c:v>
                </c:pt>
                <c:pt idx="815">
                  <c:v>434.55</c:v>
                </c:pt>
                <c:pt idx="816">
                  <c:v>416.05</c:v>
                </c:pt>
                <c:pt idx="817">
                  <c:v>365.61</c:v>
                </c:pt>
                <c:pt idx="818">
                  <c:v>336.72</c:v>
                </c:pt>
                <c:pt idx="819">
                  <c:v>344.89</c:v>
                </c:pt>
                <c:pt idx="820">
                  <c:v>325.04000000000002</c:v>
                </c:pt>
                <c:pt idx="821">
                  <c:v>332.22</c:v>
                </c:pt>
                <c:pt idx="822">
                  <c:v>411.97</c:v>
                </c:pt>
                <c:pt idx="823">
                  <c:v>435</c:v>
                </c:pt>
                <c:pt idx="824">
                  <c:v>458.91</c:v>
                </c:pt>
                <c:pt idx="825">
                  <c:v>429.38</c:v>
                </c:pt>
                <c:pt idx="826">
                  <c:v>376.53</c:v>
                </c:pt>
                <c:pt idx="827">
                  <c:v>428.09</c:v>
                </c:pt>
                <c:pt idx="828">
                  <c:v>335</c:v>
                </c:pt>
                <c:pt idx="829">
                  <c:v>327.88</c:v>
                </c:pt>
                <c:pt idx="830">
                  <c:v>317.91000000000003</c:v>
                </c:pt>
                <c:pt idx="831">
                  <c:v>325.02999999999997</c:v>
                </c:pt>
                <c:pt idx="832">
                  <c:v>335</c:v>
                </c:pt>
                <c:pt idx="833">
                  <c:v>355.09</c:v>
                </c:pt>
                <c:pt idx="834">
                  <c:v>384.57</c:v>
                </c:pt>
                <c:pt idx="835">
                  <c:v>440.16</c:v>
                </c:pt>
                <c:pt idx="836">
                  <c:v>452.5</c:v>
                </c:pt>
                <c:pt idx="837">
                  <c:v>450.1</c:v>
                </c:pt>
                <c:pt idx="838">
                  <c:v>439.13</c:v>
                </c:pt>
                <c:pt idx="839">
                  <c:v>379.82</c:v>
                </c:pt>
                <c:pt idx="840">
                  <c:v>402.37</c:v>
                </c:pt>
                <c:pt idx="841">
                  <c:v>378.06</c:v>
                </c:pt>
                <c:pt idx="842">
                  <c:v>345.47</c:v>
                </c:pt>
                <c:pt idx="843">
                  <c:v>334.1</c:v>
                </c:pt>
                <c:pt idx="844">
                  <c:v>335.01</c:v>
                </c:pt>
                <c:pt idx="845">
                  <c:v>371.63</c:v>
                </c:pt>
                <c:pt idx="846">
                  <c:v>421.32</c:v>
                </c:pt>
                <c:pt idx="847">
                  <c:v>433.31</c:v>
                </c:pt>
                <c:pt idx="848">
                  <c:v>434.07</c:v>
                </c:pt>
                <c:pt idx="849">
                  <c:v>419.98</c:v>
                </c:pt>
                <c:pt idx="850">
                  <c:v>379.9</c:v>
                </c:pt>
                <c:pt idx="851">
                  <c:v>410.56</c:v>
                </c:pt>
                <c:pt idx="852">
                  <c:v>422.4</c:v>
                </c:pt>
                <c:pt idx="853">
                  <c:v>423.96</c:v>
                </c:pt>
                <c:pt idx="854">
                  <c:v>439.01</c:v>
                </c:pt>
                <c:pt idx="855">
                  <c:v>472.82</c:v>
                </c:pt>
                <c:pt idx="856">
                  <c:v>479.81</c:v>
                </c:pt>
                <c:pt idx="857">
                  <c:v>459.21</c:v>
                </c:pt>
                <c:pt idx="858">
                  <c:v>500</c:v>
                </c:pt>
                <c:pt idx="859">
                  <c:v>479.99</c:v>
                </c:pt>
                <c:pt idx="860">
                  <c:v>460.1</c:v>
                </c:pt>
                <c:pt idx="861">
                  <c:v>460.1</c:v>
                </c:pt>
                <c:pt idx="862">
                  <c:v>448.19</c:v>
                </c:pt>
                <c:pt idx="863">
                  <c:v>400.04</c:v>
                </c:pt>
                <c:pt idx="864">
                  <c:v>350</c:v>
                </c:pt>
                <c:pt idx="865">
                  <c:v>320.07</c:v>
                </c:pt>
                <c:pt idx="866">
                  <c:v>300.81</c:v>
                </c:pt>
                <c:pt idx="867">
                  <c:v>305.01</c:v>
                </c:pt>
                <c:pt idx="868">
                  <c:v>307.55</c:v>
                </c:pt>
                <c:pt idx="869">
                  <c:v>330</c:v>
                </c:pt>
                <c:pt idx="870">
                  <c:v>404.9</c:v>
                </c:pt>
                <c:pt idx="871">
                  <c:v>429.92</c:v>
                </c:pt>
                <c:pt idx="872">
                  <c:v>443.7</c:v>
                </c:pt>
                <c:pt idx="873">
                  <c:v>387.98</c:v>
                </c:pt>
                <c:pt idx="874">
                  <c:v>433.21</c:v>
                </c:pt>
                <c:pt idx="875">
                  <c:v>433.21</c:v>
                </c:pt>
                <c:pt idx="876">
                  <c:v>427.27</c:v>
                </c:pt>
                <c:pt idx="877">
                  <c:v>428.48</c:v>
                </c:pt>
                <c:pt idx="878">
                  <c:v>444.45</c:v>
                </c:pt>
                <c:pt idx="879">
                  <c:v>444.45</c:v>
                </c:pt>
                <c:pt idx="880">
                  <c:v>414.93</c:v>
                </c:pt>
                <c:pt idx="881">
                  <c:v>441.32</c:v>
                </c:pt>
                <c:pt idx="882">
                  <c:v>435.2</c:v>
                </c:pt>
                <c:pt idx="883">
                  <c:v>439.48</c:v>
                </c:pt>
                <c:pt idx="884">
                  <c:v>460.1</c:v>
                </c:pt>
                <c:pt idx="885">
                  <c:v>434.3</c:v>
                </c:pt>
                <c:pt idx="886">
                  <c:v>432.89</c:v>
                </c:pt>
                <c:pt idx="887">
                  <c:v>408.74</c:v>
                </c:pt>
                <c:pt idx="888">
                  <c:v>384.91</c:v>
                </c:pt>
                <c:pt idx="889">
                  <c:v>349.96</c:v>
                </c:pt>
                <c:pt idx="890">
                  <c:v>294.77</c:v>
                </c:pt>
                <c:pt idx="891">
                  <c:v>265.33</c:v>
                </c:pt>
                <c:pt idx="892">
                  <c:v>259.12</c:v>
                </c:pt>
                <c:pt idx="893">
                  <c:v>303.77999999999997</c:v>
                </c:pt>
                <c:pt idx="894">
                  <c:v>307.95999999999998</c:v>
                </c:pt>
                <c:pt idx="895">
                  <c:v>285.89999999999998</c:v>
                </c:pt>
                <c:pt idx="896">
                  <c:v>311.39</c:v>
                </c:pt>
                <c:pt idx="897">
                  <c:v>303.82</c:v>
                </c:pt>
                <c:pt idx="898">
                  <c:v>288.64</c:v>
                </c:pt>
                <c:pt idx="899">
                  <c:v>285.05</c:v>
                </c:pt>
                <c:pt idx="900">
                  <c:v>265.14</c:v>
                </c:pt>
                <c:pt idx="901">
                  <c:v>223.42</c:v>
                </c:pt>
                <c:pt idx="902">
                  <c:v>191.52</c:v>
                </c:pt>
                <c:pt idx="903">
                  <c:v>216.38</c:v>
                </c:pt>
                <c:pt idx="904">
                  <c:v>171.21</c:v>
                </c:pt>
                <c:pt idx="905">
                  <c:v>267.07</c:v>
                </c:pt>
                <c:pt idx="906">
                  <c:v>477.38</c:v>
                </c:pt>
                <c:pt idx="907">
                  <c:v>389.42</c:v>
                </c:pt>
                <c:pt idx="908">
                  <c:v>428.56</c:v>
                </c:pt>
                <c:pt idx="909">
                  <c:v>360.22</c:v>
                </c:pt>
                <c:pt idx="910">
                  <c:v>357.55</c:v>
                </c:pt>
                <c:pt idx="911">
                  <c:v>331.77</c:v>
                </c:pt>
                <c:pt idx="912">
                  <c:v>290.06</c:v>
                </c:pt>
                <c:pt idx="913">
                  <c:v>240.8</c:v>
                </c:pt>
                <c:pt idx="914">
                  <c:v>182.96</c:v>
                </c:pt>
                <c:pt idx="915">
                  <c:v>170.95</c:v>
                </c:pt>
                <c:pt idx="916">
                  <c:v>168.2</c:v>
                </c:pt>
                <c:pt idx="917">
                  <c:v>227.35</c:v>
                </c:pt>
                <c:pt idx="918">
                  <c:v>257.61</c:v>
                </c:pt>
                <c:pt idx="919">
                  <c:v>206.61</c:v>
                </c:pt>
                <c:pt idx="920">
                  <c:v>189.51</c:v>
                </c:pt>
                <c:pt idx="921">
                  <c:v>170.35</c:v>
                </c:pt>
                <c:pt idx="922">
                  <c:v>110.01</c:v>
                </c:pt>
                <c:pt idx="923">
                  <c:v>103.92</c:v>
                </c:pt>
                <c:pt idx="924">
                  <c:v>144.68</c:v>
                </c:pt>
                <c:pt idx="925">
                  <c:v>125.31</c:v>
                </c:pt>
                <c:pt idx="926">
                  <c:v>94.63</c:v>
                </c:pt>
                <c:pt idx="927">
                  <c:v>85.99</c:v>
                </c:pt>
                <c:pt idx="928">
                  <c:v>133.41</c:v>
                </c:pt>
                <c:pt idx="929">
                  <c:v>268.37</c:v>
                </c:pt>
                <c:pt idx="930">
                  <c:v>344.42</c:v>
                </c:pt>
                <c:pt idx="931">
                  <c:v>420.81</c:v>
                </c:pt>
                <c:pt idx="932">
                  <c:v>432.29</c:v>
                </c:pt>
                <c:pt idx="933">
                  <c:v>434.95</c:v>
                </c:pt>
                <c:pt idx="934">
                  <c:v>436.82</c:v>
                </c:pt>
                <c:pt idx="935">
                  <c:v>409.07</c:v>
                </c:pt>
                <c:pt idx="936">
                  <c:v>389.77</c:v>
                </c:pt>
                <c:pt idx="937">
                  <c:v>328.49</c:v>
                </c:pt>
                <c:pt idx="938">
                  <c:v>299.23</c:v>
                </c:pt>
                <c:pt idx="939">
                  <c:v>282.44</c:v>
                </c:pt>
                <c:pt idx="940">
                  <c:v>277.16000000000003</c:v>
                </c:pt>
                <c:pt idx="941">
                  <c:v>314.63</c:v>
                </c:pt>
                <c:pt idx="942">
                  <c:v>391.9</c:v>
                </c:pt>
                <c:pt idx="943">
                  <c:v>424.94</c:v>
                </c:pt>
                <c:pt idx="944">
                  <c:v>429.3</c:v>
                </c:pt>
                <c:pt idx="945">
                  <c:v>420.66</c:v>
                </c:pt>
                <c:pt idx="946">
                  <c:v>411.71</c:v>
                </c:pt>
                <c:pt idx="947">
                  <c:v>472</c:v>
                </c:pt>
                <c:pt idx="948">
                  <c:v>478</c:v>
                </c:pt>
                <c:pt idx="949">
                  <c:v>506.65</c:v>
                </c:pt>
                <c:pt idx="950">
                  <c:v>472</c:v>
                </c:pt>
                <c:pt idx="951">
                  <c:v>478</c:v>
                </c:pt>
                <c:pt idx="952">
                  <c:v>472</c:v>
                </c:pt>
                <c:pt idx="953">
                  <c:v>473.65</c:v>
                </c:pt>
                <c:pt idx="954">
                  <c:v>535.13</c:v>
                </c:pt>
                <c:pt idx="955">
                  <c:v>646.09</c:v>
                </c:pt>
                <c:pt idx="956">
                  <c:v>677.22</c:v>
                </c:pt>
                <c:pt idx="957">
                  <c:v>599.47</c:v>
                </c:pt>
                <c:pt idx="958">
                  <c:v>530.13</c:v>
                </c:pt>
                <c:pt idx="959">
                  <c:v>469.86</c:v>
                </c:pt>
                <c:pt idx="960">
                  <c:v>402.46</c:v>
                </c:pt>
                <c:pt idx="961">
                  <c:v>368.99</c:v>
                </c:pt>
                <c:pt idx="962">
                  <c:v>337.32</c:v>
                </c:pt>
                <c:pt idx="963">
                  <c:v>325.24</c:v>
                </c:pt>
                <c:pt idx="964">
                  <c:v>318.72000000000003</c:v>
                </c:pt>
                <c:pt idx="965">
                  <c:v>350.98</c:v>
                </c:pt>
                <c:pt idx="966">
                  <c:v>440</c:v>
                </c:pt>
                <c:pt idx="967">
                  <c:v>484.59</c:v>
                </c:pt>
                <c:pt idx="968">
                  <c:v>472.97</c:v>
                </c:pt>
                <c:pt idx="969">
                  <c:v>450.2</c:v>
                </c:pt>
                <c:pt idx="970">
                  <c:v>445.54</c:v>
                </c:pt>
                <c:pt idx="971">
                  <c:v>465.05</c:v>
                </c:pt>
                <c:pt idx="972">
                  <c:v>477.7</c:v>
                </c:pt>
                <c:pt idx="973">
                  <c:v>481.09</c:v>
                </c:pt>
                <c:pt idx="974">
                  <c:v>470.84</c:v>
                </c:pt>
                <c:pt idx="975">
                  <c:v>482.44</c:v>
                </c:pt>
                <c:pt idx="976">
                  <c:v>526.30999999999995</c:v>
                </c:pt>
                <c:pt idx="977">
                  <c:v>578.97</c:v>
                </c:pt>
                <c:pt idx="978">
                  <c:v>572.46</c:v>
                </c:pt>
                <c:pt idx="979">
                  <c:v>595.72</c:v>
                </c:pt>
                <c:pt idx="980">
                  <c:v>586.87</c:v>
                </c:pt>
                <c:pt idx="981">
                  <c:v>489.81</c:v>
                </c:pt>
                <c:pt idx="982">
                  <c:v>473.07</c:v>
                </c:pt>
                <c:pt idx="983">
                  <c:v>372.31</c:v>
                </c:pt>
                <c:pt idx="984">
                  <c:v>329.97</c:v>
                </c:pt>
                <c:pt idx="985">
                  <c:v>268.92</c:v>
                </c:pt>
                <c:pt idx="986">
                  <c:v>262.08</c:v>
                </c:pt>
                <c:pt idx="987">
                  <c:v>252.95</c:v>
                </c:pt>
                <c:pt idx="988">
                  <c:v>255.99</c:v>
                </c:pt>
                <c:pt idx="989">
                  <c:v>356.3</c:v>
                </c:pt>
                <c:pt idx="990">
                  <c:v>431.29</c:v>
                </c:pt>
                <c:pt idx="991">
                  <c:v>463.11</c:v>
                </c:pt>
                <c:pt idx="992">
                  <c:v>456.87</c:v>
                </c:pt>
                <c:pt idx="993">
                  <c:v>457.65</c:v>
                </c:pt>
                <c:pt idx="994">
                  <c:v>437.28</c:v>
                </c:pt>
                <c:pt idx="995">
                  <c:v>415.84</c:v>
                </c:pt>
                <c:pt idx="996">
                  <c:v>438.47</c:v>
                </c:pt>
                <c:pt idx="997">
                  <c:v>485.99</c:v>
                </c:pt>
                <c:pt idx="998">
                  <c:v>462.76</c:v>
                </c:pt>
                <c:pt idx="999">
                  <c:v>506.49</c:v>
                </c:pt>
                <c:pt idx="1000">
                  <c:v>502.92</c:v>
                </c:pt>
                <c:pt idx="1001">
                  <c:v>490.15</c:v>
                </c:pt>
                <c:pt idx="1002">
                  <c:v>490.74</c:v>
                </c:pt>
                <c:pt idx="1003">
                  <c:v>607.05999999999995</c:v>
                </c:pt>
                <c:pt idx="1004">
                  <c:v>635.99</c:v>
                </c:pt>
                <c:pt idx="1005">
                  <c:v>580.19000000000005</c:v>
                </c:pt>
                <c:pt idx="1006">
                  <c:v>488.53</c:v>
                </c:pt>
                <c:pt idx="1007">
                  <c:v>454.98</c:v>
                </c:pt>
                <c:pt idx="1008">
                  <c:v>400.7</c:v>
                </c:pt>
                <c:pt idx="1009">
                  <c:v>341.58</c:v>
                </c:pt>
                <c:pt idx="1010">
                  <c:v>340.97</c:v>
                </c:pt>
                <c:pt idx="1011">
                  <c:v>325.5</c:v>
                </c:pt>
                <c:pt idx="1012">
                  <c:v>317.20999999999998</c:v>
                </c:pt>
                <c:pt idx="1013">
                  <c:v>360.99</c:v>
                </c:pt>
                <c:pt idx="1014">
                  <c:v>440.69</c:v>
                </c:pt>
                <c:pt idx="1015">
                  <c:v>483.05</c:v>
                </c:pt>
                <c:pt idx="1016">
                  <c:v>497.55</c:v>
                </c:pt>
                <c:pt idx="1017">
                  <c:v>480</c:v>
                </c:pt>
                <c:pt idx="1018">
                  <c:v>442.07</c:v>
                </c:pt>
                <c:pt idx="1019">
                  <c:v>430.25</c:v>
                </c:pt>
                <c:pt idx="1020">
                  <c:v>418.12</c:v>
                </c:pt>
                <c:pt idx="1021">
                  <c:v>421.4</c:v>
                </c:pt>
                <c:pt idx="1022">
                  <c:v>438.91</c:v>
                </c:pt>
                <c:pt idx="1023">
                  <c:v>459.09</c:v>
                </c:pt>
                <c:pt idx="1024">
                  <c:v>476.98</c:v>
                </c:pt>
                <c:pt idx="1025">
                  <c:v>543.11</c:v>
                </c:pt>
                <c:pt idx="1026">
                  <c:v>605.72</c:v>
                </c:pt>
                <c:pt idx="1027">
                  <c:v>651</c:v>
                </c:pt>
                <c:pt idx="1028">
                  <c:v>650</c:v>
                </c:pt>
                <c:pt idx="1029">
                  <c:v>571.1</c:v>
                </c:pt>
                <c:pt idx="1030">
                  <c:v>568.21</c:v>
                </c:pt>
                <c:pt idx="1031">
                  <c:v>488.28</c:v>
                </c:pt>
                <c:pt idx="1032">
                  <c:v>382.11</c:v>
                </c:pt>
                <c:pt idx="1033">
                  <c:v>341.14</c:v>
                </c:pt>
                <c:pt idx="1034">
                  <c:v>342.13</c:v>
                </c:pt>
                <c:pt idx="1035">
                  <c:v>336.98</c:v>
                </c:pt>
                <c:pt idx="1036">
                  <c:v>337.43</c:v>
                </c:pt>
                <c:pt idx="1037">
                  <c:v>352.19</c:v>
                </c:pt>
                <c:pt idx="1038">
                  <c:v>406.89</c:v>
                </c:pt>
                <c:pt idx="1039">
                  <c:v>449.42</c:v>
                </c:pt>
                <c:pt idx="1040">
                  <c:v>446.8</c:v>
                </c:pt>
                <c:pt idx="1041">
                  <c:v>429.22</c:v>
                </c:pt>
                <c:pt idx="1042">
                  <c:v>424.77</c:v>
                </c:pt>
                <c:pt idx="1043">
                  <c:v>401.1</c:v>
                </c:pt>
                <c:pt idx="1044">
                  <c:v>548.45000000000005</c:v>
                </c:pt>
                <c:pt idx="1045">
                  <c:v>510.9</c:v>
                </c:pt>
                <c:pt idx="1046">
                  <c:v>497.71</c:v>
                </c:pt>
                <c:pt idx="1047">
                  <c:v>526.25</c:v>
                </c:pt>
                <c:pt idx="1048">
                  <c:v>558.55999999999995</c:v>
                </c:pt>
                <c:pt idx="1049">
                  <c:v>509.69</c:v>
                </c:pt>
                <c:pt idx="1050">
                  <c:v>650</c:v>
                </c:pt>
                <c:pt idx="1051">
                  <c:v>650</c:v>
                </c:pt>
                <c:pt idx="1052">
                  <c:v>650</c:v>
                </c:pt>
                <c:pt idx="1053">
                  <c:v>576.87</c:v>
                </c:pt>
                <c:pt idx="1054">
                  <c:v>550</c:v>
                </c:pt>
                <c:pt idx="1055">
                  <c:v>449.64</c:v>
                </c:pt>
                <c:pt idx="1056">
                  <c:v>401.04</c:v>
                </c:pt>
                <c:pt idx="1057">
                  <c:v>344.67</c:v>
                </c:pt>
                <c:pt idx="1058">
                  <c:v>351.99</c:v>
                </c:pt>
                <c:pt idx="1059">
                  <c:v>337.01</c:v>
                </c:pt>
                <c:pt idx="1060">
                  <c:v>332.04</c:v>
                </c:pt>
                <c:pt idx="1061">
                  <c:v>331.27</c:v>
                </c:pt>
                <c:pt idx="1062">
                  <c:v>337.03</c:v>
                </c:pt>
                <c:pt idx="1063">
                  <c:v>333.12</c:v>
                </c:pt>
                <c:pt idx="1064">
                  <c:v>343.78</c:v>
                </c:pt>
                <c:pt idx="1065">
                  <c:v>354.35</c:v>
                </c:pt>
                <c:pt idx="1066">
                  <c:v>359.74</c:v>
                </c:pt>
                <c:pt idx="1067">
                  <c:v>356.83</c:v>
                </c:pt>
                <c:pt idx="1068">
                  <c:v>355.09</c:v>
                </c:pt>
                <c:pt idx="1069">
                  <c:v>318.48</c:v>
                </c:pt>
                <c:pt idx="1070">
                  <c:v>308.25</c:v>
                </c:pt>
                <c:pt idx="1071">
                  <c:v>368.01</c:v>
                </c:pt>
                <c:pt idx="1072">
                  <c:v>375.42</c:v>
                </c:pt>
                <c:pt idx="1073">
                  <c:v>394.59</c:v>
                </c:pt>
                <c:pt idx="1074">
                  <c:v>419.15</c:v>
                </c:pt>
                <c:pt idx="1075">
                  <c:v>410.99</c:v>
                </c:pt>
                <c:pt idx="1076">
                  <c:v>477.69</c:v>
                </c:pt>
                <c:pt idx="1077">
                  <c:v>407.32</c:v>
                </c:pt>
                <c:pt idx="1078">
                  <c:v>403</c:v>
                </c:pt>
                <c:pt idx="1079">
                  <c:v>379.87</c:v>
                </c:pt>
                <c:pt idx="1080">
                  <c:v>393.26</c:v>
                </c:pt>
                <c:pt idx="1081">
                  <c:v>379.24</c:v>
                </c:pt>
                <c:pt idx="1082">
                  <c:v>355.06</c:v>
                </c:pt>
                <c:pt idx="1083">
                  <c:v>331</c:v>
                </c:pt>
                <c:pt idx="1084">
                  <c:v>316.18</c:v>
                </c:pt>
                <c:pt idx="1085">
                  <c:v>302.82</c:v>
                </c:pt>
                <c:pt idx="1086">
                  <c:v>272.76</c:v>
                </c:pt>
                <c:pt idx="1087">
                  <c:v>260.93</c:v>
                </c:pt>
                <c:pt idx="1088">
                  <c:v>222.48</c:v>
                </c:pt>
                <c:pt idx="1089">
                  <c:v>232.62</c:v>
                </c:pt>
                <c:pt idx="1090">
                  <c:v>264.66000000000003</c:v>
                </c:pt>
                <c:pt idx="1091">
                  <c:v>296.82</c:v>
                </c:pt>
                <c:pt idx="1092">
                  <c:v>273.27</c:v>
                </c:pt>
                <c:pt idx="1093">
                  <c:v>196</c:v>
                </c:pt>
                <c:pt idx="1094">
                  <c:v>217.99</c:v>
                </c:pt>
                <c:pt idx="1095">
                  <c:v>266.32</c:v>
                </c:pt>
                <c:pt idx="1096">
                  <c:v>290.06</c:v>
                </c:pt>
                <c:pt idx="1097">
                  <c:v>325.95</c:v>
                </c:pt>
                <c:pt idx="1098">
                  <c:v>371.71</c:v>
                </c:pt>
                <c:pt idx="1099">
                  <c:v>423.98</c:v>
                </c:pt>
                <c:pt idx="1100">
                  <c:v>485.68</c:v>
                </c:pt>
                <c:pt idx="1101">
                  <c:v>441.49</c:v>
                </c:pt>
                <c:pt idx="1102">
                  <c:v>429.55</c:v>
                </c:pt>
                <c:pt idx="1103">
                  <c:v>381.73</c:v>
                </c:pt>
                <c:pt idx="1104">
                  <c:v>346.4</c:v>
                </c:pt>
                <c:pt idx="1105">
                  <c:v>276.76</c:v>
                </c:pt>
                <c:pt idx="1106">
                  <c:v>269.85000000000002</c:v>
                </c:pt>
                <c:pt idx="1107">
                  <c:v>266.02999999999997</c:v>
                </c:pt>
                <c:pt idx="1108">
                  <c:v>261.70999999999998</c:v>
                </c:pt>
                <c:pt idx="1109">
                  <c:v>286.29000000000002</c:v>
                </c:pt>
                <c:pt idx="1110">
                  <c:v>375.08</c:v>
                </c:pt>
                <c:pt idx="1111">
                  <c:v>410.14</c:v>
                </c:pt>
                <c:pt idx="1112">
                  <c:v>423.33</c:v>
                </c:pt>
                <c:pt idx="1113">
                  <c:v>412.58</c:v>
                </c:pt>
                <c:pt idx="1114">
                  <c:v>431.06</c:v>
                </c:pt>
                <c:pt idx="1115">
                  <c:v>470.74</c:v>
                </c:pt>
                <c:pt idx="1116">
                  <c:v>523.51</c:v>
                </c:pt>
                <c:pt idx="1117">
                  <c:v>480.85</c:v>
                </c:pt>
                <c:pt idx="1118">
                  <c:v>470.7</c:v>
                </c:pt>
                <c:pt idx="1119">
                  <c:v>583.04999999999995</c:v>
                </c:pt>
                <c:pt idx="1120">
                  <c:v>629.22</c:v>
                </c:pt>
                <c:pt idx="1121">
                  <c:v>689.1</c:v>
                </c:pt>
                <c:pt idx="1122">
                  <c:v>650</c:v>
                </c:pt>
                <c:pt idx="1123">
                  <c:v>645.57000000000005</c:v>
                </c:pt>
                <c:pt idx="1124">
                  <c:v>637.22</c:v>
                </c:pt>
                <c:pt idx="1125">
                  <c:v>640.91</c:v>
                </c:pt>
                <c:pt idx="1126">
                  <c:v>568.17999999999995</c:v>
                </c:pt>
                <c:pt idx="1127">
                  <c:v>461.14</c:v>
                </c:pt>
                <c:pt idx="1128">
                  <c:v>375.27</c:v>
                </c:pt>
                <c:pt idx="1129">
                  <c:v>345.65</c:v>
                </c:pt>
                <c:pt idx="1130">
                  <c:v>337.41</c:v>
                </c:pt>
                <c:pt idx="1131">
                  <c:v>324.89</c:v>
                </c:pt>
                <c:pt idx="1132">
                  <c:v>326.57</c:v>
                </c:pt>
                <c:pt idx="1133">
                  <c:v>352.53</c:v>
                </c:pt>
                <c:pt idx="1134">
                  <c:v>413.29</c:v>
                </c:pt>
                <c:pt idx="1135">
                  <c:v>479.22</c:v>
                </c:pt>
                <c:pt idx="1136">
                  <c:v>459.22</c:v>
                </c:pt>
                <c:pt idx="1137">
                  <c:v>512.63</c:v>
                </c:pt>
                <c:pt idx="1138">
                  <c:v>503.86</c:v>
                </c:pt>
                <c:pt idx="1139">
                  <c:v>560.58000000000004</c:v>
                </c:pt>
                <c:pt idx="1140">
                  <c:v>537.39</c:v>
                </c:pt>
                <c:pt idx="1141">
                  <c:v>517.45000000000005</c:v>
                </c:pt>
                <c:pt idx="1142">
                  <c:v>541.09</c:v>
                </c:pt>
                <c:pt idx="1143">
                  <c:v>583.20000000000005</c:v>
                </c:pt>
                <c:pt idx="1144">
                  <c:v>576.98</c:v>
                </c:pt>
                <c:pt idx="1145">
                  <c:v>558.98</c:v>
                </c:pt>
                <c:pt idx="1146">
                  <c:v>566.35</c:v>
                </c:pt>
                <c:pt idx="1147">
                  <c:v>651</c:v>
                </c:pt>
                <c:pt idx="1148">
                  <c:v>650</c:v>
                </c:pt>
                <c:pt idx="1149">
                  <c:v>477.04</c:v>
                </c:pt>
                <c:pt idx="1150">
                  <c:v>483.13</c:v>
                </c:pt>
                <c:pt idx="1151">
                  <c:v>442.22</c:v>
                </c:pt>
                <c:pt idx="1152">
                  <c:v>415.53</c:v>
                </c:pt>
                <c:pt idx="1153">
                  <c:v>367.97</c:v>
                </c:pt>
                <c:pt idx="1154">
                  <c:v>362.94</c:v>
                </c:pt>
                <c:pt idx="1155">
                  <c:v>358.7</c:v>
                </c:pt>
                <c:pt idx="1156">
                  <c:v>356.66</c:v>
                </c:pt>
                <c:pt idx="1157">
                  <c:v>385.11</c:v>
                </c:pt>
                <c:pt idx="1158">
                  <c:v>460</c:v>
                </c:pt>
                <c:pt idx="1159">
                  <c:v>503.41</c:v>
                </c:pt>
                <c:pt idx="1160">
                  <c:v>590.61</c:v>
                </c:pt>
                <c:pt idx="1161">
                  <c:v>507.62</c:v>
                </c:pt>
                <c:pt idx="1162">
                  <c:v>550.73</c:v>
                </c:pt>
                <c:pt idx="1163">
                  <c:v>541.97</c:v>
                </c:pt>
                <c:pt idx="1164">
                  <c:v>528.52</c:v>
                </c:pt>
                <c:pt idx="1165">
                  <c:v>500</c:v>
                </c:pt>
                <c:pt idx="1166">
                  <c:v>512.21</c:v>
                </c:pt>
                <c:pt idx="1167">
                  <c:v>463.24</c:v>
                </c:pt>
                <c:pt idx="1168">
                  <c:v>482.69</c:v>
                </c:pt>
                <c:pt idx="1169">
                  <c:v>500</c:v>
                </c:pt>
                <c:pt idx="1170">
                  <c:v>560.38</c:v>
                </c:pt>
                <c:pt idx="1171">
                  <c:v>571.96</c:v>
                </c:pt>
                <c:pt idx="1172">
                  <c:v>600.15</c:v>
                </c:pt>
                <c:pt idx="1173">
                  <c:v>578.27</c:v>
                </c:pt>
                <c:pt idx="1174">
                  <c:v>537.79</c:v>
                </c:pt>
                <c:pt idx="1175">
                  <c:v>477.6</c:v>
                </c:pt>
                <c:pt idx="1176">
                  <c:v>437.79</c:v>
                </c:pt>
                <c:pt idx="1177">
                  <c:v>400.91</c:v>
                </c:pt>
                <c:pt idx="1178">
                  <c:v>399.97</c:v>
                </c:pt>
                <c:pt idx="1179">
                  <c:v>399.63</c:v>
                </c:pt>
                <c:pt idx="1180">
                  <c:v>399.97</c:v>
                </c:pt>
                <c:pt idx="1181">
                  <c:v>400.04</c:v>
                </c:pt>
                <c:pt idx="1182">
                  <c:v>494.65</c:v>
                </c:pt>
                <c:pt idx="1183">
                  <c:v>549.95000000000005</c:v>
                </c:pt>
                <c:pt idx="1184">
                  <c:v>544.30999999999995</c:v>
                </c:pt>
                <c:pt idx="1185">
                  <c:v>512.9</c:v>
                </c:pt>
                <c:pt idx="1186">
                  <c:v>495.56</c:v>
                </c:pt>
                <c:pt idx="1187">
                  <c:v>490.55</c:v>
                </c:pt>
                <c:pt idx="1188">
                  <c:v>496</c:v>
                </c:pt>
                <c:pt idx="1189">
                  <c:v>504.98</c:v>
                </c:pt>
                <c:pt idx="1190">
                  <c:v>509.75</c:v>
                </c:pt>
                <c:pt idx="1191">
                  <c:v>490.6</c:v>
                </c:pt>
                <c:pt idx="1192">
                  <c:v>517.87</c:v>
                </c:pt>
                <c:pt idx="1193">
                  <c:v>578.64</c:v>
                </c:pt>
                <c:pt idx="1194">
                  <c:v>650</c:v>
                </c:pt>
                <c:pt idx="1195">
                  <c:v>650</c:v>
                </c:pt>
                <c:pt idx="1196">
                  <c:v>650</c:v>
                </c:pt>
                <c:pt idx="1197">
                  <c:v>650</c:v>
                </c:pt>
                <c:pt idx="1198">
                  <c:v>560.16</c:v>
                </c:pt>
                <c:pt idx="1199">
                  <c:v>539.21</c:v>
                </c:pt>
                <c:pt idx="1200">
                  <c:v>430.68</c:v>
                </c:pt>
                <c:pt idx="1201">
                  <c:v>392.96</c:v>
                </c:pt>
                <c:pt idx="1202">
                  <c:v>378.81</c:v>
                </c:pt>
                <c:pt idx="1203">
                  <c:v>388.51</c:v>
                </c:pt>
                <c:pt idx="1204">
                  <c:v>374.83</c:v>
                </c:pt>
                <c:pt idx="1205">
                  <c:v>405.66</c:v>
                </c:pt>
                <c:pt idx="1206">
                  <c:v>463.16</c:v>
                </c:pt>
                <c:pt idx="1207">
                  <c:v>515.11</c:v>
                </c:pt>
                <c:pt idx="1208">
                  <c:v>521.05999999999995</c:v>
                </c:pt>
                <c:pt idx="1209">
                  <c:v>507.97</c:v>
                </c:pt>
                <c:pt idx="1210">
                  <c:v>498.89</c:v>
                </c:pt>
                <c:pt idx="1211">
                  <c:v>494.69</c:v>
                </c:pt>
                <c:pt idx="1212">
                  <c:v>503.17</c:v>
                </c:pt>
                <c:pt idx="1213">
                  <c:v>513.77</c:v>
                </c:pt>
                <c:pt idx="1214">
                  <c:v>489.06</c:v>
                </c:pt>
                <c:pt idx="1215">
                  <c:v>527.16999999999996</c:v>
                </c:pt>
                <c:pt idx="1216">
                  <c:v>540.63</c:v>
                </c:pt>
                <c:pt idx="1217">
                  <c:v>529.12</c:v>
                </c:pt>
                <c:pt idx="1218">
                  <c:v>542.15</c:v>
                </c:pt>
                <c:pt idx="1219">
                  <c:v>551.79</c:v>
                </c:pt>
                <c:pt idx="1220">
                  <c:v>542.32000000000005</c:v>
                </c:pt>
                <c:pt idx="1221">
                  <c:v>541.77</c:v>
                </c:pt>
                <c:pt idx="1222">
                  <c:v>535.79999999999995</c:v>
                </c:pt>
                <c:pt idx="1223">
                  <c:v>478.85</c:v>
                </c:pt>
                <c:pt idx="1224">
                  <c:v>425</c:v>
                </c:pt>
                <c:pt idx="1225">
                  <c:v>404.3</c:v>
                </c:pt>
                <c:pt idx="1226">
                  <c:v>405</c:v>
                </c:pt>
                <c:pt idx="1227">
                  <c:v>395.85</c:v>
                </c:pt>
                <c:pt idx="1228">
                  <c:v>377.06</c:v>
                </c:pt>
                <c:pt idx="1229">
                  <c:v>383.98</c:v>
                </c:pt>
                <c:pt idx="1230">
                  <c:v>406.78</c:v>
                </c:pt>
                <c:pt idx="1231">
                  <c:v>423.02</c:v>
                </c:pt>
                <c:pt idx="1232">
                  <c:v>412.72</c:v>
                </c:pt>
                <c:pt idx="1233">
                  <c:v>398.47</c:v>
                </c:pt>
                <c:pt idx="1234">
                  <c:v>402.12</c:v>
                </c:pt>
                <c:pt idx="1235">
                  <c:v>400</c:v>
                </c:pt>
                <c:pt idx="1236">
                  <c:v>388.06</c:v>
                </c:pt>
                <c:pt idx="1237">
                  <c:v>359.79</c:v>
                </c:pt>
                <c:pt idx="1238">
                  <c:v>338.87</c:v>
                </c:pt>
                <c:pt idx="1239">
                  <c:v>299.31</c:v>
                </c:pt>
                <c:pt idx="1240">
                  <c:v>345.41</c:v>
                </c:pt>
                <c:pt idx="1241">
                  <c:v>414.16</c:v>
                </c:pt>
                <c:pt idx="1242">
                  <c:v>441.09</c:v>
                </c:pt>
                <c:pt idx="1243">
                  <c:v>462.56</c:v>
                </c:pt>
                <c:pt idx="1244">
                  <c:v>498.84</c:v>
                </c:pt>
                <c:pt idx="1245">
                  <c:v>466.69</c:v>
                </c:pt>
                <c:pt idx="1246">
                  <c:v>468.58</c:v>
                </c:pt>
                <c:pt idx="1247">
                  <c:v>443.22</c:v>
                </c:pt>
                <c:pt idx="1248">
                  <c:v>382.79</c:v>
                </c:pt>
                <c:pt idx="1249">
                  <c:v>339.88</c:v>
                </c:pt>
                <c:pt idx="1250">
                  <c:v>300.10000000000002</c:v>
                </c:pt>
                <c:pt idx="1251">
                  <c:v>293.05</c:v>
                </c:pt>
                <c:pt idx="1252">
                  <c:v>271.3</c:v>
                </c:pt>
                <c:pt idx="1253">
                  <c:v>239.25</c:v>
                </c:pt>
                <c:pt idx="1254">
                  <c:v>261.02999999999997</c:v>
                </c:pt>
                <c:pt idx="1255">
                  <c:v>264.8</c:v>
                </c:pt>
                <c:pt idx="1256">
                  <c:v>300.01</c:v>
                </c:pt>
                <c:pt idx="1257">
                  <c:v>286.37</c:v>
                </c:pt>
                <c:pt idx="1258">
                  <c:v>261.10000000000002</c:v>
                </c:pt>
                <c:pt idx="1259">
                  <c:v>255.76</c:v>
                </c:pt>
                <c:pt idx="1260">
                  <c:v>263.08</c:v>
                </c:pt>
                <c:pt idx="1261">
                  <c:v>219.08</c:v>
                </c:pt>
                <c:pt idx="1262">
                  <c:v>208.74</c:v>
                </c:pt>
                <c:pt idx="1263">
                  <c:v>226.08</c:v>
                </c:pt>
                <c:pt idx="1264">
                  <c:v>252.07</c:v>
                </c:pt>
                <c:pt idx="1265">
                  <c:v>316.01</c:v>
                </c:pt>
                <c:pt idx="1266">
                  <c:v>394.79</c:v>
                </c:pt>
                <c:pt idx="1267">
                  <c:v>449.55</c:v>
                </c:pt>
                <c:pt idx="1268">
                  <c:v>452.95</c:v>
                </c:pt>
                <c:pt idx="1269">
                  <c:v>464.82</c:v>
                </c:pt>
                <c:pt idx="1270">
                  <c:v>468.4</c:v>
                </c:pt>
                <c:pt idx="1271">
                  <c:v>429.88</c:v>
                </c:pt>
                <c:pt idx="1272">
                  <c:v>385.06</c:v>
                </c:pt>
                <c:pt idx="1273">
                  <c:v>344.06</c:v>
                </c:pt>
                <c:pt idx="1274">
                  <c:v>338.81</c:v>
                </c:pt>
                <c:pt idx="1275">
                  <c:v>320.86</c:v>
                </c:pt>
                <c:pt idx="1276">
                  <c:v>329.72</c:v>
                </c:pt>
                <c:pt idx="1277">
                  <c:v>380</c:v>
                </c:pt>
                <c:pt idx="1278">
                  <c:v>429.66</c:v>
                </c:pt>
                <c:pt idx="1279">
                  <c:v>467.91</c:v>
                </c:pt>
                <c:pt idx="1280">
                  <c:v>474.9</c:v>
                </c:pt>
                <c:pt idx="1281">
                  <c:v>460.71</c:v>
                </c:pt>
                <c:pt idx="1282">
                  <c:v>449.18</c:v>
                </c:pt>
                <c:pt idx="1283">
                  <c:v>431.52</c:v>
                </c:pt>
                <c:pt idx="1284">
                  <c:v>406.37</c:v>
                </c:pt>
                <c:pt idx="1285">
                  <c:v>394.73</c:v>
                </c:pt>
                <c:pt idx="1286">
                  <c:v>387.4</c:v>
                </c:pt>
                <c:pt idx="1287">
                  <c:v>404.66</c:v>
                </c:pt>
                <c:pt idx="1288">
                  <c:v>407.03</c:v>
                </c:pt>
                <c:pt idx="1289">
                  <c:v>451.11</c:v>
                </c:pt>
                <c:pt idx="1290">
                  <c:v>487.34</c:v>
                </c:pt>
                <c:pt idx="1291">
                  <c:v>520.79</c:v>
                </c:pt>
                <c:pt idx="1292">
                  <c:v>538.41999999999996</c:v>
                </c:pt>
                <c:pt idx="1293">
                  <c:v>531.45000000000005</c:v>
                </c:pt>
                <c:pt idx="1294">
                  <c:v>513.14</c:v>
                </c:pt>
                <c:pt idx="1295">
                  <c:v>476.54</c:v>
                </c:pt>
                <c:pt idx="1296">
                  <c:v>440.98</c:v>
                </c:pt>
                <c:pt idx="1297">
                  <c:v>390.1</c:v>
                </c:pt>
                <c:pt idx="1298">
                  <c:v>382.1</c:v>
                </c:pt>
                <c:pt idx="1299">
                  <c:v>359.89</c:v>
                </c:pt>
                <c:pt idx="1300">
                  <c:v>352.69</c:v>
                </c:pt>
                <c:pt idx="1301">
                  <c:v>393.03</c:v>
                </c:pt>
                <c:pt idx="1302">
                  <c:v>457.04</c:v>
                </c:pt>
                <c:pt idx="1303">
                  <c:v>479.9</c:v>
                </c:pt>
                <c:pt idx="1304">
                  <c:v>478.9</c:v>
                </c:pt>
                <c:pt idx="1305">
                  <c:v>436.89</c:v>
                </c:pt>
                <c:pt idx="1306">
                  <c:v>421.08</c:v>
                </c:pt>
                <c:pt idx="1307">
                  <c:v>415.88</c:v>
                </c:pt>
                <c:pt idx="1308">
                  <c:v>399.28</c:v>
                </c:pt>
                <c:pt idx="1309">
                  <c:v>415.41</c:v>
                </c:pt>
                <c:pt idx="1310">
                  <c:v>413.27</c:v>
                </c:pt>
                <c:pt idx="1311">
                  <c:v>429.8</c:v>
                </c:pt>
                <c:pt idx="1312">
                  <c:v>457.61</c:v>
                </c:pt>
                <c:pt idx="1313">
                  <c:v>460.16</c:v>
                </c:pt>
                <c:pt idx="1314">
                  <c:v>498.9</c:v>
                </c:pt>
                <c:pt idx="1315">
                  <c:v>534.69000000000005</c:v>
                </c:pt>
                <c:pt idx="1316">
                  <c:v>542.5</c:v>
                </c:pt>
                <c:pt idx="1317">
                  <c:v>536.35</c:v>
                </c:pt>
                <c:pt idx="1318">
                  <c:v>500.77</c:v>
                </c:pt>
                <c:pt idx="1319">
                  <c:v>449.96</c:v>
                </c:pt>
                <c:pt idx="1320">
                  <c:v>386.22</c:v>
                </c:pt>
                <c:pt idx="1321">
                  <c:v>374.09</c:v>
                </c:pt>
                <c:pt idx="1322">
                  <c:v>347.79</c:v>
                </c:pt>
                <c:pt idx="1323">
                  <c:v>326.3</c:v>
                </c:pt>
                <c:pt idx="1324">
                  <c:v>329.96</c:v>
                </c:pt>
                <c:pt idx="1325">
                  <c:v>370.68</c:v>
                </c:pt>
                <c:pt idx="1326">
                  <c:v>444.61</c:v>
                </c:pt>
                <c:pt idx="1327">
                  <c:v>458.19</c:v>
                </c:pt>
                <c:pt idx="1328">
                  <c:v>449.45</c:v>
                </c:pt>
                <c:pt idx="1329">
                  <c:v>440</c:v>
                </c:pt>
                <c:pt idx="1330">
                  <c:v>357.65</c:v>
                </c:pt>
                <c:pt idx="1331">
                  <c:v>392.06</c:v>
                </c:pt>
                <c:pt idx="1332">
                  <c:v>384.2</c:v>
                </c:pt>
                <c:pt idx="1333">
                  <c:v>407.06</c:v>
                </c:pt>
                <c:pt idx="1334">
                  <c:v>392.41</c:v>
                </c:pt>
                <c:pt idx="1335">
                  <c:v>415.03</c:v>
                </c:pt>
                <c:pt idx="1336">
                  <c:v>438.22</c:v>
                </c:pt>
                <c:pt idx="1337">
                  <c:v>445.43</c:v>
                </c:pt>
                <c:pt idx="1338">
                  <c:v>515.66999999999996</c:v>
                </c:pt>
                <c:pt idx="1339">
                  <c:v>537.32000000000005</c:v>
                </c:pt>
                <c:pt idx="1340">
                  <c:v>533.36</c:v>
                </c:pt>
                <c:pt idx="1341">
                  <c:v>513.95000000000005</c:v>
                </c:pt>
                <c:pt idx="1342">
                  <c:v>506.33</c:v>
                </c:pt>
                <c:pt idx="1343">
                  <c:v>458.11</c:v>
                </c:pt>
                <c:pt idx="1344">
                  <c:v>450.3</c:v>
                </c:pt>
                <c:pt idx="1345">
                  <c:v>414.26</c:v>
                </c:pt>
                <c:pt idx="1346">
                  <c:v>375.07</c:v>
                </c:pt>
                <c:pt idx="1347">
                  <c:v>348.49</c:v>
                </c:pt>
                <c:pt idx="1348">
                  <c:v>345.3</c:v>
                </c:pt>
                <c:pt idx="1349">
                  <c:v>375.07</c:v>
                </c:pt>
                <c:pt idx="1350">
                  <c:v>452.27</c:v>
                </c:pt>
                <c:pt idx="1351">
                  <c:v>480.1</c:v>
                </c:pt>
                <c:pt idx="1352">
                  <c:v>475</c:v>
                </c:pt>
                <c:pt idx="1353">
                  <c:v>419.95</c:v>
                </c:pt>
                <c:pt idx="1354">
                  <c:v>389.02</c:v>
                </c:pt>
                <c:pt idx="1355">
                  <c:v>386.79</c:v>
                </c:pt>
                <c:pt idx="1356">
                  <c:v>363.37</c:v>
                </c:pt>
                <c:pt idx="1357">
                  <c:v>365.02</c:v>
                </c:pt>
                <c:pt idx="1358">
                  <c:v>370.09</c:v>
                </c:pt>
                <c:pt idx="1359">
                  <c:v>364.94</c:v>
                </c:pt>
                <c:pt idx="1360">
                  <c:v>409.37</c:v>
                </c:pt>
                <c:pt idx="1361">
                  <c:v>392.18</c:v>
                </c:pt>
                <c:pt idx="1362">
                  <c:v>501.03</c:v>
                </c:pt>
                <c:pt idx="1363">
                  <c:v>516.14</c:v>
                </c:pt>
                <c:pt idx="1364">
                  <c:v>504.74</c:v>
                </c:pt>
                <c:pt idx="1365">
                  <c:v>490.54</c:v>
                </c:pt>
                <c:pt idx="1366">
                  <c:v>467.85</c:v>
                </c:pt>
                <c:pt idx="1367">
                  <c:v>419.3</c:v>
                </c:pt>
                <c:pt idx="1368">
                  <c:v>428.53</c:v>
                </c:pt>
                <c:pt idx="1369">
                  <c:v>358.18</c:v>
                </c:pt>
                <c:pt idx="1370">
                  <c:v>337.64</c:v>
                </c:pt>
                <c:pt idx="1371">
                  <c:v>339.17</c:v>
                </c:pt>
                <c:pt idx="1372">
                  <c:v>338.52</c:v>
                </c:pt>
                <c:pt idx="1373">
                  <c:v>390.05</c:v>
                </c:pt>
                <c:pt idx="1374">
                  <c:v>449.91</c:v>
                </c:pt>
                <c:pt idx="1375">
                  <c:v>468</c:v>
                </c:pt>
                <c:pt idx="1376">
                  <c:v>483.91</c:v>
                </c:pt>
                <c:pt idx="1377">
                  <c:v>449.79</c:v>
                </c:pt>
                <c:pt idx="1378">
                  <c:v>429.42</c:v>
                </c:pt>
                <c:pt idx="1379">
                  <c:v>409.55</c:v>
                </c:pt>
                <c:pt idx="1380">
                  <c:v>411.37</c:v>
                </c:pt>
                <c:pt idx="1381">
                  <c:v>399.47</c:v>
                </c:pt>
                <c:pt idx="1382">
                  <c:v>419.66</c:v>
                </c:pt>
                <c:pt idx="1383">
                  <c:v>423.3</c:v>
                </c:pt>
                <c:pt idx="1384">
                  <c:v>460.31</c:v>
                </c:pt>
                <c:pt idx="1385">
                  <c:v>478</c:v>
                </c:pt>
                <c:pt idx="1386">
                  <c:v>488.1</c:v>
                </c:pt>
                <c:pt idx="1387">
                  <c:v>477.27</c:v>
                </c:pt>
                <c:pt idx="1388">
                  <c:v>478.1</c:v>
                </c:pt>
                <c:pt idx="1389">
                  <c:v>441.24</c:v>
                </c:pt>
                <c:pt idx="1390">
                  <c:v>429.91</c:v>
                </c:pt>
                <c:pt idx="1391">
                  <c:v>386.55</c:v>
                </c:pt>
                <c:pt idx="1392">
                  <c:v>361.76</c:v>
                </c:pt>
                <c:pt idx="1393">
                  <c:v>315.05</c:v>
                </c:pt>
                <c:pt idx="1394">
                  <c:v>308.58999999999997</c:v>
                </c:pt>
                <c:pt idx="1395">
                  <c:v>276.45</c:v>
                </c:pt>
                <c:pt idx="1396">
                  <c:v>267.76</c:v>
                </c:pt>
                <c:pt idx="1397">
                  <c:v>261.58999999999997</c:v>
                </c:pt>
                <c:pt idx="1398">
                  <c:v>290.83</c:v>
                </c:pt>
                <c:pt idx="1399">
                  <c:v>315.02999999999997</c:v>
                </c:pt>
                <c:pt idx="1400">
                  <c:v>309.56</c:v>
                </c:pt>
                <c:pt idx="1401">
                  <c:v>293.95</c:v>
                </c:pt>
                <c:pt idx="1402">
                  <c:v>310.41000000000003</c:v>
                </c:pt>
                <c:pt idx="1403">
                  <c:v>321.7</c:v>
                </c:pt>
                <c:pt idx="1404">
                  <c:v>312.24</c:v>
                </c:pt>
                <c:pt idx="1405">
                  <c:v>310.02</c:v>
                </c:pt>
                <c:pt idx="1406">
                  <c:v>300.17</c:v>
                </c:pt>
                <c:pt idx="1407">
                  <c:v>308.54000000000002</c:v>
                </c:pt>
                <c:pt idx="1408">
                  <c:v>351.26</c:v>
                </c:pt>
                <c:pt idx="1409">
                  <c:v>374.73</c:v>
                </c:pt>
                <c:pt idx="1410">
                  <c:v>370.64</c:v>
                </c:pt>
                <c:pt idx="1411">
                  <c:v>408.99</c:v>
                </c:pt>
                <c:pt idx="1412">
                  <c:v>418.11</c:v>
                </c:pt>
                <c:pt idx="1413">
                  <c:v>404.57</c:v>
                </c:pt>
                <c:pt idx="1414">
                  <c:v>369.08</c:v>
                </c:pt>
                <c:pt idx="1415">
                  <c:v>324.98</c:v>
                </c:pt>
                <c:pt idx="1416">
                  <c:v>277.89</c:v>
                </c:pt>
                <c:pt idx="1417">
                  <c:v>232.85</c:v>
                </c:pt>
                <c:pt idx="1418">
                  <c:v>218.28</c:v>
                </c:pt>
                <c:pt idx="1419">
                  <c:v>206.4</c:v>
                </c:pt>
                <c:pt idx="1420">
                  <c:v>200.47</c:v>
                </c:pt>
                <c:pt idx="1421">
                  <c:v>205.23</c:v>
                </c:pt>
                <c:pt idx="1422">
                  <c:v>205</c:v>
                </c:pt>
                <c:pt idx="1423">
                  <c:v>206.29</c:v>
                </c:pt>
                <c:pt idx="1424">
                  <c:v>162.27000000000001</c:v>
                </c:pt>
                <c:pt idx="1425">
                  <c:v>142.69999999999999</c:v>
                </c:pt>
                <c:pt idx="1426">
                  <c:v>100</c:v>
                </c:pt>
                <c:pt idx="1427">
                  <c:v>87.69</c:v>
                </c:pt>
                <c:pt idx="1428">
                  <c:v>86.82</c:v>
                </c:pt>
                <c:pt idx="1429">
                  <c:v>88.68</c:v>
                </c:pt>
                <c:pt idx="1430">
                  <c:v>89.23</c:v>
                </c:pt>
                <c:pt idx="1431">
                  <c:v>87.79</c:v>
                </c:pt>
                <c:pt idx="1432">
                  <c:v>104.59</c:v>
                </c:pt>
                <c:pt idx="1433">
                  <c:v>199.42</c:v>
                </c:pt>
                <c:pt idx="1434">
                  <c:v>301.67</c:v>
                </c:pt>
                <c:pt idx="1435">
                  <c:v>393.3</c:v>
                </c:pt>
                <c:pt idx="1436">
                  <c:v>421.99</c:v>
                </c:pt>
                <c:pt idx="1437">
                  <c:v>419.92</c:v>
                </c:pt>
                <c:pt idx="1438">
                  <c:v>401.86</c:v>
                </c:pt>
                <c:pt idx="1439">
                  <c:v>359.42</c:v>
                </c:pt>
                <c:pt idx="1440">
                  <c:v>310.08</c:v>
                </c:pt>
                <c:pt idx="1441">
                  <c:v>271.57</c:v>
                </c:pt>
                <c:pt idx="1442">
                  <c:v>273.88</c:v>
                </c:pt>
                <c:pt idx="1443">
                  <c:v>271.47000000000003</c:v>
                </c:pt>
                <c:pt idx="1444">
                  <c:v>267.08999999999997</c:v>
                </c:pt>
                <c:pt idx="1445">
                  <c:v>310.38</c:v>
                </c:pt>
                <c:pt idx="1446">
                  <c:v>372.2</c:v>
                </c:pt>
                <c:pt idx="1447">
                  <c:v>417.54</c:v>
                </c:pt>
                <c:pt idx="1448">
                  <c:v>414.68</c:v>
                </c:pt>
                <c:pt idx="1449">
                  <c:v>384.55</c:v>
                </c:pt>
                <c:pt idx="1450">
                  <c:v>343.04</c:v>
                </c:pt>
                <c:pt idx="1451">
                  <c:v>360.98</c:v>
                </c:pt>
                <c:pt idx="1452">
                  <c:v>369.08</c:v>
                </c:pt>
                <c:pt idx="1453">
                  <c:v>373.51</c:v>
                </c:pt>
                <c:pt idx="1454">
                  <c:v>384.78</c:v>
                </c:pt>
                <c:pt idx="1455">
                  <c:v>384.62</c:v>
                </c:pt>
                <c:pt idx="1456">
                  <c:v>397.16</c:v>
                </c:pt>
                <c:pt idx="1457">
                  <c:v>406.17</c:v>
                </c:pt>
                <c:pt idx="1458">
                  <c:v>434.79</c:v>
                </c:pt>
                <c:pt idx="1459">
                  <c:v>495.9</c:v>
                </c:pt>
                <c:pt idx="1460">
                  <c:v>489.62</c:v>
                </c:pt>
                <c:pt idx="1461">
                  <c:v>455</c:v>
                </c:pt>
                <c:pt idx="1462">
                  <c:v>429.15</c:v>
                </c:pt>
                <c:pt idx="1463">
                  <c:v>391.2</c:v>
                </c:pt>
                <c:pt idx="1464">
                  <c:v>330.76</c:v>
                </c:pt>
                <c:pt idx="1465">
                  <c:v>298.92</c:v>
                </c:pt>
                <c:pt idx="1466">
                  <c:v>298.95</c:v>
                </c:pt>
                <c:pt idx="1467">
                  <c:v>289.2</c:v>
                </c:pt>
                <c:pt idx="1468">
                  <c:v>295.75</c:v>
                </c:pt>
                <c:pt idx="1469">
                  <c:v>320.01</c:v>
                </c:pt>
                <c:pt idx="1470">
                  <c:v>382.92</c:v>
                </c:pt>
                <c:pt idx="1471">
                  <c:v>414.98</c:v>
                </c:pt>
                <c:pt idx="1472">
                  <c:v>426.22</c:v>
                </c:pt>
                <c:pt idx="1473">
                  <c:v>383.99</c:v>
                </c:pt>
                <c:pt idx="1474">
                  <c:v>310.08999999999997</c:v>
                </c:pt>
                <c:pt idx="1475">
                  <c:v>300.33</c:v>
                </c:pt>
                <c:pt idx="1476">
                  <c:v>320.83</c:v>
                </c:pt>
                <c:pt idx="1477">
                  <c:v>338.06</c:v>
                </c:pt>
                <c:pt idx="1478">
                  <c:v>325.91000000000003</c:v>
                </c:pt>
                <c:pt idx="1479">
                  <c:v>342.44</c:v>
                </c:pt>
                <c:pt idx="1480">
                  <c:v>337.85</c:v>
                </c:pt>
                <c:pt idx="1481">
                  <c:v>374.38</c:v>
                </c:pt>
                <c:pt idx="1482">
                  <c:v>443.24</c:v>
                </c:pt>
                <c:pt idx="1483">
                  <c:v>469.8</c:v>
                </c:pt>
                <c:pt idx="1484">
                  <c:v>469.72</c:v>
                </c:pt>
                <c:pt idx="1485">
                  <c:v>428.67</c:v>
                </c:pt>
                <c:pt idx="1486">
                  <c:v>406.45</c:v>
                </c:pt>
                <c:pt idx="1487">
                  <c:v>343.31</c:v>
                </c:pt>
                <c:pt idx="1488">
                  <c:v>297.01</c:v>
                </c:pt>
                <c:pt idx="1489">
                  <c:v>286.98</c:v>
                </c:pt>
                <c:pt idx="1490">
                  <c:v>298.70999999999998</c:v>
                </c:pt>
                <c:pt idx="1491">
                  <c:v>285.60000000000002</c:v>
                </c:pt>
                <c:pt idx="1492">
                  <c:v>277.33999999999997</c:v>
                </c:pt>
                <c:pt idx="1493">
                  <c:v>297.43</c:v>
                </c:pt>
                <c:pt idx="1494">
                  <c:v>342.4</c:v>
                </c:pt>
                <c:pt idx="1495">
                  <c:v>385.28</c:v>
                </c:pt>
                <c:pt idx="1496">
                  <c:v>395.51</c:v>
                </c:pt>
                <c:pt idx="1497">
                  <c:v>356.26</c:v>
                </c:pt>
                <c:pt idx="1498">
                  <c:v>302.89999999999998</c:v>
                </c:pt>
                <c:pt idx="1499">
                  <c:v>302.88</c:v>
                </c:pt>
                <c:pt idx="1500">
                  <c:v>300.05</c:v>
                </c:pt>
                <c:pt idx="1501">
                  <c:v>317.82</c:v>
                </c:pt>
                <c:pt idx="1502">
                  <c:v>304.52999999999997</c:v>
                </c:pt>
                <c:pt idx="1503">
                  <c:v>300.97000000000003</c:v>
                </c:pt>
                <c:pt idx="1504">
                  <c:v>303.10000000000002</c:v>
                </c:pt>
                <c:pt idx="1505">
                  <c:v>353</c:v>
                </c:pt>
                <c:pt idx="1506">
                  <c:v>409.93</c:v>
                </c:pt>
                <c:pt idx="1507">
                  <c:v>449</c:v>
                </c:pt>
                <c:pt idx="1508">
                  <c:v>454.73</c:v>
                </c:pt>
                <c:pt idx="1509">
                  <c:v>420</c:v>
                </c:pt>
                <c:pt idx="1510">
                  <c:v>406.84</c:v>
                </c:pt>
                <c:pt idx="1511">
                  <c:v>355.01</c:v>
                </c:pt>
                <c:pt idx="1512">
                  <c:v>309.92</c:v>
                </c:pt>
                <c:pt idx="1513">
                  <c:v>300.02999999999997</c:v>
                </c:pt>
                <c:pt idx="1514">
                  <c:v>310</c:v>
                </c:pt>
                <c:pt idx="1515">
                  <c:v>306.3</c:v>
                </c:pt>
                <c:pt idx="1516">
                  <c:v>312</c:v>
                </c:pt>
                <c:pt idx="1517">
                  <c:v>347.06</c:v>
                </c:pt>
                <c:pt idx="1518">
                  <c:v>398.93</c:v>
                </c:pt>
                <c:pt idx="1519">
                  <c:v>419.98</c:v>
                </c:pt>
                <c:pt idx="1520">
                  <c:v>414.91</c:v>
                </c:pt>
                <c:pt idx="1521">
                  <c:v>397.16</c:v>
                </c:pt>
                <c:pt idx="1522">
                  <c:v>355.1</c:v>
                </c:pt>
                <c:pt idx="1523">
                  <c:v>345.2</c:v>
                </c:pt>
                <c:pt idx="1524">
                  <c:v>350.99</c:v>
                </c:pt>
                <c:pt idx="1525">
                  <c:v>359.85</c:v>
                </c:pt>
                <c:pt idx="1526">
                  <c:v>366.7</c:v>
                </c:pt>
                <c:pt idx="1527">
                  <c:v>376.23</c:v>
                </c:pt>
                <c:pt idx="1528">
                  <c:v>396.18</c:v>
                </c:pt>
                <c:pt idx="1529">
                  <c:v>401.31</c:v>
                </c:pt>
                <c:pt idx="1530">
                  <c:v>450</c:v>
                </c:pt>
                <c:pt idx="1531">
                  <c:v>539.9</c:v>
                </c:pt>
                <c:pt idx="1532">
                  <c:v>534.75</c:v>
                </c:pt>
                <c:pt idx="1533">
                  <c:v>446</c:v>
                </c:pt>
                <c:pt idx="1534">
                  <c:v>414.99</c:v>
                </c:pt>
                <c:pt idx="1535">
                  <c:v>390</c:v>
                </c:pt>
                <c:pt idx="1536">
                  <c:v>422.1</c:v>
                </c:pt>
                <c:pt idx="1537">
                  <c:v>405</c:v>
                </c:pt>
                <c:pt idx="1538">
                  <c:v>395.19</c:v>
                </c:pt>
                <c:pt idx="1539">
                  <c:v>391.95</c:v>
                </c:pt>
                <c:pt idx="1540">
                  <c:v>401.14</c:v>
                </c:pt>
                <c:pt idx="1541">
                  <c:v>407.23</c:v>
                </c:pt>
                <c:pt idx="1542">
                  <c:v>463.98</c:v>
                </c:pt>
                <c:pt idx="1543">
                  <c:v>513.30999999999995</c:v>
                </c:pt>
                <c:pt idx="1544">
                  <c:v>508</c:v>
                </c:pt>
                <c:pt idx="1545">
                  <c:v>472.56</c:v>
                </c:pt>
                <c:pt idx="1546">
                  <c:v>419.9</c:v>
                </c:pt>
                <c:pt idx="1547">
                  <c:v>408.12</c:v>
                </c:pt>
                <c:pt idx="1548">
                  <c:v>399.66</c:v>
                </c:pt>
                <c:pt idx="1549">
                  <c:v>462.04</c:v>
                </c:pt>
                <c:pt idx="1550">
                  <c:v>488</c:v>
                </c:pt>
                <c:pt idx="1551">
                  <c:v>451.31</c:v>
                </c:pt>
                <c:pt idx="1552">
                  <c:v>468.15</c:v>
                </c:pt>
                <c:pt idx="1553">
                  <c:v>470</c:v>
                </c:pt>
                <c:pt idx="1554">
                  <c:v>489.99</c:v>
                </c:pt>
                <c:pt idx="1555">
                  <c:v>560</c:v>
                </c:pt>
                <c:pt idx="1556">
                  <c:v>565.4</c:v>
                </c:pt>
                <c:pt idx="1557">
                  <c:v>507.78</c:v>
                </c:pt>
                <c:pt idx="1558">
                  <c:v>469.47</c:v>
                </c:pt>
                <c:pt idx="1559">
                  <c:v>424.02</c:v>
                </c:pt>
                <c:pt idx="1560">
                  <c:v>427.23</c:v>
                </c:pt>
                <c:pt idx="1561">
                  <c:v>400.71</c:v>
                </c:pt>
                <c:pt idx="1562">
                  <c:v>387.87</c:v>
                </c:pt>
                <c:pt idx="1563">
                  <c:v>374.09</c:v>
                </c:pt>
                <c:pt idx="1564">
                  <c:v>375.79</c:v>
                </c:pt>
                <c:pt idx="1565">
                  <c:v>382.76</c:v>
                </c:pt>
                <c:pt idx="1566">
                  <c:v>379.9</c:v>
                </c:pt>
                <c:pt idx="1567">
                  <c:v>388.74</c:v>
                </c:pt>
                <c:pt idx="1568">
                  <c:v>399.9</c:v>
                </c:pt>
                <c:pt idx="1569">
                  <c:v>374.5</c:v>
                </c:pt>
                <c:pt idx="1570">
                  <c:v>373.76</c:v>
                </c:pt>
                <c:pt idx="1571">
                  <c:v>380.07</c:v>
                </c:pt>
                <c:pt idx="1572">
                  <c:v>416.88</c:v>
                </c:pt>
                <c:pt idx="1573">
                  <c:v>371.95</c:v>
                </c:pt>
                <c:pt idx="1574">
                  <c:v>375.9</c:v>
                </c:pt>
                <c:pt idx="1575">
                  <c:v>387.25</c:v>
                </c:pt>
                <c:pt idx="1576">
                  <c:v>376.5</c:v>
                </c:pt>
                <c:pt idx="1577">
                  <c:v>412.3</c:v>
                </c:pt>
                <c:pt idx="1578">
                  <c:v>466.2</c:v>
                </c:pt>
                <c:pt idx="1579">
                  <c:v>503.26</c:v>
                </c:pt>
                <c:pt idx="1580">
                  <c:v>504.7</c:v>
                </c:pt>
                <c:pt idx="1581">
                  <c:v>479.94</c:v>
                </c:pt>
                <c:pt idx="1582">
                  <c:v>461.91</c:v>
                </c:pt>
                <c:pt idx="1583">
                  <c:v>425.89</c:v>
                </c:pt>
                <c:pt idx="1584">
                  <c:v>416.3</c:v>
                </c:pt>
                <c:pt idx="1585">
                  <c:v>397.2</c:v>
                </c:pt>
                <c:pt idx="1586">
                  <c:v>377.9</c:v>
                </c:pt>
                <c:pt idx="1587">
                  <c:v>354</c:v>
                </c:pt>
                <c:pt idx="1588">
                  <c:v>350.06</c:v>
                </c:pt>
                <c:pt idx="1589">
                  <c:v>351.01</c:v>
                </c:pt>
                <c:pt idx="1590">
                  <c:v>352.77</c:v>
                </c:pt>
                <c:pt idx="1591">
                  <c:v>350.05</c:v>
                </c:pt>
                <c:pt idx="1592">
                  <c:v>355.17</c:v>
                </c:pt>
                <c:pt idx="1593">
                  <c:v>339.94</c:v>
                </c:pt>
                <c:pt idx="1594">
                  <c:v>309</c:v>
                </c:pt>
                <c:pt idx="1595">
                  <c:v>325.82</c:v>
                </c:pt>
                <c:pt idx="1596">
                  <c:v>322.88</c:v>
                </c:pt>
                <c:pt idx="1597">
                  <c:v>292.99</c:v>
                </c:pt>
                <c:pt idx="1598">
                  <c:v>276.93</c:v>
                </c:pt>
                <c:pt idx="1599">
                  <c:v>315.5</c:v>
                </c:pt>
                <c:pt idx="1600">
                  <c:v>357.2</c:v>
                </c:pt>
                <c:pt idx="1601">
                  <c:v>404.88</c:v>
                </c:pt>
                <c:pt idx="1602">
                  <c:v>415.9</c:v>
                </c:pt>
                <c:pt idx="1603">
                  <c:v>454.91</c:v>
                </c:pt>
                <c:pt idx="1604">
                  <c:v>459.96</c:v>
                </c:pt>
                <c:pt idx="1605">
                  <c:v>462.6</c:v>
                </c:pt>
                <c:pt idx="1606">
                  <c:v>455.42</c:v>
                </c:pt>
                <c:pt idx="1607">
                  <c:v>410.09</c:v>
                </c:pt>
                <c:pt idx="1608">
                  <c:v>375.03</c:v>
                </c:pt>
                <c:pt idx="1609">
                  <c:v>361.09</c:v>
                </c:pt>
                <c:pt idx="1610">
                  <c:v>360.64</c:v>
                </c:pt>
                <c:pt idx="1611">
                  <c:v>350</c:v>
                </c:pt>
                <c:pt idx="1612">
                  <c:v>352.99</c:v>
                </c:pt>
                <c:pt idx="1613">
                  <c:v>369.08</c:v>
                </c:pt>
                <c:pt idx="1614">
                  <c:v>389.11</c:v>
                </c:pt>
                <c:pt idx="1615">
                  <c:v>426.56</c:v>
                </c:pt>
                <c:pt idx="1616">
                  <c:v>465.55</c:v>
                </c:pt>
                <c:pt idx="1617">
                  <c:v>452.8</c:v>
                </c:pt>
                <c:pt idx="1618">
                  <c:v>431.41</c:v>
                </c:pt>
                <c:pt idx="1619">
                  <c:v>407.06</c:v>
                </c:pt>
                <c:pt idx="1620">
                  <c:v>402.31</c:v>
                </c:pt>
                <c:pt idx="1621">
                  <c:v>392.13</c:v>
                </c:pt>
                <c:pt idx="1622">
                  <c:v>392.77</c:v>
                </c:pt>
                <c:pt idx="1623">
                  <c:v>380.09</c:v>
                </c:pt>
                <c:pt idx="1624">
                  <c:v>400.05</c:v>
                </c:pt>
                <c:pt idx="1625">
                  <c:v>448.84</c:v>
                </c:pt>
                <c:pt idx="1626">
                  <c:v>495</c:v>
                </c:pt>
                <c:pt idx="1627">
                  <c:v>520.01</c:v>
                </c:pt>
                <c:pt idx="1628">
                  <c:v>555.72</c:v>
                </c:pt>
                <c:pt idx="1629">
                  <c:v>536.69000000000005</c:v>
                </c:pt>
                <c:pt idx="1630">
                  <c:v>507</c:v>
                </c:pt>
                <c:pt idx="1631">
                  <c:v>475.42</c:v>
                </c:pt>
                <c:pt idx="1632">
                  <c:v>465.26</c:v>
                </c:pt>
                <c:pt idx="1633">
                  <c:v>430.65</c:v>
                </c:pt>
                <c:pt idx="1634">
                  <c:v>431.1</c:v>
                </c:pt>
                <c:pt idx="1635">
                  <c:v>416.42</c:v>
                </c:pt>
                <c:pt idx="1636">
                  <c:v>422.59</c:v>
                </c:pt>
                <c:pt idx="1637">
                  <c:v>440.99</c:v>
                </c:pt>
                <c:pt idx="1638">
                  <c:v>502.52</c:v>
                </c:pt>
                <c:pt idx="1639">
                  <c:v>517.99</c:v>
                </c:pt>
                <c:pt idx="1640">
                  <c:v>514.9</c:v>
                </c:pt>
                <c:pt idx="1641">
                  <c:v>497.3</c:v>
                </c:pt>
                <c:pt idx="1642">
                  <c:v>472.02</c:v>
                </c:pt>
                <c:pt idx="1643">
                  <c:v>465.26</c:v>
                </c:pt>
                <c:pt idx="1644">
                  <c:v>462.28</c:v>
                </c:pt>
                <c:pt idx="1645">
                  <c:v>470.31</c:v>
                </c:pt>
                <c:pt idx="1646">
                  <c:v>475.97</c:v>
                </c:pt>
                <c:pt idx="1647">
                  <c:v>477.29</c:v>
                </c:pt>
                <c:pt idx="1648">
                  <c:v>478.55</c:v>
                </c:pt>
                <c:pt idx="1649">
                  <c:v>507</c:v>
                </c:pt>
                <c:pt idx="1650">
                  <c:v>600.04999999999995</c:v>
                </c:pt>
                <c:pt idx="1651">
                  <c:v>664.89</c:v>
                </c:pt>
                <c:pt idx="1652">
                  <c:v>662.05</c:v>
                </c:pt>
                <c:pt idx="1653">
                  <c:v>648.38</c:v>
                </c:pt>
                <c:pt idx="1654">
                  <c:v>580</c:v>
                </c:pt>
                <c:pt idx="1655">
                  <c:v>513.28</c:v>
                </c:pt>
                <c:pt idx="1656">
                  <c:v>523.94000000000005</c:v>
                </c:pt>
                <c:pt idx="1657">
                  <c:v>483.88</c:v>
                </c:pt>
                <c:pt idx="1658">
                  <c:v>472.13</c:v>
                </c:pt>
                <c:pt idx="1659">
                  <c:v>460.07</c:v>
                </c:pt>
                <c:pt idx="1660">
                  <c:v>465.54</c:v>
                </c:pt>
                <c:pt idx="1661">
                  <c:v>491.36</c:v>
                </c:pt>
                <c:pt idx="1662">
                  <c:v>548.92999999999995</c:v>
                </c:pt>
                <c:pt idx="1663">
                  <c:v>597.13</c:v>
                </c:pt>
                <c:pt idx="1664">
                  <c:v>616.33000000000004</c:v>
                </c:pt>
                <c:pt idx="1665">
                  <c:v>575.1</c:v>
                </c:pt>
                <c:pt idx="1666">
                  <c:v>549.97</c:v>
                </c:pt>
                <c:pt idx="1667">
                  <c:v>526.89</c:v>
                </c:pt>
                <c:pt idx="1668">
                  <c:v>514.5</c:v>
                </c:pt>
                <c:pt idx="1669">
                  <c:v>510.74</c:v>
                </c:pt>
                <c:pt idx="1670">
                  <c:v>515</c:v>
                </c:pt>
                <c:pt idx="1671">
                  <c:v>519.16999999999996</c:v>
                </c:pt>
                <c:pt idx="1672">
                  <c:v>541.6</c:v>
                </c:pt>
                <c:pt idx="1673">
                  <c:v>593.29999999999995</c:v>
                </c:pt>
                <c:pt idx="1674">
                  <c:v>676.04</c:v>
                </c:pt>
                <c:pt idx="1675">
                  <c:v>747.93</c:v>
                </c:pt>
                <c:pt idx="1676">
                  <c:v>681</c:v>
                </c:pt>
                <c:pt idx="1677">
                  <c:v>629.09</c:v>
                </c:pt>
                <c:pt idx="1678">
                  <c:v>552.03</c:v>
                </c:pt>
                <c:pt idx="1679">
                  <c:v>510.12</c:v>
                </c:pt>
                <c:pt idx="1680">
                  <c:v>523.91999999999996</c:v>
                </c:pt>
                <c:pt idx="1681">
                  <c:v>479.9</c:v>
                </c:pt>
                <c:pt idx="1682">
                  <c:v>480</c:v>
                </c:pt>
                <c:pt idx="1683">
                  <c:v>475.64</c:v>
                </c:pt>
                <c:pt idx="1684">
                  <c:v>479.94</c:v>
                </c:pt>
                <c:pt idx="1685">
                  <c:v>501.73</c:v>
                </c:pt>
                <c:pt idx="1686">
                  <c:v>550</c:v>
                </c:pt>
                <c:pt idx="1687">
                  <c:v>598.9</c:v>
                </c:pt>
                <c:pt idx="1688">
                  <c:v>620.51</c:v>
                </c:pt>
                <c:pt idx="1689">
                  <c:v>613.59</c:v>
                </c:pt>
                <c:pt idx="1690">
                  <c:v>605.36</c:v>
                </c:pt>
                <c:pt idx="1691">
                  <c:v>577.96</c:v>
                </c:pt>
                <c:pt idx="1692">
                  <c:v>564.73</c:v>
                </c:pt>
                <c:pt idx="1693">
                  <c:v>558.09</c:v>
                </c:pt>
                <c:pt idx="1694">
                  <c:v>541.48</c:v>
                </c:pt>
                <c:pt idx="1695">
                  <c:v>545.91999999999996</c:v>
                </c:pt>
                <c:pt idx="1696">
                  <c:v>576.04999999999995</c:v>
                </c:pt>
                <c:pt idx="1697">
                  <c:v>586.44000000000005</c:v>
                </c:pt>
                <c:pt idx="1698">
                  <c:v>634.34</c:v>
                </c:pt>
                <c:pt idx="1699">
                  <c:v>656.08</c:v>
                </c:pt>
                <c:pt idx="1700">
                  <c:v>646.59</c:v>
                </c:pt>
                <c:pt idx="1701">
                  <c:v>600.05999999999995</c:v>
                </c:pt>
                <c:pt idx="1702">
                  <c:v>561.24</c:v>
                </c:pt>
                <c:pt idx="1703">
                  <c:v>524.92999999999995</c:v>
                </c:pt>
                <c:pt idx="1704">
                  <c:v>510.09</c:v>
                </c:pt>
                <c:pt idx="1705">
                  <c:v>467.63</c:v>
                </c:pt>
                <c:pt idx="1706">
                  <c:v>450.1</c:v>
                </c:pt>
                <c:pt idx="1707">
                  <c:v>440.4</c:v>
                </c:pt>
                <c:pt idx="1708">
                  <c:v>439.39</c:v>
                </c:pt>
                <c:pt idx="1709">
                  <c:v>469.62</c:v>
                </c:pt>
                <c:pt idx="1710">
                  <c:v>522.51</c:v>
                </c:pt>
                <c:pt idx="1711">
                  <c:v>570.29999999999995</c:v>
                </c:pt>
                <c:pt idx="1712">
                  <c:v>583.99</c:v>
                </c:pt>
                <c:pt idx="1713">
                  <c:v>569.88</c:v>
                </c:pt>
                <c:pt idx="1714">
                  <c:v>557.45000000000005</c:v>
                </c:pt>
                <c:pt idx="1715">
                  <c:v>541.53</c:v>
                </c:pt>
                <c:pt idx="1716">
                  <c:v>538.48</c:v>
                </c:pt>
                <c:pt idx="1717">
                  <c:v>495.79</c:v>
                </c:pt>
                <c:pt idx="1718">
                  <c:v>477.7</c:v>
                </c:pt>
                <c:pt idx="1719">
                  <c:v>474.39</c:v>
                </c:pt>
                <c:pt idx="1720">
                  <c:v>490.86</c:v>
                </c:pt>
                <c:pt idx="1721">
                  <c:v>517.41999999999996</c:v>
                </c:pt>
                <c:pt idx="1722">
                  <c:v>545.55999999999995</c:v>
                </c:pt>
                <c:pt idx="1723">
                  <c:v>568.99</c:v>
                </c:pt>
                <c:pt idx="1724">
                  <c:v>569.4</c:v>
                </c:pt>
                <c:pt idx="1725">
                  <c:v>550</c:v>
                </c:pt>
                <c:pt idx="1726">
                  <c:v>530.58000000000004</c:v>
                </c:pt>
                <c:pt idx="1727">
                  <c:v>504.93</c:v>
                </c:pt>
                <c:pt idx="1728">
                  <c:v>512.09</c:v>
                </c:pt>
                <c:pt idx="1729">
                  <c:v>500.05</c:v>
                </c:pt>
                <c:pt idx="1730">
                  <c:v>480.09</c:v>
                </c:pt>
                <c:pt idx="1731">
                  <c:v>460.04</c:v>
                </c:pt>
                <c:pt idx="1732">
                  <c:v>452.61</c:v>
                </c:pt>
                <c:pt idx="1733">
                  <c:v>452.15</c:v>
                </c:pt>
                <c:pt idx="1734">
                  <c:v>471.69</c:v>
                </c:pt>
                <c:pt idx="1735">
                  <c:v>475.03</c:v>
                </c:pt>
                <c:pt idx="1736">
                  <c:v>484.93</c:v>
                </c:pt>
                <c:pt idx="1737">
                  <c:v>480.02</c:v>
                </c:pt>
                <c:pt idx="1738">
                  <c:v>464.5</c:v>
                </c:pt>
                <c:pt idx="1739">
                  <c:v>443.19</c:v>
                </c:pt>
                <c:pt idx="1740">
                  <c:v>441.64</c:v>
                </c:pt>
                <c:pt idx="1741">
                  <c:v>411.56</c:v>
                </c:pt>
                <c:pt idx="1742">
                  <c:v>421</c:v>
                </c:pt>
                <c:pt idx="1743">
                  <c:v>391.35</c:v>
                </c:pt>
                <c:pt idx="1744">
                  <c:v>448.44</c:v>
                </c:pt>
                <c:pt idx="1745">
                  <c:v>402.56</c:v>
                </c:pt>
                <c:pt idx="1746">
                  <c:v>475.06</c:v>
                </c:pt>
                <c:pt idx="1747">
                  <c:v>529.91</c:v>
                </c:pt>
                <c:pt idx="1748">
                  <c:v>550.39</c:v>
                </c:pt>
                <c:pt idx="1749">
                  <c:v>539.98</c:v>
                </c:pt>
                <c:pt idx="1750">
                  <c:v>512.26</c:v>
                </c:pt>
                <c:pt idx="1751">
                  <c:v>466.47</c:v>
                </c:pt>
                <c:pt idx="1752">
                  <c:v>430.27</c:v>
                </c:pt>
                <c:pt idx="1753">
                  <c:v>381</c:v>
                </c:pt>
                <c:pt idx="1754">
                  <c:v>374.94</c:v>
                </c:pt>
                <c:pt idx="1755">
                  <c:v>344.27</c:v>
                </c:pt>
                <c:pt idx="1756">
                  <c:v>323</c:v>
                </c:pt>
                <c:pt idx="1757">
                  <c:v>324.07</c:v>
                </c:pt>
                <c:pt idx="1758">
                  <c:v>365.99</c:v>
                </c:pt>
                <c:pt idx="1759">
                  <c:v>348.35</c:v>
                </c:pt>
                <c:pt idx="1760">
                  <c:v>332</c:v>
                </c:pt>
                <c:pt idx="1761">
                  <c:v>317.26</c:v>
                </c:pt>
                <c:pt idx="1762">
                  <c:v>254.52</c:v>
                </c:pt>
                <c:pt idx="1763">
                  <c:v>339.24</c:v>
                </c:pt>
                <c:pt idx="1764">
                  <c:v>381.19</c:v>
                </c:pt>
                <c:pt idx="1765">
                  <c:v>305.14999999999998</c:v>
                </c:pt>
                <c:pt idx="1766">
                  <c:v>245</c:v>
                </c:pt>
                <c:pt idx="1767">
                  <c:v>255.22</c:v>
                </c:pt>
                <c:pt idx="1768">
                  <c:v>325.66000000000003</c:v>
                </c:pt>
                <c:pt idx="1769">
                  <c:v>455</c:v>
                </c:pt>
                <c:pt idx="1770">
                  <c:v>530</c:v>
                </c:pt>
                <c:pt idx="1771">
                  <c:v>592</c:v>
                </c:pt>
                <c:pt idx="1772">
                  <c:v>624.57000000000005</c:v>
                </c:pt>
                <c:pt idx="1773">
                  <c:v>609.36</c:v>
                </c:pt>
                <c:pt idx="1774">
                  <c:v>593.58000000000004</c:v>
                </c:pt>
                <c:pt idx="1775">
                  <c:v>569.20000000000005</c:v>
                </c:pt>
                <c:pt idx="1776">
                  <c:v>504.25</c:v>
                </c:pt>
                <c:pt idx="1777">
                  <c:v>477.42</c:v>
                </c:pt>
                <c:pt idx="1778">
                  <c:v>454.68</c:v>
                </c:pt>
                <c:pt idx="1779">
                  <c:v>441.72</c:v>
                </c:pt>
                <c:pt idx="1780">
                  <c:v>450.02</c:v>
                </c:pt>
                <c:pt idx="1781">
                  <c:v>497.08</c:v>
                </c:pt>
                <c:pt idx="1782">
                  <c:v>559.5</c:v>
                </c:pt>
                <c:pt idx="1783">
                  <c:v>599.9</c:v>
                </c:pt>
                <c:pt idx="1784">
                  <c:v>610</c:v>
                </c:pt>
                <c:pt idx="1785">
                  <c:v>595.59</c:v>
                </c:pt>
                <c:pt idx="1786">
                  <c:v>583.46</c:v>
                </c:pt>
                <c:pt idx="1787">
                  <c:v>567.5</c:v>
                </c:pt>
                <c:pt idx="1788">
                  <c:v>556.53</c:v>
                </c:pt>
                <c:pt idx="1789">
                  <c:v>546.88</c:v>
                </c:pt>
                <c:pt idx="1790">
                  <c:v>559.73</c:v>
                </c:pt>
                <c:pt idx="1791">
                  <c:v>577.20000000000005</c:v>
                </c:pt>
                <c:pt idx="1792">
                  <c:v>586.66999999999996</c:v>
                </c:pt>
                <c:pt idx="1793">
                  <c:v>613.54999999999995</c:v>
                </c:pt>
                <c:pt idx="1794">
                  <c:v>640</c:v>
                </c:pt>
                <c:pt idx="1795">
                  <c:v>680.1</c:v>
                </c:pt>
                <c:pt idx="1796">
                  <c:v>679.97</c:v>
                </c:pt>
                <c:pt idx="1797">
                  <c:v>627.71</c:v>
                </c:pt>
                <c:pt idx="1798">
                  <c:v>588.86</c:v>
                </c:pt>
                <c:pt idx="1799">
                  <c:v>545</c:v>
                </c:pt>
                <c:pt idx="1800">
                  <c:v>550</c:v>
                </c:pt>
                <c:pt idx="1801">
                  <c:v>504.73</c:v>
                </c:pt>
                <c:pt idx="1802">
                  <c:v>507</c:v>
                </c:pt>
                <c:pt idx="1803">
                  <c:v>500.57</c:v>
                </c:pt>
                <c:pt idx="1804">
                  <c:v>503.32</c:v>
                </c:pt>
                <c:pt idx="1805">
                  <c:v>531.02</c:v>
                </c:pt>
                <c:pt idx="1806">
                  <c:v>627.95000000000005</c:v>
                </c:pt>
                <c:pt idx="1807">
                  <c:v>668.21</c:v>
                </c:pt>
                <c:pt idx="1808">
                  <c:v>680</c:v>
                </c:pt>
                <c:pt idx="1809">
                  <c:v>640.1</c:v>
                </c:pt>
                <c:pt idx="1810">
                  <c:v>614.01</c:v>
                </c:pt>
                <c:pt idx="1811">
                  <c:v>617.08000000000004</c:v>
                </c:pt>
                <c:pt idx="1812">
                  <c:v>614.89</c:v>
                </c:pt>
                <c:pt idx="1813">
                  <c:v>594.48</c:v>
                </c:pt>
                <c:pt idx="1814">
                  <c:v>572.74</c:v>
                </c:pt>
                <c:pt idx="1815">
                  <c:v>579.11</c:v>
                </c:pt>
                <c:pt idx="1816">
                  <c:v>604.42999999999995</c:v>
                </c:pt>
                <c:pt idx="1817">
                  <c:v>648.15</c:v>
                </c:pt>
                <c:pt idx="1818">
                  <c:v>713.65</c:v>
                </c:pt>
                <c:pt idx="1819">
                  <c:v>794.95</c:v>
                </c:pt>
                <c:pt idx="1820">
                  <c:v>771</c:v>
                </c:pt>
                <c:pt idx="1821">
                  <c:v>708.83</c:v>
                </c:pt>
                <c:pt idx="1822">
                  <c:v>644</c:v>
                </c:pt>
                <c:pt idx="1823">
                  <c:v>599.99</c:v>
                </c:pt>
                <c:pt idx="1824">
                  <c:v>581.79999999999995</c:v>
                </c:pt>
                <c:pt idx="1825">
                  <c:v>550</c:v>
                </c:pt>
                <c:pt idx="1826">
                  <c:v>550.19000000000005</c:v>
                </c:pt>
                <c:pt idx="1827">
                  <c:v>535.98</c:v>
                </c:pt>
                <c:pt idx="1828">
                  <c:v>539.01</c:v>
                </c:pt>
                <c:pt idx="1829">
                  <c:v>574.17999999999995</c:v>
                </c:pt>
                <c:pt idx="1830">
                  <c:v>648</c:v>
                </c:pt>
                <c:pt idx="1831">
                  <c:v>683.25</c:v>
                </c:pt>
                <c:pt idx="1832">
                  <c:v>694.26</c:v>
                </c:pt>
                <c:pt idx="1833">
                  <c:v>649.91999999999996</c:v>
                </c:pt>
                <c:pt idx="1834">
                  <c:v>611.4</c:v>
                </c:pt>
                <c:pt idx="1835">
                  <c:v>598.61</c:v>
                </c:pt>
                <c:pt idx="1836">
                  <c:v>608.29999999999995</c:v>
                </c:pt>
                <c:pt idx="1837">
                  <c:v>584.97</c:v>
                </c:pt>
                <c:pt idx="1838">
                  <c:v>576.66</c:v>
                </c:pt>
                <c:pt idx="1839">
                  <c:v>615.04</c:v>
                </c:pt>
                <c:pt idx="1840">
                  <c:v>627.99</c:v>
                </c:pt>
                <c:pt idx="1841">
                  <c:v>672.33</c:v>
                </c:pt>
                <c:pt idx="1842">
                  <c:v>750</c:v>
                </c:pt>
                <c:pt idx="1843">
                  <c:v>850</c:v>
                </c:pt>
                <c:pt idx="1844">
                  <c:v>783.56</c:v>
                </c:pt>
                <c:pt idx="1845">
                  <c:v>719.99</c:v>
                </c:pt>
                <c:pt idx="1846">
                  <c:v>659.37</c:v>
                </c:pt>
                <c:pt idx="1847">
                  <c:v>584.39</c:v>
                </c:pt>
                <c:pt idx="1848">
                  <c:v>539.61</c:v>
                </c:pt>
                <c:pt idx="1849">
                  <c:v>522.91999999999996</c:v>
                </c:pt>
                <c:pt idx="1850">
                  <c:v>520.07000000000005</c:v>
                </c:pt>
                <c:pt idx="1851">
                  <c:v>513.05999999999995</c:v>
                </c:pt>
                <c:pt idx="1852">
                  <c:v>518.6</c:v>
                </c:pt>
                <c:pt idx="1853">
                  <c:v>530.07000000000005</c:v>
                </c:pt>
                <c:pt idx="1854">
                  <c:v>600.29</c:v>
                </c:pt>
                <c:pt idx="1855">
                  <c:v>663.24</c:v>
                </c:pt>
                <c:pt idx="1856">
                  <c:v>688.4</c:v>
                </c:pt>
                <c:pt idx="1857">
                  <c:v>638.52</c:v>
                </c:pt>
                <c:pt idx="1858">
                  <c:v>610.54999999999995</c:v>
                </c:pt>
                <c:pt idx="1859">
                  <c:v>615</c:v>
                </c:pt>
                <c:pt idx="1860">
                  <c:v>619.82000000000005</c:v>
                </c:pt>
                <c:pt idx="1861">
                  <c:v>611.58000000000004</c:v>
                </c:pt>
                <c:pt idx="1862">
                  <c:v>627.80999999999995</c:v>
                </c:pt>
                <c:pt idx="1863">
                  <c:v>614.16</c:v>
                </c:pt>
                <c:pt idx="1864">
                  <c:v>640.01</c:v>
                </c:pt>
                <c:pt idx="1865">
                  <c:v>686.8</c:v>
                </c:pt>
                <c:pt idx="1866">
                  <c:v>714.23</c:v>
                </c:pt>
                <c:pt idx="1867">
                  <c:v>766.79</c:v>
                </c:pt>
                <c:pt idx="1868">
                  <c:v>760</c:v>
                </c:pt>
                <c:pt idx="1869">
                  <c:v>710</c:v>
                </c:pt>
                <c:pt idx="1870">
                  <c:v>673.4</c:v>
                </c:pt>
                <c:pt idx="1871">
                  <c:v>626.73</c:v>
                </c:pt>
                <c:pt idx="1872">
                  <c:v>607.15</c:v>
                </c:pt>
                <c:pt idx="1873">
                  <c:v>580.07000000000005</c:v>
                </c:pt>
                <c:pt idx="1874">
                  <c:v>572.53</c:v>
                </c:pt>
                <c:pt idx="1875">
                  <c:v>571.04</c:v>
                </c:pt>
                <c:pt idx="1876">
                  <c:v>569.21</c:v>
                </c:pt>
                <c:pt idx="1877">
                  <c:v>598.99</c:v>
                </c:pt>
                <c:pt idx="1878">
                  <c:v>750</c:v>
                </c:pt>
                <c:pt idx="1879">
                  <c:v>769.23</c:v>
                </c:pt>
                <c:pt idx="1880">
                  <c:v>802.94</c:v>
                </c:pt>
                <c:pt idx="1881">
                  <c:v>781.62</c:v>
                </c:pt>
                <c:pt idx="1882">
                  <c:v>763.2</c:v>
                </c:pt>
                <c:pt idx="1883">
                  <c:v>750.03</c:v>
                </c:pt>
                <c:pt idx="1884">
                  <c:v>721.56</c:v>
                </c:pt>
                <c:pt idx="1885">
                  <c:v>714.81</c:v>
                </c:pt>
                <c:pt idx="1886">
                  <c:v>703.18</c:v>
                </c:pt>
                <c:pt idx="1887">
                  <c:v>706.08</c:v>
                </c:pt>
                <c:pt idx="1888">
                  <c:v>727.09</c:v>
                </c:pt>
                <c:pt idx="1889">
                  <c:v>750.55</c:v>
                </c:pt>
                <c:pt idx="1890">
                  <c:v>770</c:v>
                </c:pt>
                <c:pt idx="1891">
                  <c:v>785.91</c:v>
                </c:pt>
                <c:pt idx="1892">
                  <c:v>779.2</c:v>
                </c:pt>
                <c:pt idx="1893">
                  <c:v>770</c:v>
                </c:pt>
                <c:pt idx="1894">
                  <c:v>747.74</c:v>
                </c:pt>
                <c:pt idx="1895">
                  <c:v>700</c:v>
                </c:pt>
                <c:pt idx="1896">
                  <c:v>685.14</c:v>
                </c:pt>
                <c:pt idx="1897">
                  <c:v>644.20000000000005</c:v>
                </c:pt>
                <c:pt idx="1898">
                  <c:v>636.79999999999995</c:v>
                </c:pt>
                <c:pt idx="1899">
                  <c:v>587.9</c:v>
                </c:pt>
                <c:pt idx="1900">
                  <c:v>563.47</c:v>
                </c:pt>
                <c:pt idx="1901">
                  <c:v>573.1</c:v>
                </c:pt>
                <c:pt idx="1902">
                  <c:v>580.9</c:v>
                </c:pt>
                <c:pt idx="1903">
                  <c:v>636</c:v>
                </c:pt>
                <c:pt idx="1904">
                  <c:v>682.59</c:v>
                </c:pt>
                <c:pt idx="1905">
                  <c:v>685.95</c:v>
                </c:pt>
                <c:pt idx="1906">
                  <c:v>660.75</c:v>
                </c:pt>
                <c:pt idx="1907">
                  <c:v>610.84</c:v>
                </c:pt>
                <c:pt idx="1908">
                  <c:v>627.83000000000004</c:v>
                </c:pt>
                <c:pt idx="1909">
                  <c:v>616.16999999999996</c:v>
                </c:pt>
                <c:pt idx="1910">
                  <c:v>589.22</c:v>
                </c:pt>
                <c:pt idx="1911">
                  <c:v>641.92999999999995</c:v>
                </c:pt>
                <c:pt idx="1912">
                  <c:v>641.71</c:v>
                </c:pt>
                <c:pt idx="1913">
                  <c:v>703.9</c:v>
                </c:pt>
                <c:pt idx="1914">
                  <c:v>730.84</c:v>
                </c:pt>
                <c:pt idx="1915">
                  <c:v>766.67</c:v>
                </c:pt>
                <c:pt idx="1916">
                  <c:v>734.43</c:v>
                </c:pt>
                <c:pt idx="1917">
                  <c:v>690.15</c:v>
                </c:pt>
                <c:pt idx="1918">
                  <c:v>659.94</c:v>
                </c:pt>
                <c:pt idx="1919">
                  <c:v>578.29</c:v>
                </c:pt>
                <c:pt idx="1920">
                  <c:v>585.03</c:v>
                </c:pt>
                <c:pt idx="1921">
                  <c:v>491.4</c:v>
                </c:pt>
                <c:pt idx="1922">
                  <c:v>467.7</c:v>
                </c:pt>
                <c:pt idx="1923">
                  <c:v>430</c:v>
                </c:pt>
                <c:pt idx="1924">
                  <c:v>425.97</c:v>
                </c:pt>
                <c:pt idx="1925">
                  <c:v>409.92</c:v>
                </c:pt>
                <c:pt idx="1926">
                  <c:v>427.29</c:v>
                </c:pt>
                <c:pt idx="1927">
                  <c:v>441.91</c:v>
                </c:pt>
                <c:pt idx="1928">
                  <c:v>467.45</c:v>
                </c:pt>
                <c:pt idx="1929">
                  <c:v>437.62</c:v>
                </c:pt>
                <c:pt idx="1930">
                  <c:v>476.87</c:v>
                </c:pt>
                <c:pt idx="1931">
                  <c:v>539.57000000000005</c:v>
                </c:pt>
                <c:pt idx="1932">
                  <c:v>597.64</c:v>
                </c:pt>
                <c:pt idx="1933">
                  <c:v>550.9</c:v>
                </c:pt>
                <c:pt idx="1934">
                  <c:v>332.14</c:v>
                </c:pt>
                <c:pt idx="1935">
                  <c:v>598.48</c:v>
                </c:pt>
                <c:pt idx="1936">
                  <c:v>610.04</c:v>
                </c:pt>
                <c:pt idx="1937">
                  <c:v>599.28</c:v>
                </c:pt>
                <c:pt idx="1938">
                  <c:v>659.76</c:v>
                </c:pt>
                <c:pt idx="1939">
                  <c:v>735.91</c:v>
                </c:pt>
                <c:pt idx="1940">
                  <c:v>723.36</c:v>
                </c:pt>
                <c:pt idx="1941">
                  <c:v>671.77</c:v>
                </c:pt>
                <c:pt idx="1942">
                  <c:v>606.70000000000005</c:v>
                </c:pt>
                <c:pt idx="1943">
                  <c:v>590.03</c:v>
                </c:pt>
                <c:pt idx="1944">
                  <c:v>590.85</c:v>
                </c:pt>
                <c:pt idx="1945">
                  <c:v>544.14</c:v>
                </c:pt>
                <c:pt idx="1946">
                  <c:v>523.29999999999995</c:v>
                </c:pt>
                <c:pt idx="1947">
                  <c:v>529.58000000000004</c:v>
                </c:pt>
                <c:pt idx="1948">
                  <c:v>528.29999999999995</c:v>
                </c:pt>
                <c:pt idx="1949">
                  <c:v>602.89</c:v>
                </c:pt>
                <c:pt idx="1950">
                  <c:v>711.37</c:v>
                </c:pt>
                <c:pt idx="1951">
                  <c:v>769.92</c:v>
                </c:pt>
                <c:pt idx="1952">
                  <c:v>805.05</c:v>
                </c:pt>
                <c:pt idx="1953">
                  <c:v>857.19</c:v>
                </c:pt>
                <c:pt idx="1954">
                  <c:v>789.95</c:v>
                </c:pt>
                <c:pt idx="1955">
                  <c:v>785.47</c:v>
                </c:pt>
                <c:pt idx="1956">
                  <c:v>828.22</c:v>
                </c:pt>
                <c:pt idx="1957">
                  <c:v>835.5</c:v>
                </c:pt>
                <c:pt idx="1958">
                  <c:v>853.48</c:v>
                </c:pt>
                <c:pt idx="1959">
                  <c:v>851.69</c:v>
                </c:pt>
                <c:pt idx="1960">
                  <c:v>827.85</c:v>
                </c:pt>
                <c:pt idx="1961">
                  <c:v>817.61</c:v>
                </c:pt>
                <c:pt idx="1962">
                  <c:v>851.81</c:v>
                </c:pt>
                <c:pt idx="1963">
                  <c:v>871</c:v>
                </c:pt>
                <c:pt idx="1964">
                  <c:v>860.89</c:v>
                </c:pt>
                <c:pt idx="1965">
                  <c:v>800</c:v>
                </c:pt>
                <c:pt idx="1966">
                  <c:v>762.54</c:v>
                </c:pt>
                <c:pt idx="1967">
                  <c:v>753.09</c:v>
                </c:pt>
                <c:pt idx="1968">
                  <c:v>617.49</c:v>
                </c:pt>
                <c:pt idx="1969">
                  <c:v>595.07000000000005</c:v>
                </c:pt>
                <c:pt idx="1970">
                  <c:v>585.01</c:v>
                </c:pt>
                <c:pt idx="1971">
                  <c:v>584.96</c:v>
                </c:pt>
                <c:pt idx="1972">
                  <c:v>596.01</c:v>
                </c:pt>
                <c:pt idx="1973">
                  <c:v>612.54999999999995</c:v>
                </c:pt>
                <c:pt idx="1974">
                  <c:v>762.08</c:v>
                </c:pt>
                <c:pt idx="1975">
                  <c:v>778.06</c:v>
                </c:pt>
                <c:pt idx="1976">
                  <c:v>791.31</c:v>
                </c:pt>
                <c:pt idx="1977">
                  <c:v>766</c:v>
                </c:pt>
                <c:pt idx="1978">
                  <c:v>753.98</c:v>
                </c:pt>
                <c:pt idx="1979">
                  <c:v>757.54</c:v>
                </c:pt>
                <c:pt idx="1980">
                  <c:v>776.33</c:v>
                </c:pt>
                <c:pt idx="1981">
                  <c:v>772.28</c:v>
                </c:pt>
                <c:pt idx="1982">
                  <c:v>770.02</c:v>
                </c:pt>
                <c:pt idx="1983">
                  <c:v>790.27</c:v>
                </c:pt>
                <c:pt idx="1984">
                  <c:v>820</c:v>
                </c:pt>
                <c:pt idx="1985">
                  <c:v>812.44</c:v>
                </c:pt>
                <c:pt idx="1986">
                  <c:v>842.11</c:v>
                </c:pt>
                <c:pt idx="1987">
                  <c:v>859.45</c:v>
                </c:pt>
                <c:pt idx="1988">
                  <c:v>879.29</c:v>
                </c:pt>
                <c:pt idx="1989">
                  <c:v>798.64</c:v>
                </c:pt>
                <c:pt idx="1990">
                  <c:v>658.48</c:v>
                </c:pt>
                <c:pt idx="1991">
                  <c:v>605.24</c:v>
                </c:pt>
                <c:pt idx="1992">
                  <c:v>574.76</c:v>
                </c:pt>
                <c:pt idx="1993">
                  <c:v>540.9</c:v>
                </c:pt>
                <c:pt idx="1994">
                  <c:v>543.09</c:v>
                </c:pt>
                <c:pt idx="1995">
                  <c:v>508.56</c:v>
                </c:pt>
                <c:pt idx="1996">
                  <c:v>541.83000000000004</c:v>
                </c:pt>
                <c:pt idx="1997">
                  <c:v>565.03</c:v>
                </c:pt>
                <c:pt idx="1998">
                  <c:v>649.99</c:v>
                </c:pt>
                <c:pt idx="1999">
                  <c:v>741.46</c:v>
                </c:pt>
                <c:pt idx="2000">
                  <c:v>743.34</c:v>
                </c:pt>
                <c:pt idx="2001">
                  <c:v>743.87</c:v>
                </c:pt>
                <c:pt idx="2002">
                  <c:v>738.5</c:v>
                </c:pt>
                <c:pt idx="2003">
                  <c:v>727.54</c:v>
                </c:pt>
                <c:pt idx="2004">
                  <c:v>732.03</c:v>
                </c:pt>
                <c:pt idx="2005">
                  <c:v>746.03</c:v>
                </c:pt>
                <c:pt idx="2006">
                  <c:v>745.02</c:v>
                </c:pt>
                <c:pt idx="2007">
                  <c:v>745</c:v>
                </c:pt>
                <c:pt idx="2008">
                  <c:v>755.53</c:v>
                </c:pt>
                <c:pt idx="2009">
                  <c:v>735.29</c:v>
                </c:pt>
                <c:pt idx="2010">
                  <c:v>734.53</c:v>
                </c:pt>
                <c:pt idx="2011">
                  <c:v>754.81</c:v>
                </c:pt>
                <c:pt idx="2012">
                  <c:v>767.92</c:v>
                </c:pt>
                <c:pt idx="2013">
                  <c:v>706.07</c:v>
                </c:pt>
                <c:pt idx="2014">
                  <c:v>627.76</c:v>
                </c:pt>
                <c:pt idx="2015">
                  <c:v>550.70000000000005</c:v>
                </c:pt>
                <c:pt idx="2016">
                  <c:v>511.66</c:v>
                </c:pt>
                <c:pt idx="2017">
                  <c:v>496.72</c:v>
                </c:pt>
                <c:pt idx="2018">
                  <c:v>499.07</c:v>
                </c:pt>
                <c:pt idx="2019">
                  <c:v>486.47</c:v>
                </c:pt>
                <c:pt idx="2020">
                  <c:v>491.05</c:v>
                </c:pt>
                <c:pt idx="2021">
                  <c:v>532.79999999999995</c:v>
                </c:pt>
                <c:pt idx="2022">
                  <c:v>646.44000000000005</c:v>
                </c:pt>
                <c:pt idx="2023">
                  <c:v>675.03</c:v>
                </c:pt>
                <c:pt idx="2024">
                  <c:v>680.35</c:v>
                </c:pt>
                <c:pt idx="2025">
                  <c:v>625.4</c:v>
                </c:pt>
                <c:pt idx="2026">
                  <c:v>603</c:v>
                </c:pt>
                <c:pt idx="2027">
                  <c:v>661</c:v>
                </c:pt>
                <c:pt idx="2028">
                  <c:v>676.76</c:v>
                </c:pt>
                <c:pt idx="2029">
                  <c:v>675.64</c:v>
                </c:pt>
                <c:pt idx="2030">
                  <c:v>671.05</c:v>
                </c:pt>
                <c:pt idx="2031">
                  <c:v>678.15</c:v>
                </c:pt>
                <c:pt idx="2032">
                  <c:v>656.95</c:v>
                </c:pt>
                <c:pt idx="2033">
                  <c:v>680.09</c:v>
                </c:pt>
                <c:pt idx="2034">
                  <c:v>704.08</c:v>
                </c:pt>
                <c:pt idx="2035">
                  <c:v>746.92</c:v>
                </c:pt>
                <c:pt idx="2036">
                  <c:v>715.53</c:v>
                </c:pt>
                <c:pt idx="2037">
                  <c:v>650.04</c:v>
                </c:pt>
                <c:pt idx="2038">
                  <c:v>582.03</c:v>
                </c:pt>
                <c:pt idx="2039">
                  <c:v>511.67</c:v>
                </c:pt>
                <c:pt idx="2040">
                  <c:v>456.05</c:v>
                </c:pt>
                <c:pt idx="2041">
                  <c:v>418.74</c:v>
                </c:pt>
                <c:pt idx="2042">
                  <c:v>395.35</c:v>
                </c:pt>
                <c:pt idx="2043">
                  <c:v>362.68</c:v>
                </c:pt>
                <c:pt idx="2044">
                  <c:v>391.73</c:v>
                </c:pt>
                <c:pt idx="2045">
                  <c:v>445.42</c:v>
                </c:pt>
                <c:pt idx="2046">
                  <c:v>531.95000000000005</c:v>
                </c:pt>
                <c:pt idx="2047">
                  <c:v>566.1</c:v>
                </c:pt>
                <c:pt idx="2048">
                  <c:v>580.87</c:v>
                </c:pt>
                <c:pt idx="2049">
                  <c:v>542.29</c:v>
                </c:pt>
                <c:pt idx="2050">
                  <c:v>532.05999999999995</c:v>
                </c:pt>
                <c:pt idx="2051">
                  <c:v>563.04999999999995</c:v>
                </c:pt>
                <c:pt idx="2052">
                  <c:v>590.23</c:v>
                </c:pt>
                <c:pt idx="2053">
                  <c:v>604.4</c:v>
                </c:pt>
                <c:pt idx="2054">
                  <c:v>581.21</c:v>
                </c:pt>
                <c:pt idx="2055">
                  <c:v>556.62</c:v>
                </c:pt>
                <c:pt idx="2056">
                  <c:v>541.67999999999995</c:v>
                </c:pt>
                <c:pt idx="2057">
                  <c:v>547.74</c:v>
                </c:pt>
                <c:pt idx="2058">
                  <c:v>548.28</c:v>
                </c:pt>
                <c:pt idx="2059">
                  <c:v>625.87</c:v>
                </c:pt>
                <c:pt idx="2060">
                  <c:v>572.57000000000005</c:v>
                </c:pt>
                <c:pt idx="2061">
                  <c:v>453.32</c:v>
                </c:pt>
                <c:pt idx="2062">
                  <c:v>425.33</c:v>
                </c:pt>
                <c:pt idx="2063">
                  <c:v>267.48</c:v>
                </c:pt>
                <c:pt idx="2064">
                  <c:v>398.18</c:v>
                </c:pt>
                <c:pt idx="2065">
                  <c:v>279.02999999999997</c:v>
                </c:pt>
                <c:pt idx="2066">
                  <c:v>318.68</c:v>
                </c:pt>
                <c:pt idx="2067">
                  <c:v>250.14</c:v>
                </c:pt>
                <c:pt idx="2068">
                  <c:v>264.95</c:v>
                </c:pt>
                <c:pt idx="2069">
                  <c:v>291.67</c:v>
                </c:pt>
                <c:pt idx="2070">
                  <c:v>275</c:v>
                </c:pt>
                <c:pt idx="2071">
                  <c:v>370.08</c:v>
                </c:pt>
                <c:pt idx="2072">
                  <c:v>400.99</c:v>
                </c:pt>
                <c:pt idx="2073">
                  <c:v>398.48</c:v>
                </c:pt>
                <c:pt idx="2074">
                  <c:v>397.3</c:v>
                </c:pt>
                <c:pt idx="2075">
                  <c:v>389.24</c:v>
                </c:pt>
                <c:pt idx="2076">
                  <c:v>337.49</c:v>
                </c:pt>
                <c:pt idx="2077">
                  <c:v>321.89</c:v>
                </c:pt>
                <c:pt idx="2078">
                  <c:v>315.54000000000002</c:v>
                </c:pt>
                <c:pt idx="2079">
                  <c:v>367.04</c:v>
                </c:pt>
                <c:pt idx="2080">
                  <c:v>414.17</c:v>
                </c:pt>
                <c:pt idx="2081">
                  <c:v>453.56</c:v>
                </c:pt>
                <c:pt idx="2082">
                  <c:v>453.63</c:v>
                </c:pt>
                <c:pt idx="2083">
                  <c:v>530</c:v>
                </c:pt>
                <c:pt idx="2084">
                  <c:v>523.91999999999996</c:v>
                </c:pt>
                <c:pt idx="2085">
                  <c:v>420.94</c:v>
                </c:pt>
                <c:pt idx="2086">
                  <c:v>397.65</c:v>
                </c:pt>
                <c:pt idx="2087">
                  <c:v>344.38</c:v>
                </c:pt>
                <c:pt idx="2088">
                  <c:v>273.20999999999998</c:v>
                </c:pt>
                <c:pt idx="2089">
                  <c:v>230.48</c:v>
                </c:pt>
                <c:pt idx="2090">
                  <c:v>262.99</c:v>
                </c:pt>
                <c:pt idx="2091">
                  <c:v>209.43</c:v>
                </c:pt>
                <c:pt idx="2092">
                  <c:v>224</c:v>
                </c:pt>
                <c:pt idx="2093">
                  <c:v>331.88</c:v>
                </c:pt>
                <c:pt idx="2094">
                  <c:v>211.07</c:v>
                </c:pt>
                <c:pt idx="2095">
                  <c:v>226.39</c:v>
                </c:pt>
                <c:pt idx="2096">
                  <c:v>209.95</c:v>
                </c:pt>
                <c:pt idx="2097">
                  <c:v>210.06</c:v>
                </c:pt>
                <c:pt idx="2098">
                  <c:v>273.7</c:v>
                </c:pt>
                <c:pt idx="2099">
                  <c:v>310.83</c:v>
                </c:pt>
                <c:pt idx="2100">
                  <c:v>364.45</c:v>
                </c:pt>
                <c:pt idx="2101">
                  <c:v>300.89999999999998</c:v>
                </c:pt>
                <c:pt idx="2102">
                  <c:v>333.1</c:v>
                </c:pt>
                <c:pt idx="2103">
                  <c:v>346.87</c:v>
                </c:pt>
                <c:pt idx="2104">
                  <c:v>299.73</c:v>
                </c:pt>
                <c:pt idx="2105">
                  <c:v>375</c:v>
                </c:pt>
                <c:pt idx="2106">
                  <c:v>455.47</c:v>
                </c:pt>
                <c:pt idx="2107">
                  <c:v>509.93</c:v>
                </c:pt>
                <c:pt idx="2108">
                  <c:v>509.93</c:v>
                </c:pt>
                <c:pt idx="2109">
                  <c:v>445</c:v>
                </c:pt>
                <c:pt idx="2110">
                  <c:v>409.67</c:v>
                </c:pt>
                <c:pt idx="2111">
                  <c:v>346.7</c:v>
                </c:pt>
                <c:pt idx="2112">
                  <c:v>293.60000000000002</c:v>
                </c:pt>
                <c:pt idx="2113">
                  <c:v>220</c:v>
                </c:pt>
                <c:pt idx="2114">
                  <c:v>218.08</c:v>
                </c:pt>
                <c:pt idx="2115">
                  <c:v>222.7</c:v>
                </c:pt>
                <c:pt idx="2116">
                  <c:v>239.33</c:v>
                </c:pt>
                <c:pt idx="2117">
                  <c:v>367.52</c:v>
                </c:pt>
                <c:pt idx="2118">
                  <c:v>459.9</c:v>
                </c:pt>
                <c:pt idx="2119">
                  <c:v>506.5</c:v>
                </c:pt>
                <c:pt idx="2120">
                  <c:v>519.92999999999995</c:v>
                </c:pt>
                <c:pt idx="2121">
                  <c:v>489.59</c:v>
                </c:pt>
                <c:pt idx="2122">
                  <c:v>470</c:v>
                </c:pt>
                <c:pt idx="2123">
                  <c:v>478.47</c:v>
                </c:pt>
                <c:pt idx="2124">
                  <c:v>513.09</c:v>
                </c:pt>
                <c:pt idx="2125">
                  <c:v>516.65</c:v>
                </c:pt>
                <c:pt idx="2126">
                  <c:v>482.69</c:v>
                </c:pt>
                <c:pt idx="2127">
                  <c:v>487.58</c:v>
                </c:pt>
                <c:pt idx="2128">
                  <c:v>506.5</c:v>
                </c:pt>
                <c:pt idx="2129">
                  <c:v>520.32000000000005</c:v>
                </c:pt>
                <c:pt idx="2130">
                  <c:v>571.1</c:v>
                </c:pt>
                <c:pt idx="2131">
                  <c:v>631</c:v>
                </c:pt>
                <c:pt idx="2132">
                  <c:v>575.66</c:v>
                </c:pt>
                <c:pt idx="2133">
                  <c:v>520.20000000000005</c:v>
                </c:pt>
                <c:pt idx="2134">
                  <c:v>493.7</c:v>
                </c:pt>
                <c:pt idx="2135">
                  <c:v>425.19</c:v>
                </c:pt>
                <c:pt idx="2136">
                  <c:v>423.88</c:v>
                </c:pt>
                <c:pt idx="2137">
                  <c:v>438.73</c:v>
                </c:pt>
                <c:pt idx="2138">
                  <c:v>440.61</c:v>
                </c:pt>
                <c:pt idx="2139">
                  <c:v>436.21</c:v>
                </c:pt>
                <c:pt idx="2140">
                  <c:v>420.1</c:v>
                </c:pt>
                <c:pt idx="2141">
                  <c:v>467</c:v>
                </c:pt>
                <c:pt idx="2142">
                  <c:v>551.4</c:v>
                </c:pt>
                <c:pt idx="2143">
                  <c:v>566.28</c:v>
                </c:pt>
                <c:pt idx="2144">
                  <c:v>571.14</c:v>
                </c:pt>
                <c:pt idx="2145">
                  <c:v>565.1</c:v>
                </c:pt>
                <c:pt idx="2146">
                  <c:v>535.52</c:v>
                </c:pt>
                <c:pt idx="2147">
                  <c:v>546.75</c:v>
                </c:pt>
                <c:pt idx="2148">
                  <c:v>531.86</c:v>
                </c:pt>
                <c:pt idx="2149">
                  <c:v>526.5</c:v>
                </c:pt>
                <c:pt idx="2150">
                  <c:v>527.63</c:v>
                </c:pt>
                <c:pt idx="2151">
                  <c:v>541.63</c:v>
                </c:pt>
                <c:pt idx="2152">
                  <c:v>554.84</c:v>
                </c:pt>
                <c:pt idx="2153">
                  <c:v>581.87</c:v>
                </c:pt>
                <c:pt idx="2154">
                  <c:v>620</c:v>
                </c:pt>
                <c:pt idx="2155">
                  <c:v>730</c:v>
                </c:pt>
                <c:pt idx="2156">
                  <c:v>626.96</c:v>
                </c:pt>
                <c:pt idx="2157">
                  <c:v>565.78</c:v>
                </c:pt>
                <c:pt idx="2158">
                  <c:v>546.19000000000005</c:v>
                </c:pt>
                <c:pt idx="2159">
                  <c:v>535.57000000000005</c:v>
                </c:pt>
                <c:pt idx="2160">
                  <c:v>415.26</c:v>
                </c:pt>
                <c:pt idx="2161">
                  <c:v>402.43</c:v>
                </c:pt>
                <c:pt idx="2162">
                  <c:v>420.1</c:v>
                </c:pt>
                <c:pt idx="2163">
                  <c:v>376.45</c:v>
                </c:pt>
                <c:pt idx="2164">
                  <c:v>408.77</c:v>
                </c:pt>
                <c:pt idx="2165">
                  <c:v>423.57</c:v>
                </c:pt>
                <c:pt idx="2166">
                  <c:v>484.68</c:v>
                </c:pt>
                <c:pt idx="2167">
                  <c:v>519.9</c:v>
                </c:pt>
                <c:pt idx="2168">
                  <c:v>524.77</c:v>
                </c:pt>
                <c:pt idx="2169">
                  <c:v>501.04</c:v>
                </c:pt>
                <c:pt idx="2170">
                  <c:v>464.63</c:v>
                </c:pt>
                <c:pt idx="2171">
                  <c:v>437.11</c:v>
                </c:pt>
                <c:pt idx="2172">
                  <c:v>451.49</c:v>
                </c:pt>
                <c:pt idx="2173">
                  <c:v>441.45</c:v>
                </c:pt>
                <c:pt idx="2174">
                  <c:v>437.39</c:v>
                </c:pt>
                <c:pt idx="2175">
                  <c:v>458.9</c:v>
                </c:pt>
                <c:pt idx="2176">
                  <c:v>466.91</c:v>
                </c:pt>
                <c:pt idx="2177">
                  <c:v>525.88</c:v>
                </c:pt>
                <c:pt idx="2178">
                  <c:v>575.25</c:v>
                </c:pt>
                <c:pt idx="2179">
                  <c:v>631.39</c:v>
                </c:pt>
                <c:pt idx="2180">
                  <c:v>599.98</c:v>
                </c:pt>
                <c:pt idx="2181">
                  <c:v>543.29999999999995</c:v>
                </c:pt>
                <c:pt idx="2182">
                  <c:v>484.99</c:v>
                </c:pt>
                <c:pt idx="2183">
                  <c:v>436.53</c:v>
                </c:pt>
                <c:pt idx="2184">
                  <c:v>436.67</c:v>
                </c:pt>
                <c:pt idx="2185">
                  <c:v>404.94</c:v>
                </c:pt>
                <c:pt idx="2186">
                  <c:v>398.29</c:v>
                </c:pt>
                <c:pt idx="2187">
                  <c:v>377.07</c:v>
                </c:pt>
                <c:pt idx="2188">
                  <c:v>377.61</c:v>
                </c:pt>
                <c:pt idx="2189">
                  <c:v>404.13</c:v>
                </c:pt>
                <c:pt idx="2190">
                  <c:v>497.44</c:v>
                </c:pt>
                <c:pt idx="2191">
                  <c:v>520</c:v>
                </c:pt>
                <c:pt idx="2192">
                  <c:v>524.05999999999995</c:v>
                </c:pt>
                <c:pt idx="2193">
                  <c:v>508.64</c:v>
                </c:pt>
                <c:pt idx="2194">
                  <c:v>479.47</c:v>
                </c:pt>
                <c:pt idx="2195">
                  <c:v>501.52</c:v>
                </c:pt>
                <c:pt idx="2196">
                  <c:v>477.43</c:v>
                </c:pt>
                <c:pt idx="2197">
                  <c:v>440.96</c:v>
                </c:pt>
                <c:pt idx="2198">
                  <c:v>468.64</c:v>
                </c:pt>
                <c:pt idx="2199">
                  <c:v>440.35</c:v>
                </c:pt>
                <c:pt idx="2200">
                  <c:v>436.57</c:v>
                </c:pt>
                <c:pt idx="2201">
                  <c:v>453.56</c:v>
                </c:pt>
                <c:pt idx="2202">
                  <c:v>504.91</c:v>
                </c:pt>
                <c:pt idx="2203">
                  <c:v>558.16</c:v>
                </c:pt>
                <c:pt idx="2204">
                  <c:v>515.75</c:v>
                </c:pt>
                <c:pt idx="2205">
                  <c:v>495.67</c:v>
                </c:pt>
                <c:pt idx="2206">
                  <c:v>486.4</c:v>
                </c:pt>
                <c:pt idx="2207">
                  <c:v>446.67</c:v>
                </c:pt>
                <c:pt idx="2208">
                  <c:v>300.01</c:v>
                </c:pt>
                <c:pt idx="2209">
                  <c:v>238.2</c:v>
                </c:pt>
                <c:pt idx="2210">
                  <c:v>234.9</c:v>
                </c:pt>
                <c:pt idx="2211">
                  <c:v>220.57</c:v>
                </c:pt>
                <c:pt idx="2212">
                  <c:v>226.87</c:v>
                </c:pt>
                <c:pt idx="2213">
                  <c:v>278.7</c:v>
                </c:pt>
                <c:pt idx="2214">
                  <c:v>439.43</c:v>
                </c:pt>
                <c:pt idx="2215">
                  <c:v>486.66</c:v>
                </c:pt>
                <c:pt idx="2216">
                  <c:v>495.1</c:v>
                </c:pt>
                <c:pt idx="2217">
                  <c:v>417.64</c:v>
                </c:pt>
                <c:pt idx="2218">
                  <c:v>357.88</c:v>
                </c:pt>
                <c:pt idx="2219">
                  <c:v>347.59</c:v>
                </c:pt>
                <c:pt idx="2220">
                  <c:v>402.62</c:v>
                </c:pt>
                <c:pt idx="2221">
                  <c:v>396.26</c:v>
                </c:pt>
                <c:pt idx="2222">
                  <c:v>379.18</c:v>
                </c:pt>
                <c:pt idx="2223">
                  <c:v>420.29</c:v>
                </c:pt>
                <c:pt idx="2224">
                  <c:v>436.04</c:v>
                </c:pt>
                <c:pt idx="2225">
                  <c:v>440.14</c:v>
                </c:pt>
                <c:pt idx="2226">
                  <c:v>486.66</c:v>
                </c:pt>
                <c:pt idx="2227">
                  <c:v>551</c:v>
                </c:pt>
                <c:pt idx="2228">
                  <c:v>465</c:v>
                </c:pt>
                <c:pt idx="2229">
                  <c:v>419.95</c:v>
                </c:pt>
                <c:pt idx="2230">
                  <c:v>398.29</c:v>
                </c:pt>
                <c:pt idx="2231">
                  <c:v>375.44</c:v>
                </c:pt>
                <c:pt idx="2232">
                  <c:v>400.85</c:v>
                </c:pt>
                <c:pt idx="2233">
                  <c:v>359.09</c:v>
                </c:pt>
                <c:pt idx="2234">
                  <c:v>352.09</c:v>
                </c:pt>
                <c:pt idx="2235">
                  <c:v>348.07</c:v>
                </c:pt>
                <c:pt idx="2236">
                  <c:v>348.09</c:v>
                </c:pt>
                <c:pt idx="2237">
                  <c:v>356.04</c:v>
                </c:pt>
                <c:pt idx="2238">
                  <c:v>381.3</c:v>
                </c:pt>
                <c:pt idx="2239">
                  <c:v>411.07</c:v>
                </c:pt>
                <c:pt idx="2240">
                  <c:v>427.72</c:v>
                </c:pt>
                <c:pt idx="2241">
                  <c:v>429.18</c:v>
                </c:pt>
                <c:pt idx="2242">
                  <c:v>419.9</c:v>
                </c:pt>
                <c:pt idx="2243">
                  <c:v>418.36</c:v>
                </c:pt>
                <c:pt idx="2244">
                  <c:v>399.98</c:v>
                </c:pt>
                <c:pt idx="2245">
                  <c:v>355</c:v>
                </c:pt>
                <c:pt idx="2246">
                  <c:v>348.99</c:v>
                </c:pt>
                <c:pt idx="2247">
                  <c:v>353.39</c:v>
                </c:pt>
                <c:pt idx="2248">
                  <c:v>371.98</c:v>
                </c:pt>
                <c:pt idx="2249">
                  <c:v>436.24</c:v>
                </c:pt>
                <c:pt idx="2250">
                  <c:v>469.52</c:v>
                </c:pt>
                <c:pt idx="2251">
                  <c:v>491.86</c:v>
                </c:pt>
                <c:pt idx="2252">
                  <c:v>483.98</c:v>
                </c:pt>
                <c:pt idx="2253">
                  <c:v>459.95</c:v>
                </c:pt>
                <c:pt idx="2254">
                  <c:v>443.97</c:v>
                </c:pt>
                <c:pt idx="2255">
                  <c:v>437.01</c:v>
                </c:pt>
                <c:pt idx="2256">
                  <c:v>421.45</c:v>
                </c:pt>
                <c:pt idx="2257">
                  <c:v>385.07</c:v>
                </c:pt>
                <c:pt idx="2258">
                  <c:v>385.06</c:v>
                </c:pt>
                <c:pt idx="2259">
                  <c:v>369.22</c:v>
                </c:pt>
                <c:pt idx="2260">
                  <c:v>358.54</c:v>
                </c:pt>
                <c:pt idx="2261">
                  <c:v>369.02</c:v>
                </c:pt>
                <c:pt idx="2262">
                  <c:v>379.02</c:v>
                </c:pt>
                <c:pt idx="2263">
                  <c:v>385.01</c:v>
                </c:pt>
                <c:pt idx="2264">
                  <c:v>402.13</c:v>
                </c:pt>
                <c:pt idx="2265">
                  <c:v>402.13</c:v>
                </c:pt>
                <c:pt idx="2266">
                  <c:v>388.5</c:v>
                </c:pt>
                <c:pt idx="2267">
                  <c:v>380.04</c:v>
                </c:pt>
                <c:pt idx="2268">
                  <c:v>360</c:v>
                </c:pt>
                <c:pt idx="2269">
                  <c:v>295</c:v>
                </c:pt>
                <c:pt idx="2270">
                  <c:v>251.8</c:v>
                </c:pt>
                <c:pt idx="2271">
                  <c:v>297</c:v>
                </c:pt>
                <c:pt idx="2272">
                  <c:v>343.1</c:v>
                </c:pt>
                <c:pt idx="2273">
                  <c:v>404.32</c:v>
                </c:pt>
                <c:pt idx="2274">
                  <c:v>459.99</c:v>
                </c:pt>
                <c:pt idx="2275">
                  <c:v>505.94</c:v>
                </c:pt>
                <c:pt idx="2276">
                  <c:v>517.20000000000005</c:v>
                </c:pt>
                <c:pt idx="2277">
                  <c:v>484.94</c:v>
                </c:pt>
                <c:pt idx="2278">
                  <c:v>452.22</c:v>
                </c:pt>
                <c:pt idx="2279">
                  <c:v>400</c:v>
                </c:pt>
                <c:pt idx="2280">
                  <c:v>347.09</c:v>
                </c:pt>
                <c:pt idx="2281">
                  <c:v>342.15</c:v>
                </c:pt>
                <c:pt idx="2282">
                  <c:v>341.73</c:v>
                </c:pt>
                <c:pt idx="2283">
                  <c:v>349.9</c:v>
                </c:pt>
                <c:pt idx="2284">
                  <c:v>353.39</c:v>
                </c:pt>
                <c:pt idx="2285">
                  <c:v>389.05</c:v>
                </c:pt>
                <c:pt idx="2286">
                  <c:v>464.06</c:v>
                </c:pt>
                <c:pt idx="2287">
                  <c:v>502.45</c:v>
                </c:pt>
                <c:pt idx="2288">
                  <c:v>500.1</c:v>
                </c:pt>
                <c:pt idx="2289">
                  <c:v>470</c:v>
                </c:pt>
                <c:pt idx="2290">
                  <c:v>408.7</c:v>
                </c:pt>
                <c:pt idx="2291">
                  <c:v>440.29</c:v>
                </c:pt>
                <c:pt idx="2292">
                  <c:v>426.47</c:v>
                </c:pt>
                <c:pt idx="2293">
                  <c:v>421.84</c:v>
                </c:pt>
                <c:pt idx="2294">
                  <c:v>431.28</c:v>
                </c:pt>
                <c:pt idx="2295">
                  <c:v>440.29</c:v>
                </c:pt>
                <c:pt idx="2296">
                  <c:v>444.73</c:v>
                </c:pt>
                <c:pt idx="2297">
                  <c:v>471.71</c:v>
                </c:pt>
                <c:pt idx="2298">
                  <c:v>515</c:v>
                </c:pt>
                <c:pt idx="2299">
                  <c:v>727.49</c:v>
                </c:pt>
                <c:pt idx="2300">
                  <c:v>530.37</c:v>
                </c:pt>
                <c:pt idx="2301">
                  <c:v>463.2</c:v>
                </c:pt>
                <c:pt idx="2302">
                  <c:v>376.68</c:v>
                </c:pt>
                <c:pt idx="2303">
                  <c:v>370.38</c:v>
                </c:pt>
                <c:pt idx="2304">
                  <c:v>345.06</c:v>
                </c:pt>
                <c:pt idx="2305">
                  <c:v>332</c:v>
                </c:pt>
                <c:pt idx="2306">
                  <c:v>354.2</c:v>
                </c:pt>
                <c:pt idx="2307">
                  <c:v>332.65</c:v>
                </c:pt>
                <c:pt idx="2308">
                  <c:v>357.11</c:v>
                </c:pt>
                <c:pt idx="2309">
                  <c:v>380.01</c:v>
                </c:pt>
                <c:pt idx="2310">
                  <c:v>432.78</c:v>
                </c:pt>
                <c:pt idx="2311">
                  <c:v>502</c:v>
                </c:pt>
                <c:pt idx="2312">
                  <c:v>560</c:v>
                </c:pt>
                <c:pt idx="2313">
                  <c:v>471.42</c:v>
                </c:pt>
                <c:pt idx="2314">
                  <c:v>440.74</c:v>
                </c:pt>
                <c:pt idx="2315">
                  <c:v>429.36</c:v>
                </c:pt>
                <c:pt idx="2316">
                  <c:v>466.66</c:v>
                </c:pt>
                <c:pt idx="2317">
                  <c:v>439.09</c:v>
                </c:pt>
                <c:pt idx="2318">
                  <c:v>450.47</c:v>
                </c:pt>
                <c:pt idx="2319">
                  <c:v>454.39</c:v>
                </c:pt>
                <c:pt idx="2320">
                  <c:v>493.07</c:v>
                </c:pt>
                <c:pt idx="2321">
                  <c:v>570.32000000000005</c:v>
                </c:pt>
                <c:pt idx="2322">
                  <c:v>523.16999999999996</c:v>
                </c:pt>
                <c:pt idx="2323">
                  <c:v>598.14</c:v>
                </c:pt>
                <c:pt idx="2324">
                  <c:v>530.38</c:v>
                </c:pt>
                <c:pt idx="2325">
                  <c:v>459.13</c:v>
                </c:pt>
                <c:pt idx="2326">
                  <c:v>437.97</c:v>
                </c:pt>
                <c:pt idx="2327">
                  <c:v>411.61</c:v>
                </c:pt>
                <c:pt idx="2328">
                  <c:v>345.08</c:v>
                </c:pt>
                <c:pt idx="2329">
                  <c:v>366.48</c:v>
                </c:pt>
                <c:pt idx="2330">
                  <c:v>346.97</c:v>
                </c:pt>
                <c:pt idx="2331">
                  <c:v>335.64</c:v>
                </c:pt>
                <c:pt idx="2332">
                  <c:v>353.88</c:v>
                </c:pt>
                <c:pt idx="2333">
                  <c:v>375.51</c:v>
                </c:pt>
                <c:pt idx="2334">
                  <c:v>461.72</c:v>
                </c:pt>
                <c:pt idx="2335">
                  <c:v>505.64</c:v>
                </c:pt>
                <c:pt idx="2336">
                  <c:v>564.9</c:v>
                </c:pt>
                <c:pt idx="2337">
                  <c:v>541.86</c:v>
                </c:pt>
                <c:pt idx="2338">
                  <c:v>503.71</c:v>
                </c:pt>
                <c:pt idx="2339">
                  <c:v>500.76</c:v>
                </c:pt>
                <c:pt idx="2340">
                  <c:v>481.73</c:v>
                </c:pt>
                <c:pt idx="2341">
                  <c:v>452.8</c:v>
                </c:pt>
                <c:pt idx="2342">
                  <c:v>450.31</c:v>
                </c:pt>
                <c:pt idx="2343">
                  <c:v>461.03</c:v>
                </c:pt>
                <c:pt idx="2344">
                  <c:v>481.08</c:v>
                </c:pt>
                <c:pt idx="2345">
                  <c:v>505</c:v>
                </c:pt>
                <c:pt idx="2346">
                  <c:v>547.03</c:v>
                </c:pt>
                <c:pt idx="2347">
                  <c:v>628.80999999999995</c:v>
                </c:pt>
                <c:pt idx="2348">
                  <c:v>539.79999999999995</c:v>
                </c:pt>
                <c:pt idx="2349">
                  <c:v>460.34</c:v>
                </c:pt>
                <c:pt idx="2350">
                  <c:v>421.59</c:v>
                </c:pt>
                <c:pt idx="2351">
                  <c:v>362</c:v>
                </c:pt>
                <c:pt idx="2352">
                  <c:v>391.63</c:v>
                </c:pt>
                <c:pt idx="2353">
                  <c:v>338.77</c:v>
                </c:pt>
                <c:pt idx="2354">
                  <c:v>317.25</c:v>
                </c:pt>
                <c:pt idx="2355">
                  <c:v>301.87</c:v>
                </c:pt>
                <c:pt idx="2356">
                  <c:v>313.55</c:v>
                </c:pt>
                <c:pt idx="2357">
                  <c:v>375.8</c:v>
                </c:pt>
                <c:pt idx="2358">
                  <c:v>450</c:v>
                </c:pt>
                <c:pt idx="2359">
                  <c:v>474.82</c:v>
                </c:pt>
                <c:pt idx="2360">
                  <c:v>500.1</c:v>
                </c:pt>
                <c:pt idx="2361">
                  <c:v>472.84</c:v>
                </c:pt>
                <c:pt idx="2362">
                  <c:v>435.85</c:v>
                </c:pt>
                <c:pt idx="2363">
                  <c:v>402.99</c:v>
                </c:pt>
                <c:pt idx="2364">
                  <c:v>392.92</c:v>
                </c:pt>
                <c:pt idx="2365">
                  <c:v>361.27</c:v>
                </c:pt>
                <c:pt idx="2366">
                  <c:v>391.36</c:v>
                </c:pt>
                <c:pt idx="2367">
                  <c:v>402.3</c:v>
                </c:pt>
                <c:pt idx="2368">
                  <c:v>422.28</c:v>
                </c:pt>
                <c:pt idx="2369">
                  <c:v>425.4</c:v>
                </c:pt>
                <c:pt idx="2370">
                  <c:v>457.8</c:v>
                </c:pt>
                <c:pt idx="2371">
                  <c:v>494.9</c:v>
                </c:pt>
                <c:pt idx="2372">
                  <c:v>462.48</c:v>
                </c:pt>
                <c:pt idx="2373">
                  <c:v>433.1</c:v>
                </c:pt>
                <c:pt idx="2374">
                  <c:v>377.18</c:v>
                </c:pt>
                <c:pt idx="2375">
                  <c:v>260.04000000000002</c:v>
                </c:pt>
                <c:pt idx="2376">
                  <c:v>313.75</c:v>
                </c:pt>
                <c:pt idx="2377">
                  <c:v>289.39999999999998</c:v>
                </c:pt>
                <c:pt idx="2378">
                  <c:v>265.02999999999997</c:v>
                </c:pt>
                <c:pt idx="2379">
                  <c:v>241.12</c:v>
                </c:pt>
                <c:pt idx="2380">
                  <c:v>242.18</c:v>
                </c:pt>
                <c:pt idx="2381">
                  <c:v>287.47000000000003</c:v>
                </c:pt>
                <c:pt idx="2382">
                  <c:v>405.18</c:v>
                </c:pt>
                <c:pt idx="2383">
                  <c:v>472.05</c:v>
                </c:pt>
                <c:pt idx="2384">
                  <c:v>489.97</c:v>
                </c:pt>
                <c:pt idx="2385">
                  <c:v>451.84</c:v>
                </c:pt>
                <c:pt idx="2386">
                  <c:v>424.86</c:v>
                </c:pt>
                <c:pt idx="2387">
                  <c:v>404.68</c:v>
                </c:pt>
                <c:pt idx="2388">
                  <c:v>465.95</c:v>
                </c:pt>
                <c:pt idx="2389">
                  <c:v>450.57</c:v>
                </c:pt>
                <c:pt idx="2390">
                  <c:v>437.72</c:v>
                </c:pt>
                <c:pt idx="2391">
                  <c:v>497.25</c:v>
                </c:pt>
                <c:pt idx="2392">
                  <c:v>480.85</c:v>
                </c:pt>
                <c:pt idx="2393">
                  <c:v>503.48</c:v>
                </c:pt>
                <c:pt idx="2394">
                  <c:v>496.04</c:v>
                </c:pt>
                <c:pt idx="2395">
                  <c:v>527.63</c:v>
                </c:pt>
                <c:pt idx="2396">
                  <c:v>430.68</c:v>
                </c:pt>
                <c:pt idx="2397">
                  <c:v>424.47</c:v>
                </c:pt>
                <c:pt idx="2398">
                  <c:v>240.63</c:v>
                </c:pt>
                <c:pt idx="2399">
                  <c:v>277.89</c:v>
                </c:pt>
                <c:pt idx="2400">
                  <c:v>190.79</c:v>
                </c:pt>
                <c:pt idx="2401">
                  <c:v>207.34</c:v>
                </c:pt>
                <c:pt idx="2402">
                  <c:v>208.92</c:v>
                </c:pt>
                <c:pt idx="2403">
                  <c:v>183.83</c:v>
                </c:pt>
                <c:pt idx="2404">
                  <c:v>171.84</c:v>
                </c:pt>
                <c:pt idx="2405">
                  <c:v>173.41</c:v>
                </c:pt>
                <c:pt idx="2406">
                  <c:v>184.38</c:v>
                </c:pt>
                <c:pt idx="2407">
                  <c:v>395</c:v>
                </c:pt>
                <c:pt idx="2408">
                  <c:v>384.1</c:v>
                </c:pt>
                <c:pt idx="2409">
                  <c:v>379.24</c:v>
                </c:pt>
                <c:pt idx="2410">
                  <c:v>282.99</c:v>
                </c:pt>
                <c:pt idx="2411">
                  <c:v>287.83999999999997</c:v>
                </c:pt>
                <c:pt idx="2412">
                  <c:v>263.08</c:v>
                </c:pt>
                <c:pt idx="2413">
                  <c:v>310.5</c:v>
                </c:pt>
                <c:pt idx="2414">
                  <c:v>174.23</c:v>
                </c:pt>
                <c:pt idx="2415">
                  <c:v>234.24</c:v>
                </c:pt>
                <c:pt idx="2416">
                  <c:v>257.77999999999997</c:v>
                </c:pt>
                <c:pt idx="2417">
                  <c:v>373.01</c:v>
                </c:pt>
                <c:pt idx="2418">
                  <c:v>393.19</c:v>
                </c:pt>
                <c:pt idx="2419">
                  <c:v>460.67</c:v>
                </c:pt>
                <c:pt idx="2420">
                  <c:v>372.97</c:v>
                </c:pt>
                <c:pt idx="2421">
                  <c:v>203.19</c:v>
                </c:pt>
                <c:pt idx="2422">
                  <c:v>197.51</c:v>
                </c:pt>
                <c:pt idx="2423">
                  <c:v>165.43</c:v>
                </c:pt>
                <c:pt idx="2424">
                  <c:v>185.79</c:v>
                </c:pt>
                <c:pt idx="2425">
                  <c:v>153.82</c:v>
                </c:pt>
                <c:pt idx="2426">
                  <c:v>146.32</c:v>
                </c:pt>
                <c:pt idx="2427">
                  <c:v>125.66</c:v>
                </c:pt>
                <c:pt idx="2428">
                  <c:v>57.61</c:v>
                </c:pt>
                <c:pt idx="2429">
                  <c:v>118.78</c:v>
                </c:pt>
                <c:pt idx="2430">
                  <c:v>125.23</c:v>
                </c:pt>
                <c:pt idx="2431">
                  <c:v>101.53</c:v>
                </c:pt>
                <c:pt idx="2432">
                  <c:v>148.47999999999999</c:v>
                </c:pt>
                <c:pt idx="2433">
                  <c:v>176.04</c:v>
                </c:pt>
                <c:pt idx="2434">
                  <c:v>158.91999999999999</c:v>
                </c:pt>
                <c:pt idx="2435">
                  <c:v>128.05000000000001</c:v>
                </c:pt>
                <c:pt idx="2436">
                  <c:v>112.67</c:v>
                </c:pt>
                <c:pt idx="2437">
                  <c:v>51.86</c:v>
                </c:pt>
                <c:pt idx="2438">
                  <c:v>41.18</c:v>
                </c:pt>
                <c:pt idx="2439">
                  <c:v>52.73</c:v>
                </c:pt>
                <c:pt idx="2440">
                  <c:v>98.23</c:v>
                </c:pt>
                <c:pt idx="2441">
                  <c:v>164.69</c:v>
                </c:pt>
                <c:pt idx="2442">
                  <c:v>260.07</c:v>
                </c:pt>
                <c:pt idx="2443">
                  <c:v>356.08</c:v>
                </c:pt>
                <c:pt idx="2444">
                  <c:v>281.41000000000003</c:v>
                </c:pt>
                <c:pt idx="2445">
                  <c:v>255.49</c:v>
                </c:pt>
                <c:pt idx="2446">
                  <c:v>273.29000000000002</c:v>
                </c:pt>
                <c:pt idx="2447">
                  <c:v>176.19</c:v>
                </c:pt>
                <c:pt idx="2448">
                  <c:v>164.02</c:v>
                </c:pt>
                <c:pt idx="2449">
                  <c:v>116.18</c:v>
                </c:pt>
                <c:pt idx="2450">
                  <c:v>152.6</c:v>
                </c:pt>
                <c:pt idx="2451">
                  <c:v>136.28</c:v>
                </c:pt>
                <c:pt idx="2452">
                  <c:v>152.93</c:v>
                </c:pt>
                <c:pt idx="2453">
                  <c:v>212.34</c:v>
                </c:pt>
                <c:pt idx="2454">
                  <c:v>368.04</c:v>
                </c:pt>
                <c:pt idx="2455">
                  <c:v>415.09</c:v>
                </c:pt>
                <c:pt idx="2456">
                  <c:v>415.38</c:v>
                </c:pt>
                <c:pt idx="2457">
                  <c:v>358.7</c:v>
                </c:pt>
                <c:pt idx="2458">
                  <c:v>326.69</c:v>
                </c:pt>
                <c:pt idx="2459">
                  <c:v>267.8</c:v>
                </c:pt>
                <c:pt idx="2460">
                  <c:v>234.56</c:v>
                </c:pt>
                <c:pt idx="2461">
                  <c:v>196.08</c:v>
                </c:pt>
                <c:pt idx="2462">
                  <c:v>232.34</c:v>
                </c:pt>
                <c:pt idx="2463">
                  <c:v>255.99</c:v>
                </c:pt>
                <c:pt idx="2464">
                  <c:v>299.82</c:v>
                </c:pt>
                <c:pt idx="2465">
                  <c:v>350</c:v>
                </c:pt>
                <c:pt idx="2466">
                  <c:v>407.43</c:v>
                </c:pt>
                <c:pt idx="2467">
                  <c:v>442.05</c:v>
                </c:pt>
                <c:pt idx="2468">
                  <c:v>420.05</c:v>
                </c:pt>
                <c:pt idx="2469">
                  <c:v>375</c:v>
                </c:pt>
                <c:pt idx="2470">
                  <c:v>342.68</c:v>
                </c:pt>
                <c:pt idx="2471">
                  <c:v>296.69</c:v>
                </c:pt>
                <c:pt idx="2472">
                  <c:v>261.77</c:v>
                </c:pt>
                <c:pt idx="2473">
                  <c:v>260.10000000000002</c:v>
                </c:pt>
                <c:pt idx="2474">
                  <c:v>277.16000000000003</c:v>
                </c:pt>
                <c:pt idx="2475">
                  <c:v>262.47000000000003</c:v>
                </c:pt>
                <c:pt idx="2476">
                  <c:v>260.10000000000002</c:v>
                </c:pt>
                <c:pt idx="2477">
                  <c:v>278.3</c:v>
                </c:pt>
                <c:pt idx="2478">
                  <c:v>375</c:v>
                </c:pt>
                <c:pt idx="2479">
                  <c:v>433</c:v>
                </c:pt>
                <c:pt idx="2480">
                  <c:v>447.36</c:v>
                </c:pt>
                <c:pt idx="2481">
                  <c:v>417.15</c:v>
                </c:pt>
                <c:pt idx="2482">
                  <c:v>370.45</c:v>
                </c:pt>
                <c:pt idx="2483">
                  <c:v>352.48</c:v>
                </c:pt>
                <c:pt idx="2484">
                  <c:v>326.52</c:v>
                </c:pt>
                <c:pt idx="2485">
                  <c:v>317.63</c:v>
                </c:pt>
                <c:pt idx="2486">
                  <c:v>318.73</c:v>
                </c:pt>
                <c:pt idx="2487">
                  <c:v>331.19</c:v>
                </c:pt>
                <c:pt idx="2488">
                  <c:v>368.98</c:v>
                </c:pt>
                <c:pt idx="2489">
                  <c:v>418.87</c:v>
                </c:pt>
                <c:pt idx="2490">
                  <c:v>469.05</c:v>
                </c:pt>
                <c:pt idx="2491">
                  <c:v>646.52</c:v>
                </c:pt>
                <c:pt idx="2492">
                  <c:v>567.73</c:v>
                </c:pt>
                <c:pt idx="2493">
                  <c:v>429.9</c:v>
                </c:pt>
                <c:pt idx="2494">
                  <c:v>388.2</c:v>
                </c:pt>
                <c:pt idx="2495">
                  <c:v>355.32</c:v>
                </c:pt>
                <c:pt idx="2496">
                  <c:v>310.3</c:v>
                </c:pt>
                <c:pt idx="2497">
                  <c:v>299.58</c:v>
                </c:pt>
                <c:pt idx="2498">
                  <c:v>299.54000000000002</c:v>
                </c:pt>
                <c:pt idx="2499">
                  <c:v>299.58</c:v>
                </c:pt>
                <c:pt idx="2500">
                  <c:v>297.27999999999997</c:v>
                </c:pt>
                <c:pt idx="2501">
                  <c:v>338.93</c:v>
                </c:pt>
                <c:pt idx="2502">
                  <c:v>419.48</c:v>
                </c:pt>
                <c:pt idx="2503">
                  <c:v>534.75</c:v>
                </c:pt>
                <c:pt idx="2504">
                  <c:v>523.62</c:v>
                </c:pt>
                <c:pt idx="2505">
                  <c:v>424.84</c:v>
                </c:pt>
                <c:pt idx="2506">
                  <c:v>362.5</c:v>
                </c:pt>
                <c:pt idx="2507">
                  <c:v>361.99</c:v>
                </c:pt>
                <c:pt idx="2508">
                  <c:v>314.18</c:v>
                </c:pt>
                <c:pt idx="2509">
                  <c:v>310.77999999999997</c:v>
                </c:pt>
                <c:pt idx="2510">
                  <c:v>307.39</c:v>
                </c:pt>
                <c:pt idx="2511">
                  <c:v>331.99</c:v>
                </c:pt>
                <c:pt idx="2512">
                  <c:v>364.43</c:v>
                </c:pt>
                <c:pt idx="2513">
                  <c:v>406.9</c:v>
                </c:pt>
                <c:pt idx="2514">
                  <c:v>470</c:v>
                </c:pt>
                <c:pt idx="2515">
                  <c:v>574.51</c:v>
                </c:pt>
                <c:pt idx="2516">
                  <c:v>490.53</c:v>
                </c:pt>
                <c:pt idx="2517">
                  <c:v>403.66</c:v>
                </c:pt>
                <c:pt idx="2518">
                  <c:v>370</c:v>
                </c:pt>
                <c:pt idx="2519">
                  <c:v>349.39</c:v>
                </c:pt>
                <c:pt idx="2520">
                  <c:v>373.07</c:v>
                </c:pt>
                <c:pt idx="2521">
                  <c:v>339.41</c:v>
                </c:pt>
                <c:pt idx="2522">
                  <c:v>330.08</c:v>
                </c:pt>
                <c:pt idx="2523">
                  <c:v>310.94</c:v>
                </c:pt>
                <c:pt idx="2524">
                  <c:v>322.2</c:v>
                </c:pt>
                <c:pt idx="2525">
                  <c:v>360</c:v>
                </c:pt>
                <c:pt idx="2526">
                  <c:v>435.1</c:v>
                </c:pt>
                <c:pt idx="2527">
                  <c:v>536.03</c:v>
                </c:pt>
                <c:pt idx="2528">
                  <c:v>511.74</c:v>
                </c:pt>
                <c:pt idx="2529">
                  <c:v>430.03</c:v>
                </c:pt>
                <c:pt idx="2530">
                  <c:v>420</c:v>
                </c:pt>
                <c:pt idx="2531">
                  <c:v>410</c:v>
                </c:pt>
                <c:pt idx="2532">
                  <c:v>361.5</c:v>
                </c:pt>
                <c:pt idx="2533">
                  <c:v>361.37</c:v>
                </c:pt>
                <c:pt idx="2534">
                  <c:v>381.49</c:v>
                </c:pt>
                <c:pt idx="2535">
                  <c:v>381.49</c:v>
                </c:pt>
                <c:pt idx="2536">
                  <c:v>413.99</c:v>
                </c:pt>
                <c:pt idx="2537">
                  <c:v>437.74</c:v>
                </c:pt>
                <c:pt idx="2538">
                  <c:v>492.32</c:v>
                </c:pt>
                <c:pt idx="2539">
                  <c:v>600</c:v>
                </c:pt>
                <c:pt idx="2540">
                  <c:v>510</c:v>
                </c:pt>
                <c:pt idx="2541">
                  <c:v>418.38</c:v>
                </c:pt>
                <c:pt idx="2542">
                  <c:v>396.34</c:v>
                </c:pt>
                <c:pt idx="2543">
                  <c:v>378.69</c:v>
                </c:pt>
                <c:pt idx="2544">
                  <c:v>352.56</c:v>
                </c:pt>
                <c:pt idx="2545">
                  <c:v>322.95</c:v>
                </c:pt>
                <c:pt idx="2546">
                  <c:v>312.58</c:v>
                </c:pt>
                <c:pt idx="2547">
                  <c:v>300.48</c:v>
                </c:pt>
                <c:pt idx="2548">
                  <c:v>303.12</c:v>
                </c:pt>
                <c:pt idx="2549">
                  <c:v>324.57</c:v>
                </c:pt>
                <c:pt idx="2550">
                  <c:v>410.66</c:v>
                </c:pt>
                <c:pt idx="2551">
                  <c:v>496.29</c:v>
                </c:pt>
                <c:pt idx="2552">
                  <c:v>571.36</c:v>
                </c:pt>
                <c:pt idx="2553">
                  <c:v>467.5</c:v>
                </c:pt>
                <c:pt idx="2554">
                  <c:v>368.14</c:v>
                </c:pt>
                <c:pt idx="2555">
                  <c:v>357.93</c:v>
                </c:pt>
                <c:pt idx="2556">
                  <c:v>400.07</c:v>
                </c:pt>
                <c:pt idx="2557">
                  <c:v>397.28</c:v>
                </c:pt>
                <c:pt idx="2558">
                  <c:v>340.45</c:v>
                </c:pt>
                <c:pt idx="2559">
                  <c:v>406.12</c:v>
                </c:pt>
                <c:pt idx="2560">
                  <c:v>428.42</c:v>
                </c:pt>
                <c:pt idx="2561">
                  <c:v>422.09</c:v>
                </c:pt>
                <c:pt idx="2562">
                  <c:v>460.13</c:v>
                </c:pt>
                <c:pt idx="2563">
                  <c:v>609.99</c:v>
                </c:pt>
                <c:pt idx="2564">
                  <c:v>569.99</c:v>
                </c:pt>
                <c:pt idx="2565">
                  <c:v>428.6</c:v>
                </c:pt>
                <c:pt idx="2566">
                  <c:v>393.46</c:v>
                </c:pt>
                <c:pt idx="2567">
                  <c:v>391.29</c:v>
                </c:pt>
                <c:pt idx="2568">
                  <c:v>377.94</c:v>
                </c:pt>
                <c:pt idx="2569">
                  <c:v>344.12</c:v>
                </c:pt>
                <c:pt idx="2570">
                  <c:v>312.02999999999997</c:v>
                </c:pt>
                <c:pt idx="2571">
                  <c:v>307.23</c:v>
                </c:pt>
                <c:pt idx="2572">
                  <c:v>306.29000000000002</c:v>
                </c:pt>
                <c:pt idx="2573">
                  <c:v>360.34</c:v>
                </c:pt>
                <c:pt idx="2574">
                  <c:v>379.38</c:v>
                </c:pt>
                <c:pt idx="2575">
                  <c:v>401.48</c:v>
                </c:pt>
                <c:pt idx="2576">
                  <c:v>389.65</c:v>
                </c:pt>
                <c:pt idx="2577">
                  <c:v>380</c:v>
                </c:pt>
                <c:pt idx="2578">
                  <c:v>369.93</c:v>
                </c:pt>
                <c:pt idx="2579">
                  <c:v>363.49</c:v>
                </c:pt>
                <c:pt idx="2580">
                  <c:v>347.96</c:v>
                </c:pt>
                <c:pt idx="2581">
                  <c:v>298.29000000000002</c:v>
                </c:pt>
                <c:pt idx="2582">
                  <c:v>299</c:v>
                </c:pt>
                <c:pt idx="2583">
                  <c:v>317.11</c:v>
                </c:pt>
                <c:pt idx="2584">
                  <c:v>357</c:v>
                </c:pt>
                <c:pt idx="2585">
                  <c:v>375.2</c:v>
                </c:pt>
                <c:pt idx="2586">
                  <c:v>493.79</c:v>
                </c:pt>
                <c:pt idx="2587">
                  <c:v>576.05999999999995</c:v>
                </c:pt>
                <c:pt idx="2588">
                  <c:v>480.56</c:v>
                </c:pt>
                <c:pt idx="2589">
                  <c:v>387.15</c:v>
                </c:pt>
                <c:pt idx="2590">
                  <c:v>362.73</c:v>
                </c:pt>
                <c:pt idx="2591">
                  <c:v>314.97000000000003</c:v>
                </c:pt>
                <c:pt idx="2592">
                  <c:v>268.66000000000003</c:v>
                </c:pt>
                <c:pt idx="2593">
                  <c:v>230</c:v>
                </c:pt>
                <c:pt idx="2594">
                  <c:v>215.24</c:v>
                </c:pt>
                <c:pt idx="2595">
                  <c:v>215.16</c:v>
                </c:pt>
                <c:pt idx="2596">
                  <c:v>194.4</c:v>
                </c:pt>
                <c:pt idx="2597">
                  <c:v>197.6</c:v>
                </c:pt>
                <c:pt idx="2598">
                  <c:v>228.14</c:v>
                </c:pt>
                <c:pt idx="2599">
                  <c:v>239.9</c:v>
                </c:pt>
                <c:pt idx="2600">
                  <c:v>278.74</c:v>
                </c:pt>
                <c:pt idx="2601">
                  <c:v>308.13</c:v>
                </c:pt>
                <c:pt idx="2602">
                  <c:v>274.72000000000003</c:v>
                </c:pt>
                <c:pt idx="2603">
                  <c:v>279.73</c:v>
                </c:pt>
                <c:pt idx="2604">
                  <c:v>275.04000000000002</c:v>
                </c:pt>
                <c:pt idx="2605">
                  <c:v>238.83</c:v>
                </c:pt>
                <c:pt idx="2606">
                  <c:v>211.34</c:v>
                </c:pt>
                <c:pt idx="2607">
                  <c:v>220.94</c:v>
                </c:pt>
                <c:pt idx="2608">
                  <c:v>270.42</c:v>
                </c:pt>
                <c:pt idx="2609">
                  <c:v>345.84</c:v>
                </c:pt>
                <c:pt idx="2610">
                  <c:v>380.09</c:v>
                </c:pt>
                <c:pt idx="2611">
                  <c:v>415</c:v>
                </c:pt>
                <c:pt idx="2612">
                  <c:v>396.2</c:v>
                </c:pt>
                <c:pt idx="2613">
                  <c:v>369.97</c:v>
                </c:pt>
                <c:pt idx="2614">
                  <c:v>348.17</c:v>
                </c:pt>
                <c:pt idx="2615">
                  <c:v>294.43</c:v>
                </c:pt>
                <c:pt idx="2616">
                  <c:v>248.77</c:v>
                </c:pt>
                <c:pt idx="2617">
                  <c:v>179.85</c:v>
                </c:pt>
                <c:pt idx="2618">
                  <c:v>159.25</c:v>
                </c:pt>
                <c:pt idx="2619">
                  <c:v>141.81</c:v>
                </c:pt>
                <c:pt idx="2620">
                  <c:v>152.47</c:v>
                </c:pt>
                <c:pt idx="2621">
                  <c:v>230.37</c:v>
                </c:pt>
                <c:pt idx="2622">
                  <c:v>374.12</c:v>
                </c:pt>
                <c:pt idx="2623">
                  <c:v>430</c:v>
                </c:pt>
                <c:pt idx="2624">
                  <c:v>430</c:v>
                </c:pt>
                <c:pt idx="2625">
                  <c:v>403.23</c:v>
                </c:pt>
                <c:pt idx="2626">
                  <c:v>372.32</c:v>
                </c:pt>
                <c:pt idx="2627">
                  <c:v>366.42</c:v>
                </c:pt>
                <c:pt idx="2628">
                  <c:v>346.43</c:v>
                </c:pt>
                <c:pt idx="2629">
                  <c:v>336.57</c:v>
                </c:pt>
                <c:pt idx="2630">
                  <c:v>377.62</c:v>
                </c:pt>
                <c:pt idx="2631">
                  <c:v>357.99</c:v>
                </c:pt>
                <c:pt idx="2632">
                  <c:v>390.21</c:v>
                </c:pt>
                <c:pt idx="2633">
                  <c:v>393.21</c:v>
                </c:pt>
                <c:pt idx="2634">
                  <c:v>412.96</c:v>
                </c:pt>
                <c:pt idx="2635">
                  <c:v>458.5</c:v>
                </c:pt>
                <c:pt idx="2636">
                  <c:v>396.58</c:v>
                </c:pt>
                <c:pt idx="2637">
                  <c:v>329.7</c:v>
                </c:pt>
                <c:pt idx="2638">
                  <c:v>327.19</c:v>
                </c:pt>
                <c:pt idx="2639">
                  <c:v>263.91000000000003</c:v>
                </c:pt>
                <c:pt idx="2640">
                  <c:v>190.95</c:v>
                </c:pt>
                <c:pt idx="2641">
                  <c:v>180.24</c:v>
                </c:pt>
                <c:pt idx="2642">
                  <c:v>169.8</c:v>
                </c:pt>
                <c:pt idx="2643">
                  <c:v>151.30000000000001</c:v>
                </c:pt>
                <c:pt idx="2644">
                  <c:v>167.35</c:v>
                </c:pt>
                <c:pt idx="2645">
                  <c:v>291.99</c:v>
                </c:pt>
                <c:pt idx="2646">
                  <c:v>383.8</c:v>
                </c:pt>
                <c:pt idx="2647">
                  <c:v>437.33</c:v>
                </c:pt>
                <c:pt idx="2648">
                  <c:v>571.48</c:v>
                </c:pt>
                <c:pt idx="2649">
                  <c:v>635.85</c:v>
                </c:pt>
                <c:pt idx="2650">
                  <c:v>496.75</c:v>
                </c:pt>
                <c:pt idx="2651">
                  <c:v>435.29</c:v>
                </c:pt>
                <c:pt idx="2652">
                  <c:v>327.97</c:v>
                </c:pt>
                <c:pt idx="2653">
                  <c:v>308.97000000000003</c:v>
                </c:pt>
                <c:pt idx="2654">
                  <c:v>296.67</c:v>
                </c:pt>
                <c:pt idx="2655">
                  <c:v>295.98</c:v>
                </c:pt>
                <c:pt idx="2656">
                  <c:v>373.86</c:v>
                </c:pt>
                <c:pt idx="2657">
                  <c:v>370.85</c:v>
                </c:pt>
                <c:pt idx="2658">
                  <c:v>480</c:v>
                </c:pt>
                <c:pt idx="2659">
                  <c:v>570.63</c:v>
                </c:pt>
                <c:pt idx="2660">
                  <c:v>489.98</c:v>
                </c:pt>
                <c:pt idx="2661">
                  <c:v>351.43</c:v>
                </c:pt>
                <c:pt idx="2662">
                  <c:v>333.69</c:v>
                </c:pt>
                <c:pt idx="2663">
                  <c:v>319.70999999999998</c:v>
                </c:pt>
                <c:pt idx="2664">
                  <c:v>306.42</c:v>
                </c:pt>
                <c:pt idx="2665">
                  <c:v>275.77999999999997</c:v>
                </c:pt>
                <c:pt idx="2666">
                  <c:v>245.94</c:v>
                </c:pt>
                <c:pt idx="2667">
                  <c:v>242.98</c:v>
                </c:pt>
                <c:pt idx="2668">
                  <c:v>273.77</c:v>
                </c:pt>
                <c:pt idx="2669">
                  <c:v>307.13</c:v>
                </c:pt>
                <c:pt idx="2670">
                  <c:v>383.17</c:v>
                </c:pt>
                <c:pt idx="2671">
                  <c:v>472.63</c:v>
                </c:pt>
                <c:pt idx="2672">
                  <c:v>500.38</c:v>
                </c:pt>
                <c:pt idx="2673">
                  <c:v>430.67</c:v>
                </c:pt>
                <c:pt idx="2674">
                  <c:v>409.75</c:v>
                </c:pt>
                <c:pt idx="2675">
                  <c:v>383.88</c:v>
                </c:pt>
                <c:pt idx="2676">
                  <c:v>351.34</c:v>
                </c:pt>
                <c:pt idx="2677">
                  <c:v>343.02</c:v>
                </c:pt>
                <c:pt idx="2678">
                  <c:v>336.43</c:v>
                </c:pt>
                <c:pt idx="2679">
                  <c:v>360.51</c:v>
                </c:pt>
                <c:pt idx="2680">
                  <c:v>384.98</c:v>
                </c:pt>
                <c:pt idx="2681">
                  <c:v>435.59</c:v>
                </c:pt>
                <c:pt idx="2682">
                  <c:v>510.61</c:v>
                </c:pt>
                <c:pt idx="2683">
                  <c:v>640.41999999999996</c:v>
                </c:pt>
                <c:pt idx="2684">
                  <c:v>510</c:v>
                </c:pt>
                <c:pt idx="2685">
                  <c:v>419.99</c:v>
                </c:pt>
                <c:pt idx="2686">
                  <c:v>372.61</c:v>
                </c:pt>
                <c:pt idx="2687">
                  <c:v>361.8</c:v>
                </c:pt>
                <c:pt idx="2688">
                  <c:v>351.45</c:v>
                </c:pt>
                <c:pt idx="2689">
                  <c:v>336.51</c:v>
                </c:pt>
                <c:pt idx="2690">
                  <c:v>326.14</c:v>
                </c:pt>
                <c:pt idx="2691">
                  <c:v>315.19</c:v>
                </c:pt>
                <c:pt idx="2692">
                  <c:v>320</c:v>
                </c:pt>
                <c:pt idx="2693">
                  <c:v>345.53</c:v>
                </c:pt>
                <c:pt idx="2694">
                  <c:v>440.07</c:v>
                </c:pt>
                <c:pt idx="2695">
                  <c:v>569.92999999999995</c:v>
                </c:pt>
                <c:pt idx="2696">
                  <c:v>585</c:v>
                </c:pt>
                <c:pt idx="2697">
                  <c:v>522.48</c:v>
                </c:pt>
                <c:pt idx="2698">
                  <c:v>475.12</c:v>
                </c:pt>
                <c:pt idx="2699">
                  <c:v>476.67</c:v>
                </c:pt>
                <c:pt idx="2700">
                  <c:v>420.36</c:v>
                </c:pt>
                <c:pt idx="2701">
                  <c:v>385.02</c:v>
                </c:pt>
                <c:pt idx="2702">
                  <c:v>377.41</c:v>
                </c:pt>
                <c:pt idx="2703">
                  <c:v>398.67</c:v>
                </c:pt>
                <c:pt idx="2704">
                  <c:v>400</c:v>
                </c:pt>
                <c:pt idx="2705">
                  <c:v>445.01</c:v>
                </c:pt>
                <c:pt idx="2706">
                  <c:v>523.19000000000005</c:v>
                </c:pt>
                <c:pt idx="2707">
                  <c:v>605</c:v>
                </c:pt>
                <c:pt idx="2708">
                  <c:v>520</c:v>
                </c:pt>
                <c:pt idx="2709">
                  <c:v>424.99</c:v>
                </c:pt>
                <c:pt idx="2710">
                  <c:v>397.03</c:v>
                </c:pt>
                <c:pt idx="2711">
                  <c:v>374.46</c:v>
                </c:pt>
                <c:pt idx="2712">
                  <c:v>349.44</c:v>
                </c:pt>
                <c:pt idx="2713">
                  <c:v>336.1</c:v>
                </c:pt>
                <c:pt idx="2714">
                  <c:v>325.02999999999997</c:v>
                </c:pt>
                <c:pt idx="2715">
                  <c:v>322.42</c:v>
                </c:pt>
                <c:pt idx="2716">
                  <c:v>324.8</c:v>
                </c:pt>
                <c:pt idx="2717">
                  <c:v>348.44</c:v>
                </c:pt>
                <c:pt idx="2718">
                  <c:v>429.99</c:v>
                </c:pt>
                <c:pt idx="2719">
                  <c:v>524</c:v>
                </c:pt>
                <c:pt idx="2720">
                  <c:v>559.91</c:v>
                </c:pt>
                <c:pt idx="2721">
                  <c:v>464.71</c:v>
                </c:pt>
                <c:pt idx="2722">
                  <c:v>388.71</c:v>
                </c:pt>
                <c:pt idx="2723">
                  <c:v>355.52</c:v>
                </c:pt>
                <c:pt idx="2724">
                  <c:v>316.95999999999998</c:v>
                </c:pt>
                <c:pt idx="2725">
                  <c:v>296.36</c:v>
                </c:pt>
                <c:pt idx="2726">
                  <c:v>291.32</c:v>
                </c:pt>
                <c:pt idx="2727">
                  <c:v>312.2</c:v>
                </c:pt>
                <c:pt idx="2728">
                  <c:v>321.38</c:v>
                </c:pt>
                <c:pt idx="2729">
                  <c:v>380.19</c:v>
                </c:pt>
                <c:pt idx="2730">
                  <c:v>416.92</c:v>
                </c:pt>
                <c:pt idx="2731">
                  <c:v>454.32</c:v>
                </c:pt>
                <c:pt idx="2732">
                  <c:v>400</c:v>
                </c:pt>
                <c:pt idx="2733">
                  <c:v>299.3</c:v>
                </c:pt>
                <c:pt idx="2734">
                  <c:v>243.98</c:v>
                </c:pt>
                <c:pt idx="2735">
                  <c:v>195.44</c:v>
                </c:pt>
                <c:pt idx="2736">
                  <c:v>176.96</c:v>
                </c:pt>
                <c:pt idx="2737">
                  <c:v>134.91</c:v>
                </c:pt>
                <c:pt idx="2738">
                  <c:v>134.76</c:v>
                </c:pt>
                <c:pt idx="2739">
                  <c:v>132.44</c:v>
                </c:pt>
                <c:pt idx="2740">
                  <c:v>137.12</c:v>
                </c:pt>
                <c:pt idx="2741">
                  <c:v>232.12</c:v>
                </c:pt>
                <c:pt idx="2742">
                  <c:v>285.17</c:v>
                </c:pt>
                <c:pt idx="2743">
                  <c:v>330.53</c:v>
                </c:pt>
                <c:pt idx="2744">
                  <c:v>397.91</c:v>
                </c:pt>
                <c:pt idx="2745">
                  <c:v>281.33999999999997</c:v>
                </c:pt>
                <c:pt idx="2746">
                  <c:v>268.26</c:v>
                </c:pt>
                <c:pt idx="2747">
                  <c:v>239.5</c:v>
                </c:pt>
                <c:pt idx="2748">
                  <c:v>189.86</c:v>
                </c:pt>
                <c:pt idx="2749">
                  <c:v>182</c:v>
                </c:pt>
                <c:pt idx="2750">
                  <c:v>146.49</c:v>
                </c:pt>
                <c:pt idx="2751">
                  <c:v>159.91</c:v>
                </c:pt>
                <c:pt idx="2752">
                  <c:v>220</c:v>
                </c:pt>
                <c:pt idx="2753">
                  <c:v>257.17</c:v>
                </c:pt>
                <c:pt idx="2754">
                  <c:v>271.37</c:v>
                </c:pt>
                <c:pt idx="2755">
                  <c:v>300.10000000000002</c:v>
                </c:pt>
                <c:pt idx="2756">
                  <c:v>241.51</c:v>
                </c:pt>
                <c:pt idx="2757">
                  <c:v>218.58</c:v>
                </c:pt>
                <c:pt idx="2758">
                  <c:v>208.35</c:v>
                </c:pt>
                <c:pt idx="2759">
                  <c:v>136.84</c:v>
                </c:pt>
                <c:pt idx="2760">
                  <c:v>129.59</c:v>
                </c:pt>
                <c:pt idx="2761">
                  <c:v>121.46</c:v>
                </c:pt>
                <c:pt idx="2762">
                  <c:v>84.37</c:v>
                </c:pt>
                <c:pt idx="2763">
                  <c:v>77.400000000000006</c:v>
                </c:pt>
                <c:pt idx="2764">
                  <c:v>76.13</c:v>
                </c:pt>
                <c:pt idx="2765">
                  <c:v>82.77</c:v>
                </c:pt>
                <c:pt idx="2766">
                  <c:v>90.83</c:v>
                </c:pt>
                <c:pt idx="2767">
                  <c:v>110.38</c:v>
                </c:pt>
                <c:pt idx="2768">
                  <c:v>123.04</c:v>
                </c:pt>
                <c:pt idx="2769">
                  <c:v>110.78</c:v>
                </c:pt>
                <c:pt idx="2770">
                  <c:v>90.07</c:v>
                </c:pt>
                <c:pt idx="2771">
                  <c:v>108.37</c:v>
                </c:pt>
                <c:pt idx="2772">
                  <c:v>81.400000000000006</c:v>
                </c:pt>
                <c:pt idx="2773">
                  <c:v>68.75</c:v>
                </c:pt>
                <c:pt idx="2774">
                  <c:v>67.260000000000005</c:v>
                </c:pt>
                <c:pt idx="2775">
                  <c:v>76.680000000000007</c:v>
                </c:pt>
                <c:pt idx="2776">
                  <c:v>112.57</c:v>
                </c:pt>
                <c:pt idx="2777">
                  <c:v>196.73</c:v>
                </c:pt>
                <c:pt idx="2778">
                  <c:v>356.66</c:v>
                </c:pt>
                <c:pt idx="2779">
                  <c:v>421.84</c:v>
                </c:pt>
                <c:pt idx="2780">
                  <c:v>340.61</c:v>
                </c:pt>
                <c:pt idx="2781">
                  <c:v>265.49</c:v>
                </c:pt>
                <c:pt idx="2782">
                  <c:v>214.27</c:v>
                </c:pt>
                <c:pt idx="2783">
                  <c:v>190.02</c:v>
                </c:pt>
                <c:pt idx="2784">
                  <c:v>116.04</c:v>
                </c:pt>
                <c:pt idx="2785">
                  <c:v>119.79</c:v>
                </c:pt>
                <c:pt idx="2786">
                  <c:v>122.73</c:v>
                </c:pt>
                <c:pt idx="2787">
                  <c:v>113.4</c:v>
                </c:pt>
                <c:pt idx="2788">
                  <c:v>122.49</c:v>
                </c:pt>
                <c:pt idx="2789">
                  <c:v>146.63999999999999</c:v>
                </c:pt>
                <c:pt idx="2790">
                  <c:v>336.25</c:v>
                </c:pt>
                <c:pt idx="2791">
                  <c:v>422.54</c:v>
                </c:pt>
                <c:pt idx="2792">
                  <c:v>473.07</c:v>
                </c:pt>
                <c:pt idx="2793">
                  <c:v>299.54000000000002</c:v>
                </c:pt>
                <c:pt idx="2794">
                  <c:v>214.88</c:v>
                </c:pt>
                <c:pt idx="2795">
                  <c:v>179.41</c:v>
                </c:pt>
                <c:pt idx="2796">
                  <c:v>215.44</c:v>
                </c:pt>
                <c:pt idx="2797">
                  <c:v>151.38</c:v>
                </c:pt>
                <c:pt idx="2798">
                  <c:v>205.91</c:v>
                </c:pt>
                <c:pt idx="2799">
                  <c:v>192.84</c:v>
                </c:pt>
                <c:pt idx="2800">
                  <c:v>217.02</c:v>
                </c:pt>
                <c:pt idx="2801">
                  <c:v>324.83</c:v>
                </c:pt>
                <c:pt idx="2802">
                  <c:v>391.11</c:v>
                </c:pt>
                <c:pt idx="2803">
                  <c:v>547.78</c:v>
                </c:pt>
                <c:pt idx="2804">
                  <c:v>379.85</c:v>
                </c:pt>
                <c:pt idx="2805">
                  <c:v>321.3</c:v>
                </c:pt>
                <c:pt idx="2806">
                  <c:v>318.42</c:v>
                </c:pt>
                <c:pt idx="2807">
                  <c:v>281.92</c:v>
                </c:pt>
                <c:pt idx="2808">
                  <c:v>214.42</c:v>
                </c:pt>
                <c:pt idx="2809">
                  <c:v>180.67</c:v>
                </c:pt>
                <c:pt idx="2810">
                  <c:v>168.49</c:v>
                </c:pt>
                <c:pt idx="2811">
                  <c:v>169.1</c:v>
                </c:pt>
                <c:pt idx="2812">
                  <c:v>187.69</c:v>
                </c:pt>
                <c:pt idx="2813">
                  <c:v>196.92</c:v>
                </c:pt>
                <c:pt idx="2814">
                  <c:v>329.97</c:v>
                </c:pt>
                <c:pt idx="2815">
                  <c:v>427.5</c:v>
                </c:pt>
                <c:pt idx="2816">
                  <c:v>497.39</c:v>
                </c:pt>
                <c:pt idx="2817">
                  <c:v>337.8</c:v>
                </c:pt>
                <c:pt idx="2818">
                  <c:v>277.18</c:v>
                </c:pt>
                <c:pt idx="2819">
                  <c:v>232.88</c:v>
                </c:pt>
                <c:pt idx="2820">
                  <c:v>263.79000000000002</c:v>
                </c:pt>
                <c:pt idx="2821">
                  <c:v>242.18</c:v>
                </c:pt>
                <c:pt idx="2822">
                  <c:v>304.60000000000002</c:v>
                </c:pt>
                <c:pt idx="2823">
                  <c:v>316.04000000000002</c:v>
                </c:pt>
                <c:pt idx="2824">
                  <c:v>337.91</c:v>
                </c:pt>
                <c:pt idx="2825">
                  <c:v>355.44</c:v>
                </c:pt>
                <c:pt idx="2826">
                  <c:v>425.62</c:v>
                </c:pt>
                <c:pt idx="2827">
                  <c:v>530.63</c:v>
                </c:pt>
                <c:pt idx="2828">
                  <c:v>376.49</c:v>
                </c:pt>
                <c:pt idx="2829">
                  <c:v>268.02</c:v>
                </c:pt>
                <c:pt idx="2830">
                  <c:v>340.93</c:v>
                </c:pt>
                <c:pt idx="2831">
                  <c:v>316.48</c:v>
                </c:pt>
                <c:pt idx="2832">
                  <c:v>210</c:v>
                </c:pt>
                <c:pt idx="2833">
                  <c:v>210</c:v>
                </c:pt>
                <c:pt idx="2834">
                  <c:v>115.79</c:v>
                </c:pt>
                <c:pt idx="2835">
                  <c:v>171.16</c:v>
                </c:pt>
                <c:pt idx="2836">
                  <c:v>168.35</c:v>
                </c:pt>
                <c:pt idx="2837">
                  <c:v>273.95999999999998</c:v>
                </c:pt>
                <c:pt idx="2838">
                  <c:v>296.07</c:v>
                </c:pt>
                <c:pt idx="2839">
                  <c:v>340.78</c:v>
                </c:pt>
                <c:pt idx="2840">
                  <c:v>360.8</c:v>
                </c:pt>
                <c:pt idx="2841">
                  <c:v>293</c:v>
                </c:pt>
                <c:pt idx="2842">
                  <c:v>273.95999999999998</c:v>
                </c:pt>
                <c:pt idx="2843">
                  <c:v>267</c:v>
                </c:pt>
                <c:pt idx="2844">
                  <c:v>210.16</c:v>
                </c:pt>
                <c:pt idx="2845">
                  <c:v>203.82</c:v>
                </c:pt>
                <c:pt idx="2846">
                  <c:v>210</c:v>
                </c:pt>
                <c:pt idx="2847">
                  <c:v>268</c:v>
                </c:pt>
                <c:pt idx="2848">
                  <c:v>287.38</c:v>
                </c:pt>
                <c:pt idx="2849">
                  <c:v>299.51</c:v>
                </c:pt>
                <c:pt idx="2850">
                  <c:v>390.88</c:v>
                </c:pt>
                <c:pt idx="2851">
                  <c:v>495</c:v>
                </c:pt>
                <c:pt idx="2852">
                  <c:v>369.99</c:v>
                </c:pt>
                <c:pt idx="2853">
                  <c:v>258.22000000000003</c:v>
                </c:pt>
                <c:pt idx="2854">
                  <c:v>246.87</c:v>
                </c:pt>
                <c:pt idx="2855">
                  <c:v>216.69</c:v>
                </c:pt>
                <c:pt idx="2856">
                  <c:v>157.38</c:v>
                </c:pt>
                <c:pt idx="2857">
                  <c:v>129.51</c:v>
                </c:pt>
                <c:pt idx="2858">
                  <c:v>121.32</c:v>
                </c:pt>
                <c:pt idx="2859">
                  <c:v>130.01</c:v>
                </c:pt>
                <c:pt idx="2860">
                  <c:v>128.77000000000001</c:v>
                </c:pt>
                <c:pt idx="2861">
                  <c:v>186.62</c:v>
                </c:pt>
                <c:pt idx="2862">
                  <c:v>253.83</c:v>
                </c:pt>
                <c:pt idx="2863">
                  <c:v>340</c:v>
                </c:pt>
                <c:pt idx="2864">
                  <c:v>400</c:v>
                </c:pt>
                <c:pt idx="2865">
                  <c:v>380</c:v>
                </c:pt>
                <c:pt idx="2866">
                  <c:v>261.77999999999997</c:v>
                </c:pt>
                <c:pt idx="2867">
                  <c:v>226.03</c:v>
                </c:pt>
                <c:pt idx="2868">
                  <c:v>215.44</c:v>
                </c:pt>
                <c:pt idx="2869">
                  <c:v>201</c:v>
                </c:pt>
                <c:pt idx="2870">
                  <c:v>201.91</c:v>
                </c:pt>
                <c:pt idx="2871">
                  <c:v>207.24</c:v>
                </c:pt>
                <c:pt idx="2872">
                  <c:v>227.28</c:v>
                </c:pt>
                <c:pt idx="2873">
                  <c:v>269.48</c:v>
                </c:pt>
                <c:pt idx="2874">
                  <c:v>390</c:v>
                </c:pt>
                <c:pt idx="2875">
                  <c:v>424.3</c:v>
                </c:pt>
                <c:pt idx="2876">
                  <c:v>349.99</c:v>
                </c:pt>
                <c:pt idx="2877">
                  <c:v>232.3</c:v>
                </c:pt>
                <c:pt idx="2878">
                  <c:v>220.76</c:v>
                </c:pt>
                <c:pt idx="2879">
                  <c:v>203.6</c:v>
                </c:pt>
                <c:pt idx="2880">
                  <c:v>199.63</c:v>
                </c:pt>
                <c:pt idx="2881">
                  <c:v>183.35</c:v>
                </c:pt>
                <c:pt idx="2882">
                  <c:v>168.18</c:v>
                </c:pt>
                <c:pt idx="2883">
                  <c:v>166.71</c:v>
                </c:pt>
                <c:pt idx="2884">
                  <c:v>151</c:v>
                </c:pt>
                <c:pt idx="2885">
                  <c:v>211.63</c:v>
                </c:pt>
                <c:pt idx="2886">
                  <c:v>249.25</c:v>
                </c:pt>
                <c:pt idx="2887">
                  <c:v>379.41</c:v>
                </c:pt>
                <c:pt idx="2888">
                  <c:v>268.91000000000003</c:v>
                </c:pt>
                <c:pt idx="2889">
                  <c:v>227</c:v>
                </c:pt>
                <c:pt idx="2890">
                  <c:v>203.98</c:v>
                </c:pt>
                <c:pt idx="2891">
                  <c:v>173.91</c:v>
                </c:pt>
                <c:pt idx="2892">
                  <c:v>147.80000000000001</c:v>
                </c:pt>
                <c:pt idx="2893">
                  <c:v>147.1</c:v>
                </c:pt>
                <c:pt idx="2894">
                  <c:v>155.6</c:v>
                </c:pt>
                <c:pt idx="2895">
                  <c:v>180.67</c:v>
                </c:pt>
                <c:pt idx="2896">
                  <c:v>190.19</c:v>
                </c:pt>
                <c:pt idx="2897">
                  <c:v>286.45999999999998</c:v>
                </c:pt>
                <c:pt idx="2898">
                  <c:v>289.70999999999998</c:v>
                </c:pt>
                <c:pt idx="2899">
                  <c:v>339.82</c:v>
                </c:pt>
                <c:pt idx="2900">
                  <c:v>273.88</c:v>
                </c:pt>
                <c:pt idx="2901">
                  <c:v>228.69</c:v>
                </c:pt>
                <c:pt idx="2902">
                  <c:v>192.37</c:v>
                </c:pt>
                <c:pt idx="2903">
                  <c:v>145.47</c:v>
                </c:pt>
                <c:pt idx="2904">
                  <c:v>148.04</c:v>
                </c:pt>
                <c:pt idx="2905">
                  <c:v>138.36000000000001</c:v>
                </c:pt>
                <c:pt idx="2906">
                  <c:v>137.63</c:v>
                </c:pt>
                <c:pt idx="2907">
                  <c:v>139.93</c:v>
                </c:pt>
                <c:pt idx="2908">
                  <c:v>137.58000000000001</c:v>
                </c:pt>
                <c:pt idx="2909">
                  <c:v>144.19</c:v>
                </c:pt>
                <c:pt idx="2910">
                  <c:v>178.23</c:v>
                </c:pt>
                <c:pt idx="2911">
                  <c:v>320</c:v>
                </c:pt>
                <c:pt idx="2912">
                  <c:v>300</c:v>
                </c:pt>
                <c:pt idx="2913">
                  <c:v>205.67</c:v>
                </c:pt>
                <c:pt idx="2914">
                  <c:v>224.81</c:v>
                </c:pt>
                <c:pt idx="2915">
                  <c:v>266.02999999999997</c:v>
                </c:pt>
                <c:pt idx="2916">
                  <c:v>201</c:v>
                </c:pt>
                <c:pt idx="2917">
                  <c:v>240.66</c:v>
                </c:pt>
                <c:pt idx="2918">
                  <c:v>203.38</c:v>
                </c:pt>
                <c:pt idx="2919">
                  <c:v>201</c:v>
                </c:pt>
                <c:pt idx="2920">
                  <c:v>265.64999999999998</c:v>
                </c:pt>
                <c:pt idx="2921">
                  <c:v>278.99</c:v>
                </c:pt>
                <c:pt idx="2922">
                  <c:v>400</c:v>
                </c:pt>
                <c:pt idx="2923">
                  <c:v>481</c:v>
                </c:pt>
                <c:pt idx="2924">
                  <c:v>292.74</c:v>
                </c:pt>
                <c:pt idx="2925">
                  <c:v>284.16000000000003</c:v>
                </c:pt>
                <c:pt idx="2926">
                  <c:v>225.38</c:v>
                </c:pt>
                <c:pt idx="2927">
                  <c:v>205.52</c:v>
                </c:pt>
                <c:pt idx="2928">
                  <c:v>216.13</c:v>
                </c:pt>
                <c:pt idx="2929">
                  <c:v>195.02</c:v>
                </c:pt>
                <c:pt idx="2930">
                  <c:v>189.84</c:v>
                </c:pt>
                <c:pt idx="2931">
                  <c:v>162.1</c:v>
                </c:pt>
                <c:pt idx="2932">
                  <c:v>141.94999999999999</c:v>
                </c:pt>
                <c:pt idx="2933">
                  <c:v>147.12</c:v>
                </c:pt>
                <c:pt idx="2934">
                  <c:v>153</c:v>
                </c:pt>
                <c:pt idx="2935">
                  <c:v>195.68</c:v>
                </c:pt>
                <c:pt idx="2936">
                  <c:v>196.7</c:v>
                </c:pt>
                <c:pt idx="2937">
                  <c:v>150.85</c:v>
                </c:pt>
                <c:pt idx="2938">
                  <c:v>116</c:v>
                </c:pt>
                <c:pt idx="2939">
                  <c:v>100.33</c:v>
                </c:pt>
                <c:pt idx="2940">
                  <c:v>178.31</c:v>
                </c:pt>
                <c:pt idx="2941">
                  <c:v>108.94</c:v>
                </c:pt>
                <c:pt idx="2942">
                  <c:v>100</c:v>
                </c:pt>
                <c:pt idx="2943">
                  <c:v>102.6</c:v>
                </c:pt>
                <c:pt idx="2944">
                  <c:v>185.08</c:v>
                </c:pt>
                <c:pt idx="2945">
                  <c:v>216.8</c:v>
                </c:pt>
                <c:pt idx="2946">
                  <c:v>309.73</c:v>
                </c:pt>
                <c:pt idx="2947">
                  <c:v>281.5</c:v>
                </c:pt>
                <c:pt idx="2948">
                  <c:v>224.96</c:v>
                </c:pt>
                <c:pt idx="2949">
                  <c:v>152.69</c:v>
                </c:pt>
                <c:pt idx="2950">
                  <c:v>127.63</c:v>
                </c:pt>
                <c:pt idx="2951">
                  <c:v>106.18</c:v>
                </c:pt>
                <c:pt idx="2952">
                  <c:v>140.51</c:v>
                </c:pt>
                <c:pt idx="2953">
                  <c:v>126.7</c:v>
                </c:pt>
                <c:pt idx="2954">
                  <c:v>112.98</c:v>
                </c:pt>
                <c:pt idx="2955">
                  <c:v>109.26</c:v>
                </c:pt>
                <c:pt idx="2956">
                  <c:v>82.39</c:v>
                </c:pt>
                <c:pt idx="2957">
                  <c:v>141.4</c:v>
                </c:pt>
                <c:pt idx="2958">
                  <c:v>270.64</c:v>
                </c:pt>
                <c:pt idx="2959">
                  <c:v>227.26</c:v>
                </c:pt>
                <c:pt idx="2960">
                  <c:v>279.89999999999998</c:v>
                </c:pt>
                <c:pt idx="2961">
                  <c:v>221.44</c:v>
                </c:pt>
                <c:pt idx="2962">
                  <c:v>173.98</c:v>
                </c:pt>
                <c:pt idx="2963">
                  <c:v>173.16</c:v>
                </c:pt>
                <c:pt idx="2964">
                  <c:v>209.93</c:v>
                </c:pt>
                <c:pt idx="2965">
                  <c:v>226.43</c:v>
                </c:pt>
                <c:pt idx="2966">
                  <c:v>292.43</c:v>
                </c:pt>
                <c:pt idx="2967">
                  <c:v>301.11</c:v>
                </c:pt>
                <c:pt idx="2968">
                  <c:v>304.41000000000003</c:v>
                </c:pt>
                <c:pt idx="2969">
                  <c:v>304.41000000000003</c:v>
                </c:pt>
                <c:pt idx="2970">
                  <c:v>364.97</c:v>
                </c:pt>
                <c:pt idx="2971">
                  <c:v>450</c:v>
                </c:pt>
                <c:pt idx="2972">
                  <c:v>360</c:v>
                </c:pt>
                <c:pt idx="2973">
                  <c:v>197.65</c:v>
                </c:pt>
                <c:pt idx="2974">
                  <c:v>252.21</c:v>
                </c:pt>
                <c:pt idx="2975">
                  <c:v>159.34</c:v>
                </c:pt>
                <c:pt idx="2976">
                  <c:v>214.18</c:v>
                </c:pt>
                <c:pt idx="2977">
                  <c:v>174.3</c:v>
                </c:pt>
                <c:pt idx="2978">
                  <c:v>174.3</c:v>
                </c:pt>
                <c:pt idx="2979">
                  <c:v>171.54</c:v>
                </c:pt>
                <c:pt idx="2980">
                  <c:v>176.57</c:v>
                </c:pt>
                <c:pt idx="2981">
                  <c:v>223.81</c:v>
                </c:pt>
                <c:pt idx="2982">
                  <c:v>369.11</c:v>
                </c:pt>
                <c:pt idx="2983">
                  <c:v>556.14</c:v>
                </c:pt>
                <c:pt idx="2984">
                  <c:v>370.01</c:v>
                </c:pt>
                <c:pt idx="2985">
                  <c:v>318.3</c:v>
                </c:pt>
                <c:pt idx="2986">
                  <c:v>276.33999999999997</c:v>
                </c:pt>
                <c:pt idx="2987">
                  <c:v>263.02</c:v>
                </c:pt>
                <c:pt idx="2988">
                  <c:v>247.63</c:v>
                </c:pt>
                <c:pt idx="2989">
                  <c:v>230</c:v>
                </c:pt>
                <c:pt idx="2990">
                  <c:v>241.18</c:v>
                </c:pt>
                <c:pt idx="2991">
                  <c:v>250.47</c:v>
                </c:pt>
                <c:pt idx="2992">
                  <c:v>267.06</c:v>
                </c:pt>
                <c:pt idx="2993">
                  <c:v>323.89999999999998</c:v>
                </c:pt>
                <c:pt idx="2994">
                  <c:v>458.15</c:v>
                </c:pt>
                <c:pt idx="2995">
                  <c:v>493.16</c:v>
                </c:pt>
                <c:pt idx="2996">
                  <c:v>452.11</c:v>
                </c:pt>
                <c:pt idx="2997">
                  <c:v>295.02</c:v>
                </c:pt>
                <c:pt idx="2998">
                  <c:v>262.02999999999997</c:v>
                </c:pt>
                <c:pt idx="2999">
                  <c:v>258.54000000000002</c:v>
                </c:pt>
                <c:pt idx="3000">
                  <c:v>236.57</c:v>
                </c:pt>
                <c:pt idx="3001">
                  <c:v>222.21</c:v>
                </c:pt>
                <c:pt idx="3002">
                  <c:v>216</c:v>
                </c:pt>
                <c:pt idx="3003">
                  <c:v>198.99</c:v>
                </c:pt>
                <c:pt idx="3004">
                  <c:v>219.9</c:v>
                </c:pt>
                <c:pt idx="3005">
                  <c:v>240</c:v>
                </c:pt>
                <c:pt idx="3006">
                  <c:v>306.25</c:v>
                </c:pt>
                <c:pt idx="3007">
                  <c:v>488.73</c:v>
                </c:pt>
                <c:pt idx="3008">
                  <c:v>483.88</c:v>
                </c:pt>
                <c:pt idx="3009">
                  <c:v>348.15</c:v>
                </c:pt>
                <c:pt idx="3010">
                  <c:v>283.70999999999998</c:v>
                </c:pt>
                <c:pt idx="3011">
                  <c:v>269.02999999999997</c:v>
                </c:pt>
                <c:pt idx="3012">
                  <c:v>225.03</c:v>
                </c:pt>
                <c:pt idx="3013">
                  <c:v>223.26</c:v>
                </c:pt>
                <c:pt idx="3014">
                  <c:v>220.15</c:v>
                </c:pt>
                <c:pt idx="3015">
                  <c:v>244.37</c:v>
                </c:pt>
                <c:pt idx="3016">
                  <c:v>272.89</c:v>
                </c:pt>
                <c:pt idx="3017">
                  <c:v>295.08999999999997</c:v>
                </c:pt>
                <c:pt idx="3018">
                  <c:v>378.4</c:v>
                </c:pt>
                <c:pt idx="3019">
                  <c:v>479.97</c:v>
                </c:pt>
                <c:pt idx="3020">
                  <c:v>341</c:v>
                </c:pt>
                <c:pt idx="3021">
                  <c:v>273.02</c:v>
                </c:pt>
                <c:pt idx="3022">
                  <c:v>243.75</c:v>
                </c:pt>
                <c:pt idx="3023">
                  <c:v>228.57</c:v>
                </c:pt>
                <c:pt idx="3024">
                  <c:v>218.66</c:v>
                </c:pt>
                <c:pt idx="3025">
                  <c:v>210</c:v>
                </c:pt>
                <c:pt idx="3026">
                  <c:v>193.8</c:v>
                </c:pt>
                <c:pt idx="3027">
                  <c:v>182.96</c:v>
                </c:pt>
                <c:pt idx="3028">
                  <c:v>195.02</c:v>
                </c:pt>
                <c:pt idx="3029">
                  <c:v>218.46</c:v>
                </c:pt>
                <c:pt idx="3030">
                  <c:v>259.97000000000003</c:v>
                </c:pt>
                <c:pt idx="3031">
                  <c:v>365</c:v>
                </c:pt>
                <c:pt idx="3032">
                  <c:v>355.21</c:v>
                </c:pt>
                <c:pt idx="3033">
                  <c:v>301.56</c:v>
                </c:pt>
                <c:pt idx="3034">
                  <c:v>297.91000000000003</c:v>
                </c:pt>
                <c:pt idx="3035">
                  <c:v>277.7</c:v>
                </c:pt>
                <c:pt idx="3036">
                  <c:v>262.7</c:v>
                </c:pt>
                <c:pt idx="3037">
                  <c:v>254.99</c:v>
                </c:pt>
                <c:pt idx="3038">
                  <c:v>255</c:v>
                </c:pt>
                <c:pt idx="3039">
                  <c:v>263.58</c:v>
                </c:pt>
                <c:pt idx="3040">
                  <c:v>295</c:v>
                </c:pt>
                <c:pt idx="3041">
                  <c:v>312.44</c:v>
                </c:pt>
                <c:pt idx="3042">
                  <c:v>322.85000000000002</c:v>
                </c:pt>
                <c:pt idx="3043">
                  <c:v>391.01</c:v>
                </c:pt>
                <c:pt idx="3044">
                  <c:v>290.10000000000002</c:v>
                </c:pt>
                <c:pt idx="3045">
                  <c:v>259.79000000000002</c:v>
                </c:pt>
                <c:pt idx="3046">
                  <c:v>245</c:v>
                </c:pt>
                <c:pt idx="3047">
                  <c:v>246.72</c:v>
                </c:pt>
                <c:pt idx="3048">
                  <c:v>231.32</c:v>
                </c:pt>
                <c:pt idx="3049">
                  <c:v>219.6</c:v>
                </c:pt>
                <c:pt idx="3050">
                  <c:v>212.12</c:v>
                </c:pt>
                <c:pt idx="3051">
                  <c:v>211.62</c:v>
                </c:pt>
                <c:pt idx="3052">
                  <c:v>218.92</c:v>
                </c:pt>
                <c:pt idx="3053">
                  <c:v>229.49</c:v>
                </c:pt>
                <c:pt idx="3054">
                  <c:v>285.82</c:v>
                </c:pt>
                <c:pt idx="3055">
                  <c:v>350</c:v>
                </c:pt>
                <c:pt idx="3056">
                  <c:v>412.65</c:v>
                </c:pt>
                <c:pt idx="3057">
                  <c:v>327.39</c:v>
                </c:pt>
                <c:pt idx="3058">
                  <c:v>297.26</c:v>
                </c:pt>
                <c:pt idx="3059">
                  <c:v>282.41000000000003</c:v>
                </c:pt>
                <c:pt idx="3060">
                  <c:v>262.01</c:v>
                </c:pt>
                <c:pt idx="3061">
                  <c:v>238.37</c:v>
                </c:pt>
                <c:pt idx="3062">
                  <c:v>221.42</c:v>
                </c:pt>
                <c:pt idx="3063">
                  <c:v>242.69</c:v>
                </c:pt>
                <c:pt idx="3064">
                  <c:v>258.60000000000002</c:v>
                </c:pt>
                <c:pt idx="3065">
                  <c:v>274</c:v>
                </c:pt>
                <c:pt idx="3066">
                  <c:v>290</c:v>
                </c:pt>
                <c:pt idx="3067">
                  <c:v>335.84</c:v>
                </c:pt>
                <c:pt idx="3068">
                  <c:v>266.99</c:v>
                </c:pt>
                <c:pt idx="3069">
                  <c:v>217.94</c:v>
                </c:pt>
                <c:pt idx="3070">
                  <c:v>220.03</c:v>
                </c:pt>
                <c:pt idx="3071">
                  <c:v>193</c:v>
                </c:pt>
                <c:pt idx="3072">
                  <c:v>191.76</c:v>
                </c:pt>
                <c:pt idx="3073">
                  <c:v>174</c:v>
                </c:pt>
                <c:pt idx="3074">
                  <c:v>163.80000000000001</c:v>
                </c:pt>
                <c:pt idx="3075">
                  <c:v>144.74</c:v>
                </c:pt>
                <c:pt idx="3076">
                  <c:v>139.9</c:v>
                </c:pt>
                <c:pt idx="3077">
                  <c:v>133.36000000000001</c:v>
                </c:pt>
                <c:pt idx="3078">
                  <c:v>147.49</c:v>
                </c:pt>
                <c:pt idx="3079">
                  <c:v>188.04</c:v>
                </c:pt>
                <c:pt idx="3080">
                  <c:v>196.41</c:v>
                </c:pt>
                <c:pt idx="3081">
                  <c:v>199.33</c:v>
                </c:pt>
                <c:pt idx="3082">
                  <c:v>185.09</c:v>
                </c:pt>
                <c:pt idx="3083">
                  <c:v>160</c:v>
                </c:pt>
                <c:pt idx="3084">
                  <c:v>144.91</c:v>
                </c:pt>
                <c:pt idx="3085">
                  <c:v>136.57</c:v>
                </c:pt>
                <c:pt idx="3086">
                  <c:v>134.15</c:v>
                </c:pt>
                <c:pt idx="3087">
                  <c:v>156.09</c:v>
                </c:pt>
                <c:pt idx="3088">
                  <c:v>183.7</c:v>
                </c:pt>
                <c:pt idx="3089">
                  <c:v>199.63</c:v>
                </c:pt>
                <c:pt idx="3090">
                  <c:v>315.52999999999997</c:v>
                </c:pt>
                <c:pt idx="3091">
                  <c:v>299.92</c:v>
                </c:pt>
                <c:pt idx="3092">
                  <c:v>262.05</c:v>
                </c:pt>
                <c:pt idx="3093">
                  <c:v>208.3</c:v>
                </c:pt>
                <c:pt idx="3094">
                  <c:v>187.91</c:v>
                </c:pt>
                <c:pt idx="3095">
                  <c:v>179.08</c:v>
                </c:pt>
                <c:pt idx="3096">
                  <c:v>129.22999999999999</c:v>
                </c:pt>
                <c:pt idx="3097">
                  <c:v>125.79</c:v>
                </c:pt>
                <c:pt idx="3098">
                  <c:v>112.14</c:v>
                </c:pt>
                <c:pt idx="3099">
                  <c:v>75.06</c:v>
                </c:pt>
                <c:pt idx="3100">
                  <c:v>81.38</c:v>
                </c:pt>
                <c:pt idx="3101">
                  <c:v>117.76</c:v>
                </c:pt>
                <c:pt idx="3102">
                  <c:v>126.7</c:v>
                </c:pt>
                <c:pt idx="3103">
                  <c:v>188</c:v>
                </c:pt>
                <c:pt idx="3104">
                  <c:v>189.2</c:v>
                </c:pt>
                <c:pt idx="3105">
                  <c:v>172.58</c:v>
                </c:pt>
                <c:pt idx="3106">
                  <c:v>153.94</c:v>
                </c:pt>
                <c:pt idx="3107">
                  <c:v>151.53</c:v>
                </c:pt>
                <c:pt idx="3108">
                  <c:v>92.6</c:v>
                </c:pt>
                <c:pt idx="3109">
                  <c:v>128.77000000000001</c:v>
                </c:pt>
                <c:pt idx="3110">
                  <c:v>130</c:v>
                </c:pt>
                <c:pt idx="3111">
                  <c:v>139.99</c:v>
                </c:pt>
                <c:pt idx="3112">
                  <c:v>122.58</c:v>
                </c:pt>
                <c:pt idx="3113">
                  <c:v>170.45</c:v>
                </c:pt>
                <c:pt idx="3114">
                  <c:v>240.2</c:v>
                </c:pt>
                <c:pt idx="3115">
                  <c:v>260.29000000000002</c:v>
                </c:pt>
                <c:pt idx="3116">
                  <c:v>194.58</c:v>
                </c:pt>
                <c:pt idx="3117">
                  <c:v>144.96</c:v>
                </c:pt>
                <c:pt idx="3118">
                  <c:v>140.04</c:v>
                </c:pt>
                <c:pt idx="3119">
                  <c:v>134.55000000000001</c:v>
                </c:pt>
                <c:pt idx="3120">
                  <c:v>128.31</c:v>
                </c:pt>
                <c:pt idx="3121">
                  <c:v>114.41</c:v>
                </c:pt>
                <c:pt idx="3122">
                  <c:v>105.65</c:v>
                </c:pt>
                <c:pt idx="3123">
                  <c:v>89.64</c:v>
                </c:pt>
                <c:pt idx="3124">
                  <c:v>96.85</c:v>
                </c:pt>
                <c:pt idx="3125">
                  <c:v>131.51</c:v>
                </c:pt>
                <c:pt idx="3126">
                  <c:v>218.76</c:v>
                </c:pt>
                <c:pt idx="3127">
                  <c:v>326</c:v>
                </c:pt>
                <c:pt idx="3128">
                  <c:v>310</c:v>
                </c:pt>
                <c:pt idx="3129">
                  <c:v>240</c:v>
                </c:pt>
                <c:pt idx="3130">
                  <c:v>168.41</c:v>
                </c:pt>
                <c:pt idx="3131">
                  <c:v>149.93</c:v>
                </c:pt>
                <c:pt idx="3132">
                  <c:v>138.94999999999999</c:v>
                </c:pt>
                <c:pt idx="3133">
                  <c:v>140.77000000000001</c:v>
                </c:pt>
                <c:pt idx="3134">
                  <c:v>146.85</c:v>
                </c:pt>
                <c:pt idx="3135">
                  <c:v>164.49</c:v>
                </c:pt>
                <c:pt idx="3136">
                  <c:v>198.7</c:v>
                </c:pt>
                <c:pt idx="3137">
                  <c:v>243.85</c:v>
                </c:pt>
                <c:pt idx="3138">
                  <c:v>282.88</c:v>
                </c:pt>
                <c:pt idx="3139">
                  <c:v>331.6</c:v>
                </c:pt>
                <c:pt idx="3140">
                  <c:v>310</c:v>
                </c:pt>
                <c:pt idx="3141">
                  <c:v>212.88</c:v>
                </c:pt>
                <c:pt idx="3142">
                  <c:v>196.06</c:v>
                </c:pt>
                <c:pt idx="3143">
                  <c:v>167.33</c:v>
                </c:pt>
                <c:pt idx="3144">
                  <c:v>141.63999999999999</c:v>
                </c:pt>
                <c:pt idx="3145">
                  <c:v>135.71</c:v>
                </c:pt>
                <c:pt idx="3146">
                  <c:v>140.35</c:v>
                </c:pt>
                <c:pt idx="3147">
                  <c:v>139.94999999999999</c:v>
                </c:pt>
                <c:pt idx="3148">
                  <c:v>150.16999999999999</c:v>
                </c:pt>
                <c:pt idx="3149">
                  <c:v>156.26</c:v>
                </c:pt>
                <c:pt idx="3150">
                  <c:v>225.71</c:v>
                </c:pt>
                <c:pt idx="3151">
                  <c:v>336</c:v>
                </c:pt>
                <c:pt idx="3152">
                  <c:v>335</c:v>
                </c:pt>
                <c:pt idx="3153">
                  <c:v>320</c:v>
                </c:pt>
                <c:pt idx="3154">
                  <c:v>203.5</c:v>
                </c:pt>
                <c:pt idx="3155">
                  <c:v>181.46</c:v>
                </c:pt>
                <c:pt idx="3156">
                  <c:v>166.93</c:v>
                </c:pt>
                <c:pt idx="3157">
                  <c:v>162</c:v>
                </c:pt>
                <c:pt idx="3158">
                  <c:v>166.29</c:v>
                </c:pt>
                <c:pt idx="3159">
                  <c:v>180.32</c:v>
                </c:pt>
                <c:pt idx="3160">
                  <c:v>363.72</c:v>
                </c:pt>
                <c:pt idx="3161">
                  <c:v>245</c:v>
                </c:pt>
                <c:pt idx="3162">
                  <c:v>335</c:v>
                </c:pt>
                <c:pt idx="3163">
                  <c:v>405.9</c:v>
                </c:pt>
                <c:pt idx="3164">
                  <c:v>320</c:v>
                </c:pt>
                <c:pt idx="3165">
                  <c:v>204.57</c:v>
                </c:pt>
                <c:pt idx="3166">
                  <c:v>182.71</c:v>
                </c:pt>
                <c:pt idx="3167">
                  <c:v>176.43</c:v>
                </c:pt>
                <c:pt idx="3168">
                  <c:v>134.4</c:v>
                </c:pt>
                <c:pt idx="3169">
                  <c:v>125.18</c:v>
                </c:pt>
                <c:pt idx="3170">
                  <c:v>121.42</c:v>
                </c:pt>
                <c:pt idx="3171">
                  <c:v>125.02</c:v>
                </c:pt>
                <c:pt idx="3172">
                  <c:v>132.84</c:v>
                </c:pt>
                <c:pt idx="3173">
                  <c:v>149.15</c:v>
                </c:pt>
                <c:pt idx="3174">
                  <c:v>168.81</c:v>
                </c:pt>
                <c:pt idx="3175">
                  <c:v>238.16</c:v>
                </c:pt>
                <c:pt idx="3176">
                  <c:v>264.51</c:v>
                </c:pt>
                <c:pt idx="3177">
                  <c:v>208.23</c:v>
                </c:pt>
                <c:pt idx="3178">
                  <c:v>179.23</c:v>
                </c:pt>
                <c:pt idx="3179">
                  <c:v>169.13</c:v>
                </c:pt>
                <c:pt idx="3180">
                  <c:v>151.46</c:v>
                </c:pt>
                <c:pt idx="3181">
                  <c:v>142.82</c:v>
                </c:pt>
                <c:pt idx="3182">
                  <c:v>142.4</c:v>
                </c:pt>
                <c:pt idx="3183">
                  <c:v>155.78</c:v>
                </c:pt>
                <c:pt idx="3184">
                  <c:v>168.05</c:v>
                </c:pt>
                <c:pt idx="3185">
                  <c:v>202</c:v>
                </c:pt>
                <c:pt idx="3186">
                  <c:v>241.33</c:v>
                </c:pt>
                <c:pt idx="3187">
                  <c:v>290</c:v>
                </c:pt>
                <c:pt idx="3188">
                  <c:v>210.15</c:v>
                </c:pt>
                <c:pt idx="3189">
                  <c:v>164.2</c:v>
                </c:pt>
                <c:pt idx="3190">
                  <c:v>152.07</c:v>
                </c:pt>
                <c:pt idx="3191">
                  <c:v>135.58000000000001</c:v>
                </c:pt>
                <c:pt idx="3192">
                  <c:v>126.07</c:v>
                </c:pt>
                <c:pt idx="3193">
                  <c:v>112.93</c:v>
                </c:pt>
                <c:pt idx="3194">
                  <c:v>93.45</c:v>
                </c:pt>
                <c:pt idx="3195">
                  <c:v>111.64</c:v>
                </c:pt>
                <c:pt idx="3196">
                  <c:v>120.99</c:v>
                </c:pt>
                <c:pt idx="3197">
                  <c:v>151.84</c:v>
                </c:pt>
                <c:pt idx="3198">
                  <c:v>199.32</c:v>
                </c:pt>
                <c:pt idx="3199">
                  <c:v>232.07</c:v>
                </c:pt>
                <c:pt idx="3200">
                  <c:v>231.16</c:v>
                </c:pt>
                <c:pt idx="3201">
                  <c:v>167.65</c:v>
                </c:pt>
                <c:pt idx="3202">
                  <c:v>170.5</c:v>
                </c:pt>
                <c:pt idx="3203">
                  <c:v>159.57</c:v>
                </c:pt>
                <c:pt idx="3204">
                  <c:v>160.41999999999999</c:v>
                </c:pt>
                <c:pt idx="3205">
                  <c:v>149.69</c:v>
                </c:pt>
                <c:pt idx="3206">
                  <c:v>153.69</c:v>
                </c:pt>
                <c:pt idx="3207">
                  <c:v>180</c:v>
                </c:pt>
                <c:pt idx="3208">
                  <c:v>199.25</c:v>
                </c:pt>
                <c:pt idx="3209">
                  <c:v>275</c:v>
                </c:pt>
                <c:pt idx="3210">
                  <c:v>306.92</c:v>
                </c:pt>
                <c:pt idx="3211">
                  <c:v>310</c:v>
                </c:pt>
                <c:pt idx="3212">
                  <c:v>227.69</c:v>
                </c:pt>
                <c:pt idx="3213">
                  <c:v>199.98</c:v>
                </c:pt>
                <c:pt idx="3214">
                  <c:v>183.26</c:v>
                </c:pt>
                <c:pt idx="3215">
                  <c:v>163.19</c:v>
                </c:pt>
                <c:pt idx="3216">
                  <c:v>134.15</c:v>
                </c:pt>
                <c:pt idx="3217">
                  <c:v>118.62</c:v>
                </c:pt>
                <c:pt idx="3218">
                  <c:v>113.36</c:v>
                </c:pt>
                <c:pt idx="3219">
                  <c:v>111.01</c:v>
                </c:pt>
                <c:pt idx="3220">
                  <c:v>110.91</c:v>
                </c:pt>
                <c:pt idx="3221">
                  <c:v>130.74</c:v>
                </c:pt>
                <c:pt idx="3222">
                  <c:v>175</c:v>
                </c:pt>
                <c:pt idx="3223">
                  <c:v>257.3</c:v>
                </c:pt>
                <c:pt idx="3224">
                  <c:v>300</c:v>
                </c:pt>
                <c:pt idx="3225">
                  <c:v>260</c:v>
                </c:pt>
                <c:pt idx="3226">
                  <c:v>188.66</c:v>
                </c:pt>
                <c:pt idx="3227">
                  <c:v>179.28</c:v>
                </c:pt>
                <c:pt idx="3228">
                  <c:v>173.64</c:v>
                </c:pt>
                <c:pt idx="3229">
                  <c:v>166.05</c:v>
                </c:pt>
                <c:pt idx="3230">
                  <c:v>177.36</c:v>
                </c:pt>
                <c:pt idx="3231">
                  <c:v>185.88</c:v>
                </c:pt>
                <c:pt idx="3232">
                  <c:v>213.54</c:v>
                </c:pt>
                <c:pt idx="3233">
                  <c:v>236.75</c:v>
                </c:pt>
                <c:pt idx="3234">
                  <c:v>265.29000000000002</c:v>
                </c:pt>
                <c:pt idx="3235">
                  <c:v>295</c:v>
                </c:pt>
                <c:pt idx="3236">
                  <c:v>231.68</c:v>
                </c:pt>
                <c:pt idx="3237">
                  <c:v>183.35</c:v>
                </c:pt>
                <c:pt idx="3238">
                  <c:v>169.99</c:v>
                </c:pt>
                <c:pt idx="3239">
                  <c:v>144.91999999999999</c:v>
                </c:pt>
                <c:pt idx="3240">
                  <c:v>147.93</c:v>
                </c:pt>
                <c:pt idx="3241">
                  <c:v>137.18</c:v>
                </c:pt>
                <c:pt idx="3242">
                  <c:v>127.26</c:v>
                </c:pt>
                <c:pt idx="3243">
                  <c:v>129.34</c:v>
                </c:pt>
                <c:pt idx="3244">
                  <c:v>127.78</c:v>
                </c:pt>
                <c:pt idx="3245">
                  <c:v>129.15</c:v>
                </c:pt>
                <c:pt idx="3246">
                  <c:v>133.34</c:v>
                </c:pt>
                <c:pt idx="3247">
                  <c:v>148.80000000000001</c:v>
                </c:pt>
                <c:pt idx="3248">
                  <c:v>152.01</c:v>
                </c:pt>
                <c:pt idx="3249">
                  <c:v>157.05000000000001</c:v>
                </c:pt>
                <c:pt idx="3250">
                  <c:v>156.91999999999999</c:v>
                </c:pt>
                <c:pt idx="3251">
                  <c:v>150.29</c:v>
                </c:pt>
                <c:pt idx="3252">
                  <c:v>145.56</c:v>
                </c:pt>
                <c:pt idx="3253">
                  <c:v>137.9</c:v>
                </c:pt>
                <c:pt idx="3254">
                  <c:v>131.63999999999999</c:v>
                </c:pt>
                <c:pt idx="3255">
                  <c:v>132.68</c:v>
                </c:pt>
                <c:pt idx="3256">
                  <c:v>138.02000000000001</c:v>
                </c:pt>
                <c:pt idx="3257">
                  <c:v>163.05000000000001</c:v>
                </c:pt>
                <c:pt idx="3258">
                  <c:v>182.23</c:v>
                </c:pt>
                <c:pt idx="3259">
                  <c:v>184.91</c:v>
                </c:pt>
                <c:pt idx="3260">
                  <c:v>170.26</c:v>
                </c:pt>
                <c:pt idx="3261">
                  <c:v>143</c:v>
                </c:pt>
                <c:pt idx="3262">
                  <c:v>137.01</c:v>
                </c:pt>
                <c:pt idx="3263">
                  <c:v>132.41999999999999</c:v>
                </c:pt>
                <c:pt idx="3264">
                  <c:v>110.66</c:v>
                </c:pt>
                <c:pt idx="3265">
                  <c:v>99.15</c:v>
                </c:pt>
                <c:pt idx="3266">
                  <c:v>93.54</c:v>
                </c:pt>
                <c:pt idx="3267">
                  <c:v>90</c:v>
                </c:pt>
                <c:pt idx="3268">
                  <c:v>90</c:v>
                </c:pt>
                <c:pt idx="3269">
                  <c:v>87.28</c:v>
                </c:pt>
                <c:pt idx="3270">
                  <c:v>98.26</c:v>
                </c:pt>
                <c:pt idx="3271">
                  <c:v>108.71</c:v>
                </c:pt>
                <c:pt idx="3272">
                  <c:v>113.32</c:v>
                </c:pt>
                <c:pt idx="3273">
                  <c:v>113.01</c:v>
                </c:pt>
                <c:pt idx="3274">
                  <c:v>96</c:v>
                </c:pt>
                <c:pt idx="3275">
                  <c:v>93.29</c:v>
                </c:pt>
                <c:pt idx="3276">
                  <c:v>83.93</c:v>
                </c:pt>
                <c:pt idx="3277">
                  <c:v>76.17</c:v>
                </c:pt>
                <c:pt idx="3278">
                  <c:v>78.31</c:v>
                </c:pt>
                <c:pt idx="3279">
                  <c:v>88.64</c:v>
                </c:pt>
                <c:pt idx="3280">
                  <c:v>104.44</c:v>
                </c:pt>
                <c:pt idx="3281">
                  <c:v>147.03</c:v>
                </c:pt>
                <c:pt idx="3282">
                  <c:v>178.06</c:v>
                </c:pt>
                <c:pt idx="3283">
                  <c:v>178.07</c:v>
                </c:pt>
                <c:pt idx="3284">
                  <c:v>145.54</c:v>
                </c:pt>
                <c:pt idx="3285">
                  <c:v>139.99</c:v>
                </c:pt>
                <c:pt idx="3286">
                  <c:v>131.19999999999999</c:v>
                </c:pt>
                <c:pt idx="3287">
                  <c:v>105.9</c:v>
                </c:pt>
                <c:pt idx="3288">
                  <c:v>104.76</c:v>
                </c:pt>
                <c:pt idx="3289">
                  <c:v>100</c:v>
                </c:pt>
                <c:pt idx="3290">
                  <c:v>100</c:v>
                </c:pt>
                <c:pt idx="3291">
                  <c:v>100</c:v>
                </c:pt>
                <c:pt idx="3292">
                  <c:v>102.67</c:v>
                </c:pt>
                <c:pt idx="3293">
                  <c:v>124.69</c:v>
                </c:pt>
                <c:pt idx="3294">
                  <c:v>247.44</c:v>
                </c:pt>
                <c:pt idx="3295">
                  <c:v>268.63</c:v>
                </c:pt>
                <c:pt idx="3296">
                  <c:v>210.84</c:v>
                </c:pt>
                <c:pt idx="3297">
                  <c:v>198.88</c:v>
                </c:pt>
                <c:pt idx="3298">
                  <c:v>166.41</c:v>
                </c:pt>
                <c:pt idx="3299">
                  <c:v>146.41999999999999</c:v>
                </c:pt>
                <c:pt idx="3300">
                  <c:v>139.76</c:v>
                </c:pt>
                <c:pt idx="3301">
                  <c:v>139.46</c:v>
                </c:pt>
                <c:pt idx="3302">
                  <c:v>151.65</c:v>
                </c:pt>
                <c:pt idx="3303">
                  <c:v>181.36</c:v>
                </c:pt>
                <c:pt idx="3304">
                  <c:v>227.15</c:v>
                </c:pt>
                <c:pt idx="3305">
                  <c:v>217.99</c:v>
                </c:pt>
                <c:pt idx="3306">
                  <c:v>270.72000000000003</c:v>
                </c:pt>
                <c:pt idx="3307">
                  <c:v>261.63</c:v>
                </c:pt>
                <c:pt idx="3308">
                  <c:v>196.53</c:v>
                </c:pt>
                <c:pt idx="3309">
                  <c:v>185</c:v>
                </c:pt>
                <c:pt idx="3310">
                  <c:v>145.35</c:v>
                </c:pt>
                <c:pt idx="3311">
                  <c:v>136.46</c:v>
                </c:pt>
                <c:pt idx="3312">
                  <c:v>115.44</c:v>
                </c:pt>
                <c:pt idx="3313">
                  <c:v>100</c:v>
                </c:pt>
                <c:pt idx="3314">
                  <c:v>94.18</c:v>
                </c:pt>
                <c:pt idx="3315">
                  <c:v>94.4</c:v>
                </c:pt>
                <c:pt idx="3316">
                  <c:v>100</c:v>
                </c:pt>
                <c:pt idx="3317">
                  <c:v>111.61</c:v>
                </c:pt>
                <c:pt idx="3318">
                  <c:v>145.96</c:v>
                </c:pt>
                <c:pt idx="3319">
                  <c:v>211.12</c:v>
                </c:pt>
                <c:pt idx="3320">
                  <c:v>199.9</c:v>
                </c:pt>
                <c:pt idx="3321">
                  <c:v>169.65</c:v>
                </c:pt>
                <c:pt idx="3322">
                  <c:v>168.58</c:v>
                </c:pt>
                <c:pt idx="3323">
                  <c:v>152.05000000000001</c:v>
                </c:pt>
                <c:pt idx="3324">
                  <c:v>153.22</c:v>
                </c:pt>
                <c:pt idx="3325">
                  <c:v>131.43</c:v>
                </c:pt>
                <c:pt idx="3326">
                  <c:v>120.26</c:v>
                </c:pt>
                <c:pt idx="3327">
                  <c:v>130.1</c:v>
                </c:pt>
                <c:pt idx="3328">
                  <c:v>136.09</c:v>
                </c:pt>
                <c:pt idx="3329">
                  <c:v>179.9</c:v>
                </c:pt>
                <c:pt idx="3330">
                  <c:v>204.98</c:v>
                </c:pt>
                <c:pt idx="3331">
                  <c:v>215</c:v>
                </c:pt>
                <c:pt idx="3332">
                  <c:v>164.48</c:v>
                </c:pt>
                <c:pt idx="3333">
                  <c:v>134.24</c:v>
                </c:pt>
                <c:pt idx="3334">
                  <c:v>124.15</c:v>
                </c:pt>
                <c:pt idx="3335">
                  <c:v>112.33</c:v>
                </c:pt>
              </c:numCache>
            </c:numRef>
          </c:xVal>
          <c:yVal>
            <c:numRef>
              <c:f>'poslje CORE cijene'!$C$2:$C$3337</c:f>
              <c:numCache>
                <c:formatCode>General</c:formatCode>
                <c:ptCount val="3336"/>
                <c:pt idx="0">
                  <c:v>189.01</c:v>
                </c:pt>
                <c:pt idx="1">
                  <c:v>170.63</c:v>
                </c:pt>
                <c:pt idx="2">
                  <c:v>165</c:v>
                </c:pt>
                <c:pt idx="3">
                  <c:v>164.84</c:v>
                </c:pt>
                <c:pt idx="4">
                  <c:v>164.94</c:v>
                </c:pt>
                <c:pt idx="5">
                  <c:v>176.18</c:v>
                </c:pt>
                <c:pt idx="6">
                  <c:v>205.26</c:v>
                </c:pt>
                <c:pt idx="7">
                  <c:v>220.6</c:v>
                </c:pt>
                <c:pt idx="8">
                  <c:v>265.27999999999997</c:v>
                </c:pt>
                <c:pt idx="9">
                  <c:v>232.27</c:v>
                </c:pt>
                <c:pt idx="10">
                  <c:v>216.19</c:v>
                </c:pt>
                <c:pt idx="11">
                  <c:v>211.73</c:v>
                </c:pt>
                <c:pt idx="12">
                  <c:v>230</c:v>
                </c:pt>
                <c:pt idx="13">
                  <c:v>230</c:v>
                </c:pt>
                <c:pt idx="14">
                  <c:v>263.38</c:v>
                </c:pt>
                <c:pt idx="15">
                  <c:v>241.24</c:v>
                </c:pt>
                <c:pt idx="16">
                  <c:v>205.04</c:v>
                </c:pt>
                <c:pt idx="17">
                  <c:v>200.81</c:v>
                </c:pt>
                <c:pt idx="18">
                  <c:v>210.97</c:v>
                </c:pt>
                <c:pt idx="19">
                  <c:v>236.22</c:v>
                </c:pt>
                <c:pt idx="20">
                  <c:v>250.01</c:v>
                </c:pt>
                <c:pt idx="21">
                  <c:v>210.45</c:v>
                </c:pt>
                <c:pt idx="22">
                  <c:v>209.09</c:v>
                </c:pt>
                <c:pt idx="23">
                  <c:v>192.07</c:v>
                </c:pt>
                <c:pt idx="24">
                  <c:v>196.58</c:v>
                </c:pt>
                <c:pt idx="25">
                  <c:v>170.81</c:v>
                </c:pt>
                <c:pt idx="26">
                  <c:v>164.5</c:v>
                </c:pt>
                <c:pt idx="27">
                  <c:v>164.18</c:v>
                </c:pt>
                <c:pt idx="28">
                  <c:v>163.84</c:v>
                </c:pt>
                <c:pt idx="29">
                  <c:v>179.14</c:v>
                </c:pt>
                <c:pt idx="30">
                  <c:v>207.91</c:v>
                </c:pt>
                <c:pt idx="31">
                  <c:v>213.76</c:v>
                </c:pt>
                <c:pt idx="32">
                  <c:v>212.84</c:v>
                </c:pt>
                <c:pt idx="33">
                  <c:v>197.28</c:v>
                </c:pt>
                <c:pt idx="34">
                  <c:v>178.7</c:v>
                </c:pt>
                <c:pt idx="35">
                  <c:v>182.67</c:v>
                </c:pt>
                <c:pt idx="36">
                  <c:v>181.28</c:v>
                </c:pt>
                <c:pt idx="37">
                  <c:v>190.27</c:v>
                </c:pt>
                <c:pt idx="38">
                  <c:v>175.96</c:v>
                </c:pt>
                <c:pt idx="39">
                  <c:v>166.68</c:v>
                </c:pt>
                <c:pt idx="40">
                  <c:v>167.09</c:v>
                </c:pt>
                <c:pt idx="41">
                  <c:v>197.4</c:v>
                </c:pt>
                <c:pt idx="42">
                  <c:v>204.86</c:v>
                </c:pt>
                <c:pt idx="43">
                  <c:v>218.21</c:v>
                </c:pt>
                <c:pt idx="44">
                  <c:v>220.46</c:v>
                </c:pt>
                <c:pt idx="45">
                  <c:v>216.9</c:v>
                </c:pt>
                <c:pt idx="46">
                  <c:v>215.48</c:v>
                </c:pt>
                <c:pt idx="47">
                  <c:v>205.07</c:v>
                </c:pt>
                <c:pt idx="48">
                  <c:v>203.17</c:v>
                </c:pt>
                <c:pt idx="49">
                  <c:v>188.25</c:v>
                </c:pt>
                <c:pt idx="50">
                  <c:v>176.26</c:v>
                </c:pt>
                <c:pt idx="51">
                  <c:v>165.85</c:v>
                </c:pt>
                <c:pt idx="52">
                  <c:v>159.12</c:v>
                </c:pt>
                <c:pt idx="53">
                  <c:v>156.28</c:v>
                </c:pt>
                <c:pt idx="54">
                  <c:v>158.51</c:v>
                </c:pt>
                <c:pt idx="55">
                  <c:v>157.94</c:v>
                </c:pt>
                <c:pt idx="56">
                  <c:v>155.07</c:v>
                </c:pt>
                <c:pt idx="57">
                  <c:v>151.09</c:v>
                </c:pt>
                <c:pt idx="58">
                  <c:v>148.93</c:v>
                </c:pt>
                <c:pt idx="59">
                  <c:v>149.38</c:v>
                </c:pt>
                <c:pt idx="60">
                  <c:v>144.61000000000001</c:v>
                </c:pt>
                <c:pt idx="61">
                  <c:v>136.30000000000001</c:v>
                </c:pt>
                <c:pt idx="62">
                  <c:v>170.27</c:v>
                </c:pt>
                <c:pt idx="63">
                  <c:v>113.33</c:v>
                </c:pt>
                <c:pt idx="64">
                  <c:v>142.18</c:v>
                </c:pt>
                <c:pt idx="65">
                  <c:v>134.5</c:v>
                </c:pt>
                <c:pt idx="66">
                  <c:v>165.79</c:v>
                </c:pt>
                <c:pt idx="67">
                  <c:v>196.39</c:v>
                </c:pt>
                <c:pt idx="68">
                  <c:v>217.92</c:v>
                </c:pt>
                <c:pt idx="69">
                  <c:v>211.06</c:v>
                </c:pt>
                <c:pt idx="70">
                  <c:v>207.92</c:v>
                </c:pt>
                <c:pt idx="71">
                  <c:v>199</c:v>
                </c:pt>
                <c:pt idx="72">
                  <c:v>195</c:v>
                </c:pt>
                <c:pt idx="73">
                  <c:v>165.35</c:v>
                </c:pt>
                <c:pt idx="74">
                  <c:v>154.80000000000001</c:v>
                </c:pt>
                <c:pt idx="75">
                  <c:v>144.94999999999999</c:v>
                </c:pt>
                <c:pt idx="76">
                  <c:v>141.87</c:v>
                </c:pt>
                <c:pt idx="77">
                  <c:v>125.37</c:v>
                </c:pt>
                <c:pt idx="78">
                  <c:v>120.41</c:v>
                </c:pt>
                <c:pt idx="79">
                  <c:v>115.82</c:v>
                </c:pt>
                <c:pt idx="80">
                  <c:v>101.33</c:v>
                </c:pt>
                <c:pt idx="81">
                  <c:v>80.83</c:v>
                </c:pt>
                <c:pt idx="82">
                  <c:v>74.37</c:v>
                </c:pt>
                <c:pt idx="83">
                  <c:v>57.84</c:v>
                </c:pt>
                <c:pt idx="84">
                  <c:v>47.81</c:v>
                </c:pt>
                <c:pt idx="85">
                  <c:v>32.32</c:v>
                </c:pt>
                <c:pt idx="86">
                  <c:v>23.33</c:v>
                </c:pt>
                <c:pt idx="87">
                  <c:v>23.66</c:v>
                </c:pt>
                <c:pt idx="88">
                  <c:v>61.28</c:v>
                </c:pt>
                <c:pt idx="89">
                  <c:v>129.05000000000001</c:v>
                </c:pt>
                <c:pt idx="90">
                  <c:v>160.1</c:v>
                </c:pt>
                <c:pt idx="91">
                  <c:v>185.31</c:v>
                </c:pt>
                <c:pt idx="92">
                  <c:v>205.98</c:v>
                </c:pt>
                <c:pt idx="93">
                  <c:v>210.98</c:v>
                </c:pt>
                <c:pt idx="94">
                  <c:v>210</c:v>
                </c:pt>
                <c:pt idx="95">
                  <c:v>188.7</c:v>
                </c:pt>
                <c:pt idx="96">
                  <c:v>174.38</c:v>
                </c:pt>
                <c:pt idx="97">
                  <c:v>163.25</c:v>
                </c:pt>
                <c:pt idx="98">
                  <c:v>155.28</c:v>
                </c:pt>
                <c:pt idx="99">
                  <c:v>149.91999999999999</c:v>
                </c:pt>
                <c:pt idx="100">
                  <c:v>146.91999999999999</c:v>
                </c:pt>
                <c:pt idx="101">
                  <c:v>157.13</c:v>
                </c:pt>
                <c:pt idx="102">
                  <c:v>200.03</c:v>
                </c:pt>
                <c:pt idx="103">
                  <c:v>206.16</c:v>
                </c:pt>
                <c:pt idx="104">
                  <c:v>216.98</c:v>
                </c:pt>
                <c:pt idx="105">
                  <c:v>184.35</c:v>
                </c:pt>
                <c:pt idx="106">
                  <c:v>177.55</c:v>
                </c:pt>
                <c:pt idx="107">
                  <c:v>162.84</c:v>
                </c:pt>
                <c:pt idx="108">
                  <c:v>186.13</c:v>
                </c:pt>
                <c:pt idx="109">
                  <c:v>167.69</c:v>
                </c:pt>
                <c:pt idx="110">
                  <c:v>166.07</c:v>
                </c:pt>
                <c:pt idx="111">
                  <c:v>196.55</c:v>
                </c:pt>
                <c:pt idx="112">
                  <c:v>208</c:v>
                </c:pt>
                <c:pt idx="113">
                  <c:v>221.42</c:v>
                </c:pt>
                <c:pt idx="114">
                  <c:v>239.36</c:v>
                </c:pt>
                <c:pt idx="115">
                  <c:v>236.99</c:v>
                </c:pt>
                <c:pt idx="116">
                  <c:v>253.38</c:v>
                </c:pt>
                <c:pt idx="117">
                  <c:v>229.52</c:v>
                </c:pt>
                <c:pt idx="118">
                  <c:v>226.71</c:v>
                </c:pt>
                <c:pt idx="119">
                  <c:v>201.94</c:v>
                </c:pt>
                <c:pt idx="120">
                  <c:v>174.99</c:v>
                </c:pt>
                <c:pt idx="121">
                  <c:v>161.94</c:v>
                </c:pt>
                <c:pt idx="122">
                  <c:v>159.77000000000001</c:v>
                </c:pt>
                <c:pt idx="123">
                  <c:v>161.06</c:v>
                </c:pt>
                <c:pt idx="124">
                  <c:v>163.96</c:v>
                </c:pt>
                <c:pt idx="125">
                  <c:v>178.85</c:v>
                </c:pt>
                <c:pt idx="126">
                  <c:v>215.22</c:v>
                </c:pt>
                <c:pt idx="127">
                  <c:v>227.88</c:v>
                </c:pt>
                <c:pt idx="128">
                  <c:v>220.06</c:v>
                </c:pt>
                <c:pt idx="129">
                  <c:v>215.47</c:v>
                </c:pt>
                <c:pt idx="130">
                  <c:v>205.84</c:v>
                </c:pt>
                <c:pt idx="131">
                  <c:v>182.82</c:v>
                </c:pt>
                <c:pt idx="132">
                  <c:v>198.84</c:v>
                </c:pt>
                <c:pt idx="133">
                  <c:v>204.03</c:v>
                </c:pt>
                <c:pt idx="134">
                  <c:v>210.84</c:v>
                </c:pt>
                <c:pt idx="135">
                  <c:v>191.93</c:v>
                </c:pt>
                <c:pt idx="136">
                  <c:v>206.54</c:v>
                </c:pt>
                <c:pt idx="137">
                  <c:v>209.49</c:v>
                </c:pt>
                <c:pt idx="138">
                  <c:v>230.97</c:v>
                </c:pt>
                <c:pt idx="139">
                  <c:v>288.02999999999997</c:v>
                </c:pt>
                <c:pt idx="140">
                  <c:v>291.85000000000002</c:v>
                </c:pt>
                <c:pt idx="141">
                  <c:v>246.97</c:v>
                </c:pt>
                <c:pt idx="142">
                  <c:v>234.9</c:v>
                </c:pt>
                <c:pt idx="143">
                  <c:v>213.19</c:v>
                </c:pt>
                <c:pt idx="144">
                  <c:v>197.96</c:v>
                </c:pt>
                <c:pt idx="145">
                  <c:v>183.5</c:v>
                </c:pt>
                <c:pt idx="146">
                  <c:v>177.67</c:v>
                </c:pt>
                <c:pt idx="147">
                  <c:v>173.02</c:v>
                </c:pt>
                <c:pt idx="148">
                  <c:v>173.18</c:v>
                </c:pt>
                <c:pt idx="149">
                  <c:v>182.23</c:v>
                </c:pt>
                <c:pt idx="150">
                  <c:v>219.49</c:v>
                </c:pt>
                <c:pt idx="151">
                  <c:v>246.95</c:v>
                </c:pt>
                <c:pt idx="152">
                  <c:v>257.60000000000002</c:v>
                </c:pt>
                <c:pt idx="153">
                  <c:v>246.71</c:v>
                </c:pt>
                <c:pt idx="154">
                  <c:v>233.74</c:v>
                </c:pt>
                <c:pt idx="155">
                  <c:v>243.36</c:v>
                </c:pt>
                <c:pt idx="156">
                  <c:v>226.54</c:v>
                </c:pt>
                <c:pt idx="157">
                  <c:v>216.88</c:v>
                </c:pt>
                <c:pt idx="158">
                  <c:v>225.6</c:v>
                </c:pt>
                <c:pt idx="159">
                  <c:v>244.96</c:v>
                </c:pt>
                <c:pt idx="160">
                  <c:v>239.11</c:v>
                </c:pt>
                <c:pt idx="161">
                  <c:v>231.09</c:v>
                </c:pt>
                <c:pt idx="162">
                  <c:v>272.52</c:v>
                </c:pt>
                <c:pt idx="163">
                  <c:v>318.48</c:v>
                </c:pt>
                <c:pt idx="164">
                  <c:v>308.02</c:v>
                </c:pt>
                <c:pt idx="165">
                  <c:v>267.04000000000002</c:v>
                </c:pt>
                <c:pt idx="166">
                  <c:v>247.65</c:v>
                </c:pt>
                <c:pt idx="167">
                  <c:v>225.2</c:v>
                </c:pt>
                <c:pt idx="168">
                  <c:v>233.99</c:v>
                </c:pt>
                <c:pt idx="169">
                  <c:v>222.64</c:v>
                </c:pt>
                <c:pt idx="170">
                  <c:v>214.09</c:v>
                </c:pt>
                <c:pt idx="171">
                  <c:v>213.99</c:v>
                </c:pt>
                <c:pt idx="172">
                  <c:v>206.46</c:v>
                </c:pt>
                <c:pt idx="173">
                  <c:v>207.55</c:v>
                </c:pt>
                <c:pt idx="174">
                  <c:v>238.28</c:v>
                </c:pt>
                <c:pt idx="175">
                  <c:v>256.97000000000003</c:v>
                </c:pt>
                <c:pt idx="176">
                  <c:v>255.56</c:v>
                </c:pt>
                <c:pt idx="177">
                  <c:v>284.77999999999997</c:v>
                </c:pt>
                <c:pt idx="178">
                  <c:v>245.86</c:v>
                </c:pt>
                <c:pt idx="179">
                  <c:v>251.5</c:v>
                </c:pt>
                <c:pt idx="180">
                  <c:v>241.11</c:v>
                </c:pt>
                <c:pt idx="181">
                  <c:v>236.41</c:v>
                </c:pt>
                <c:pt idx="182">
                  <c:v>242.93</c:v>
                </c:pt>
                <c:pt idx="183">
                  <c:v>256.45999999999998</c:v>
                </c:pt>
                <c:pt idx="184">
                  <c:v>231.75</c:v>
                </c:pt>
                <c:pt idx="185">
                  <c:v>287.02999999999997</c:v>
                </c:pt>
                <c:pt idx="186">
                  <c:v>248.12</c:v>
                </c:pt>
                <c:pt idx="187">
                  <c:v>290</c:v>
                </c:pt>
                <c:pt idx="188">
                  <c:v>295.79000000000002</c:v>
                </c:pt>
                <c:pt idx="189">
                  <c:v>282</c:v>
                </c:pt>
                <c:pt idx="190">
                  <c:v>260.52</c:v>
                </c:pt>
                <c:pt idx="191">
                  <c:v>228.05</c:v>
                </c:pt>
                <c:pt idx="192">
                  <c:v>296.58999999999997</c:v>
                </c:pt>
                <c:pt idx="193">
                  <c:v>249.48</c:v>
                </c:pt>
                <c:pt idx="194">
                  <c:v>227.24</c:v>
                </c:pt>
                <c:pt idx="195">
                  <c:v>207.28</c:v>
                </c:pt>
                <c:pt idx="196">
                  <c:v>206.86</c:v>
                </c:pt>
                <c:pt idx="197">
                  <c:v>239.91</c:v>
                </c:pt>
                <c:pt idx="198">
                  <c:v>292.33999999999997</c:v>
                </c:pt>
                <c:pt idx="199">
                  <c:v>323.31</c:v>
                </c:pt>
                <c:pt idx="200">
                  <c:v>325.7</c:v>
                </c:pt>
                <c:pt idx="201">
                  <c:v>299.07</c:v>
                </c:pt>
                <c:pt idx="202">
                  <c:v>255.52</c:v>
                </c:pt>
                <c:pt idx="203">
                  <c:v>298.49</c:v>
                </c:pt>
                <c:pt idx="204">
                  <c:v>247.1</c:v>
                </c:pt>
                <c:pt idx="205">
                  <c:v>223.23</c:v>
                </c:pt>
                <c:pt idx="206">
                  <c:v>230.01</c:v>
                </c:pt>
                <c:pt idx="207">
                  <c:v>216.1</c:v>
                </c:pt>
                <c:pt idx="208">
                  <c:v>250.13</c:v>
                </c:pt>
                <c:pt idx="209">
                  <c:v>257.39</c:v>
                </c:pt>
                <c:pt idx="210">
                  <c:v>306.66000000000003</c:v>
                </c:pt>
                <c:pt idx="211">
                  <c:v>318.63</c:v>
                </c:pt>
                <c:pt idx="212">
                  <c:v>355.27</c:v>
                </c:pt>
                <c:pt idx="213">
                  <c:v>319.58999999999997</c:v>
                </c:pt>
                <c:pt idx="214">
                  <c:v>292.85000000000002</c:v>
                </c:pt>
                <c:pt idx="215">
                  <c:v>245.02</c:v>
                </c:pt>
                <c:pt idx="216">
                  <c:v>271.10000000000002</c:v>
                </c:pt>
                <c:pt idx="217">
                  <c:v>229.72</c:v>
                </c:pt>
                <c:pt idx="218">
                  <c:v>212.59</c:v>
                </c:pt>
                <c:pt idx="219">
                  <c:v>200.52</c:v>
                </c:pt>
                <c:pt idx="220">
                  <c:v>184.6</c:v>
                </c:pt>
                <c:pt idx="221">
                  <c:v>178.23</c:v>
                </c:pt>
                <c:pt idx="222">
                  <c:v>208.13</c:v>
                </c:pt>
                <c:pt idx="223">
                  <c:v>208.74</c:v>
                </c:pt>
                <c:pt idx="224">
                  <c:v>205.7</c:v>
                </c:pt>
                <c:pt idx="225">
                  <c:v>197.92</c:v>
                </c:pt>
                <c:pt idx="226">
                  <c:v>181.45</c:v>
                </c:pt>
                <c:pt idx="227">
                  <c:v>168.04</c:v>
                </c:pt>
                <c:pt idx="228">
                  <c:v>162.91999999999999</c:v>
                </c:pt>
                <c:pt idx="229">
                  <c:v>155.84</c:v>
                </c:pt>
                <c:pt idx="230">
                  <c:v>157.13999999999999</c:v>
                </c:pt>
                <c:pt idx="231">
                  <c:v>178.56</c:v>
                </c:pt>
                <c:pt idx="232">
                  <c:v>187.74</c:v>
                </c:pt>
                <c:pt idx="233">
                  <c:v>209.34</c:v>
                </c:pt>
                <c:pt idx="234">
                  <c:v>264.61</c:v>
                </c:pt>
                <c:pt idx="235">
                  <c:v>328.01</c:v>
                </c:pt>
                <c:pt idx="236">
                  <c:v>330.47</c:v>
                </c:pt>
                <c:pt idx="237">
                  <c:v>319.20999999999998</c:v>
                </c:pt>
                <c:pt idx="238">
                  <c:v>285.08</c:v>
                </c:pt>
                <c:pt idx="239">
                  <c:v>250.92</c:v>
                </c:pt>
                <c:pt idx="240">
                  <c:v>207.07</c:v>
                </c:pt>
                <c:pt idx="241">
                  <c:v>190</c:v>
                </c:pt>
                <c:pt idx="242">
                  <c:v>165.52</c:v>
                </c:pt>
                <c:pt idx="243">
                  <c:v>139.80000000000001</c:v>
                </c:pt>
                <c:pt idx="244">
                  <c:v>120.6</c:v>
                </c:pt>
                <c:pt idx="245">
                  <c:v>111.58</c:v>
                </c:pt>
                <c:pt idx="246">
                  <c:v>114.47</c:v>
                </c:pt>
                <c:pt idx="247">
                  <c:v>103.31</c:v>
                </c:pt>
                <c:pt idx="248">
                  <c:v>94.35</c:v>
                </c:pt>
                <c:pt idx="249">
                  <c:v>94.65</c:v>
                </c:pt>
                <c:pt idx="250">
                  <c:v>94.15</c:v>
                </c:pt>
                <c:pt idx="251">
                  <c:v>97.62</c:v>
                </c:pt>
                <c:pt idx="252">
                  <c:v>91.38</c:v>
                </c:pt>
                <c:pt idx="253">
                  <c:v>79.260000000000005</c:v>
                </c:pt>
                <c:pt idx="254">
                  <c:v>66.23</c:v>
                </c:pt>
                <c:pt idx="255">
                  <c:v>84.77</c:v>
                </c:pt>
                <c:pt idx="256">
                  <c:v>96.21</c:v>
                </c:pt>
                <c:pt idx="257">
                  <c:v>189.28</c:v>
                </c:pt>
                <c:pt idx="258">
                  <c:v>289.39</c:v>
                </c:pt>
                <c:pt idx="259">
                  <c:v>292.57</c:v>
                </c:pt>
                <c:pt idx="260">
                  <c:v>320.37</c:v>
                </c:pt>
                <c:pt idx="261">
                  <c:v>294.29000000000002</c:v>
                </c:pt>
                <c:pt idx="262">
                  <c:v>306.93</c:v>
                </c:pt>
                <c:pt idx="263">
                  <c:v>281.10000000000002</c:v>
                </c:pt>
                <c:pt idx="264">
                  <c:v>240.22</c:v>
                </c:pt>
                <c:pt idx="265">
                  <c:v>220.39</c:v>
                </c:pt>
                <c:pt idx="266">
                  <c:v>218.9</c:v>
                </c:pt>
                <c:pt idx="267">
                  <c:v>220.1</c:v>
                </c:pt>
                <c:pt idx="268">
                  <c:v>213.2</c:v>
                </c:pt>
                <c:pt idx="269">
                  <c:v>263.27</c:v>
                </c:pt>
                <c:pt idx="270">
                  <c:v>301.67</c:v>
                </c:pt>
                <c:pt idx="271">
                  <c:v>367.55</c:v>
                </c:pt>
                <c:pt idx="272">
                  <c:v>443.54</c:v>
                </c:pt>
                <c:pt idx="273">
                  <c:v>349.19</c:v>
                </c:pt>
                <c:pt idx="274">
                  <c:v>323.88</c:v>
                </c:pt>
                <c:pt idx="275">
                  <c:v>319.29000000000002</c:v>
                </c:pt>
                <c:pt idx="276">
                  <c:v>292.13</c:v>
                </c:pt>
                <c:pt idx="277">
                  <c:v>284.24</c:v>
                </c:pt>
                <c:pt idx="278">
                  <c:v>276.97000000000003</c:v>
                </c:pt>
                <c:pt idx="279">
                  <c:v>277.02999999999997</c:v>
                </c:pt>
                <c:pt idx="280">
                  <c:v>278.95</c:v>
                </c:pt>
                <c:pt idx="281">
                  <c:v>290.92</c:v>
                </c:pt>
                <c:pt idx="282">
                  <c:v>286.39</c:v>
                </c:pt>
                <c:pt idx="283">
                  <c:v>306.48</c:v>
                </c:pt>
                <c:pt idx="284">
                  <c:v>318.74</c:v>
                </c:pt>
                <c:pt idx="285">
                  <c:v>316.86</c:v>
                </c:pt>
                <c:pt idx="286">
                  <c:v>293.27</c:v>
                </c:pt>
                <c:pt idx="287">
                  <c:v>260.14</c:v>
                </c:pt>
                <c:pt idx="288">
                  <c:v>300.02</c:v>
                </c:pt>
                <c:pt idx="289">
                  <c:v>282.94</c:v>
                </c:pt>
                <c:pt idx="290">
                  <c:v>292.83999999999997</c:v>
                </c:pt>
                <c:pt idx="291">
                  <c:v>289.72000000000003</c:v>
                </c:pt>
                <c:pt idx="292">
                  <c:v>297.49</c:v>
                </c:pt>
                <c:pt idx="293">
                  <c:v>289.55</c:v>
                </c:pt>
                <c:pt idx="294">
                  <c:v>297.61</c:v>
                </c:pt>
                <c:pt idx="295">
                  <c:v>338.9</c:v>
                </c:pt>
                <c:pt idx="296">
                  <c:v>324.06</c:v>
                </c:pt>
                <c:pt idx="297">
                  <c:v>289.16000000000003</c:v>
                </c:pt>
                <c:pt idx="298">
                  <c:v>303.45999999999998</c:v>
                </c:pt>
                <c:pt idx="299">
                  <c:v>324.42</c:v>
                </c:pt>
                <c:pt idx="300">
                  <c:v>377.5</c:v>
                </c:pt>
                <c:pt idx="301">
                  <c:v>348.25</c:v>
                </c:pt>
                <c:pt idx="302">
                  <c:v>366.92</c:v>
                </c:pt>
                <c:pt idx="303">
                  <c:v>294.56</c:v>
                </c:pt>
                <c:pt idx="304">
                  <c:v>332.78</c:v>
                </c:pt>
                <c:pt idx="305">
                  <c:v>344.62</c:v>
                </c:pt>
                <c:pt idx="306">
                  <c:v>380.55</c:v>
                </c:pt>
                <c:pt idx="307">
                  <c:v>444.77</c:v>
                </c:pt>
                <c:pt idx="308">
                  <c:v>453.07</c:v>
                </c:pt>
                <c:pt idx="309">
                  <c:v>396.81</c:v>
                </c:pt>
                <c:pt idx="310">
                  <c:v>364.35</c:v>
                </c:pt>
                <c:pt idx="311">
                  <c:v>321.73</c:v>
                </c:pt>
                <c:pt idx="312">
                  <c:v>286.26</c:v>
                </c:pt>
                <c:pt idx="313">
                  <c:v>290.01</c:v>
                </c:pt>
                <c:pt idx="314">
                  <c:v>318.02999999999997</c:v>
                </c:pt>
                <c:pt idx="315">
                  <c:v>272.87</c:v>
                </c:pt>
                <c:pt idx="316">
                  <c:v>255.02</c:v>
                </c:pt>
                <c:pt idx="317">
                  <c:v>283.18</c:v>
                </c:pt>
                <c:pt idx="318">
                  <c:v>335.75</c:v>
                </c:pt>
                <c:pt idx="319">
                  <c:v>420.52</c:v>
                </c:pt>
                <c:pt idx="320">
                  <c:v>401.82</c:v>
                </c:pt>
                <c:pt idx="321">
                  <c:v>383.71</c:v>
                </c:pt>
                <c:pt idx="322">
                  <c:v>315.52999999999997</c:v>
                </c:pt>
                <c:pt idx="323">
                  <c:v>319.66000000000003</c:v>
                </c:pt>
                <c:pt idx="324">
                  <c:v>308.52</c:v>
                </c:pt>
                <c:pt idx="325">
                  <c:v>305.5</c:v>
                </c:pt>
                <c:pt idx="326">
                  <c:v>280.29000000000002</c:v>
                </c:pt>
                <c:pt idx="327">
                  <c:v>300.95</c:v>
                </c:pt>
                <c:pt idx="328">
                  <c:v>306.23</c:v>
                </c:pt>
                <c:pt idx="329">
                  <c:v>354.08</c:v>
                </c:pt>
                <c:pt idx="330">
                  <c:v>397.27</c:v>
                </c:pt>
                <c:pt idx="331">
                  <c:v>322.8</c:v>
                </c:pt>
                <c:pt idx="332">
                  <c:v>448.9</c:v>
                </c:pt>
                <c:pt idx="333">
                  <c:v>399.3</c:v>
                </c:pt>
                <c:pt idx="334">
                  <c:v>380.4</c:v>
                </c:pt>
                <c:pt idx="335">
                  <c:v>313.97000000000003</c:v>
                </c:pt>
                <c:pt idx="336">
                  <c:v>293.7</c:v>
                </c:pt>
                <c:pt idx="337">
                  <c:v>268.17</c:v>
                </c:pt>
                <c:pt idx="338">
                  <c:v>256.22000000000003</c:v>
                </c:pt>
                <c:pt idx="339">
                  <c:v>245.82</c:v>
                </c:pt>
                <c:pt idx="340">
                  <c:v>255.08</c:v>
                </c:pt>
                <c:pt idx="341">
                  <c:v>279.68</c:v>
                </c:pt>
                <c:pt idx="342">
                  <c:v>336.1</c:v>
                </c:pt>
                <c:pt idx="343">
                  <c:v>357.67</c:v>
                </c:pt>
                <c:pt idx="344">
                  <c:v>358.72</c:v>
                </c:pt>
                <c:pt idx="345">
                  <c:v>337.86</c:v>
                </c:pt>
                <c:pt idx="346">
                  <c:v>305.24</c:v>
                </c:pt>
                <c:pt idx="347">
                  <c:v>292.92</c:v>
                </c:pt>
                <c:pt idx="348">
                  <c:v>284.93</c:v>
                </c:pt>
                <c:pt idx="349">
                  <c:v>290.27999999999997</c:v>
                </c:pt>
                <c:pt idx="350">
                  <c:v>289.77999999999997</c:v>
                </c:pt>
                <c:pt idx="351">
                  <c:v>280.32</c:v>
                </c:pt>
                <c:pt idx="352">
                  <c:v>296.51</c:v>
                </c:pt>
                <c:pt idx="353">
                  <c:v>346.94</c:v>
                </c:pt>
                <c:pt idx="354">
                  <c:v>373.01</c:v>
                </c:pt>
                <c:pt idx="355">
                  <c:v>427.92</c:v>
                </c:pt>
                <c:pt idx="356">
                  <c:v>413.99</c:v>
                </c:pt>
                <c:pt idx="357">
                  <c:v>372.79</c:v>
                </c:pt>
                <c:pt idx="358">
                  <c:v>320.86</c:v>
                </c:pt>
                <c:pt idx="359">
                  <c:v>257.01</c:v>
                </c:pt>
                <c:pt idx="360">
                  <c:v>312.35000000000002</c:v>
                </c:pt>
                <c:pt idx="361">
                  <c:v>290.27999999999997</c:v>
                </c:pt>
                <c:pt idx="362">
                  <c:v>261.95999999999998</c:v>
                </c:pt>
                <c:pt idx="363">
                  <c:v>279.54000000000002</c:v>
                </c:pt>
                <c:pt idx="364">
                  <c:v>284.16000000000003</c:v>
                </c:pt>
                <c:pt idx="365">
                  <c:v>301.94</c:v>
                </c:pt>
                <c:pt idx="366">
                  <c:v>304.24</c:v>
                </c:pt>
                <c:pt idx="367">
                  <c:v>334.41</c:v>
                </c:pt>
                <c:pt idx="368">
                  <c:v>345.74</c:v>
                </c:pt>
                <c:pt idx="369">
                  <c:v>331.32</c:v>
                </c:pt>
                <c:pt idx="370">
                  <c:v>307.05</c:v>
                </c:pt>
                <c:pt idx="371">
                  <c:v>335.1</c:v>
                </c:pt>
                <c:pt idx="372">
                  <c:v>297.85000000000002</c:v>
                </c:pt>
                <c:pt idx="373">
                  <c:v>309.58999999999997</c:v>
                </c:pt>
                <c:pt idx="374">
                  <c:v>339.04</c:v>
                </c:pt>
                <c:pt idx="375">
                  <c:v>327.12</c:v>
                </c:pt>
                <c:pt idx="376">
                  <c:v>314.89999999999998</c:v>
                </c:pt>
                <c:pt idx="377">
                  <c:v>296.41000000000003</c:v>
                </c:pt>
                <c:pt idx="378">
                  <c:v>322</c:v>
                </c:pt>
                <c:pt idx="379">
                  <c:v>329.94</c:v>
                </c:pt>
                <c:pt idx="380">
                  <c:v>335.2</c:v>
                </c:pt>
                <c:pt idx="381">
                  <c:v>330.92</c:v>
                </c:pt>
                <c:pt idx="382">
                  <c:v>320</c:v>
                </c:pt>
                <c:pt idx="383">
                  <c:v>358.38</c:v>
                </c:pt>
                <c:pt idx="384">
                  <c:v>281.69</c:v>
                </c:pt>
                <c:pt idx="385">
                  <c:v>243.53</c:v>
                </c:pt>
                <c:pt idx="386">
                  <c:v>214.91</c:v>
                </c:pt>
                <c:pt idx="387">
                  <c:v>217.08</c:v>
                </c:pt>
                <c:pt idx="388">
                  <c:v>205.24</c:v>
                </c:pt>
                <c:pt idx="389">
                  <c:v>209.06</c:v>
                </c:pt>
                <c:pt idx="390">
                  <c:v>226.73</c:v>
                </c:pt>
                <c:pt idx="391">
                  <c:v>261.08999999999997</c:v>
                </c:pt>
                <c:pt idx="392">
                  <c:v>269.02999999999997</c:v>
                </c:pt>
                <c:pt idx="393">
                  <c:v>242.25</c:v>
                </c:pt>
                <c:pt idx="394">
                  <c:v>233.8</c:v>
                </c:pt>
                <c:pt idx="395">
                  <c:v>276.64999999999998</c:v>
                </c:pt>
                <c:pt idx="396">
                  <c:v>267.60000000000002</c:v>
                </c:pt>
                <c:pt idx="397">
                  <c:v>250.21</c:v>
                </c:pt>
                <c:pt idx="398">
                  <c:v>251.73</c:v>
                </c:pt>
                <c:pt idx="399">
                  <c:v>252.75</c:v>
                </c:pt>
                <c:pt idx="400">
                  <c:v>282.64</c:v>
                </c:pt>
                <c:pt idx="401">
                  <c:v>269.07</c:v>
                </c:pt>
                <c:pt idx="402">
                  <c:v>271.57</c:v>
                </c:pt>
                <c:pt idx="403">
                  <c:v>314.10000000000002</c:v>
                </c:pt>
                <c:pt idx="404">
                  <c:v>327.17</c:v>
                </c:pt>
                <c:pt idx="405">
                  <c:v>322.68</c:v>
                </c:pt>
                <c:pt idx="406">
                  <c:v>324.02</c:v>
                </c:pt>
                <c:pt idx="407">
                  <c:v>294.94</c:v>
                </c:pt>
                <c:pt idx="408">
                  <c:v>288.91000000000003</c:v>
                </c:pt>
                <c:pt idx="409">
                  <c:v>261.33</c:v>
                </c:pt>
                <c:pt idx="410">
                  <c:v>244.46</c:v>
                </c:pt>
                <c:pt idx="411">
                  <c:v>227.2</c:v>
                </c:pt>
                <c:pt idx="412">
                  <c:v>226.69</c:v>
                </c:pt>
                <c:pt idx="413">
                  <c:v>203.32</c:v>
                </c:pt>
                <c:pt idx="414">
                  <c:v>195.09</c:v>
                </c:pt>
                <c:pt idx="415">
                  <c:v>212</c:v>
                </c:pt>
                <c:pt idx="416">
                  <c:v>218.54</c:v>
                </c:pt>
                <c:pt idx="417">
                  <c:v>249.85</c:v>
                </c:pt>
                <c:pt idx="418">
                  <c:v>234.99</c:v>
                </c:pt>
                <c:pt idx="419">
                  <c:v>241.01</c:v>
                </c:pt>
                <c:pt idx="420">
                  <c:v>264.33</c:v>
                </c:pt>
                <c:pt idx="421">
                  <c:v>224.31</c:v>
                </c:pt>
                <c:pt idx="422">
                  <c:v>214.33</c:v>
                </c:pt>
                <c:pt idx="423">
                  <c:v>209.27</c:v>
                </c:pt>
                <c:pt idx="424">
                  <c:v>255.18</c:v>
                </c:pt>
                <c:pt idx="425">
                  <c:v>278.92</c:v>
                </c:pt>
                <c:pt idx="426">
                  <c:v>305.44</c:v>
                </c:pt>
                <c:pt idx="427">
                  <c:v>328.6</c:v>
                </c:pt>
                <c:pt idx="428">
                  <c:v>347.54</c:v>
                </c:pt>
                <c:pt idx="429">
                  <c:v>378.52</c:v>
                </c:pt>
                <c:pt idx="430">
                  <c:v>349.57</c:v>
                </c:pt>
                <c:pt idx="431">
                  <c:v>319.76</c:v>
                </c:pt>
                <c:pt idx="432">
                  <c:v>305.29000000000002</c:v>
                </c:pt>
                <c:pt idx="433">
                  <c:v>332.64</c:v>
                </c:pt>
                <c:pt idx="434">
                  <c:v>324.23</c:v>
                </c:pt>
                <c:pt idx="435">
                  <c:v>323.08</c:v>
                </c:pt>
                <c:pt idx="436">
                  <c:v>321.85000000000002</c:v>
                </c:pt>
                <c:pt idx="437">
                  <c:v>288.88</c:v>
                </c:pt>
                <c:pt idx="438">
                  <c:v>330.9</c:v>
                </c:pt>
                <c:pt idx="439">
                  <c:v>357.94</c:v>
                </c:pt>
                <c:pt idx="440">
                  <c:v>371.07</c:v>
                </c:pt>
                <c:pt idx="441">
                  <c:v>348.38</c:v>
                </c:pt>
                <c:pt idx="442">
                  <c:v>332.54</c:v>
                </c:pt>
                <c:pt idx="443">
                  <c:v>329.55</c:v>
                </c:pt>
                <c:pt idx="444">
                  <c:v>322.58999999999997</c:v>
                </c:pt>
                <c:pt idx="445">
                  <c:v>345.8</c:v>
                </c:pt>
                <c:pt idx="446">
                  <c:v>355</c:v>
                </c:pt>
                <c:pt idx="447">
                  <c:v>350</c:v>
                </c:pt>
                <c:pt idx="448">
                  <c:v>373.1</c:v>
                </c:pt>
                <c:pt idx="449">
                  <c:v>390.05</c:v>
                </c:pt>
                <c:pt idx="450">
                  <c:v>409.62</c:v>
                </c:pt>
                <c:pt idx="451">
                  <c:v>444.93</c:v>
                </c:pt>
                <c:pt idx="452">
                  <c:v>423.29</c:v>
                </c:pt>
                <c:pt idx="453">
                  <c:v>375.64</c:v>
                </c:pt>
                <c:pt idx="454">
                  <c:v>372.17</c:v>
                </c:pt>
                <c:pt idx="455">
                  <c:v>353.98</c:v>
                </c:pt>
                <c:pt idx="456">
                  <c:v>310.89</c:v>
                </c:pt>
                <c:pt idx="457">
                  <c:v>345.52</c:v>
                </c:pt>
                <c:pt idx="458">
                  <c:v>362.53</c:v>
                </c:pt>
                <c:pt idx="459">
                  <c:v>322.60000000000002</c:v>
                </c:pt>
                <c:pt idx="460">
                  <c:v>299</c:v>
                </c:pt>
                <c:pt idx="461">
                  <c:v>282.41000000000003</c:v>
                </c:pt>
                <c:pt idx="462">
                  <c:v>355.28</c:v>
                </c:pt>
                <c:pt idx="463">
                  <c:v>379.73</c:v>
                </c:pt>
                <c:pt idx="464">
                  <c:v>381.75</c:v>
                </c:pt>
                <c:pt idx="465">
                  <c:v>374.57</c:v>
                </c:pt>
                <c:pt idx="466">
                  <c:v>398.79</c:v>
                </c:pt>
                <c:pt idx="467">
                  <c:v>432.23</c:v>
                </c:pt>
                <c:pt idx="468">
                  <c:v>411.62</c:v>
                </c:pt>
                <c:pt idx="469">
                  <c:v>413.27</c:v>
                </c:pt>
                <c:pt idx="470">
                  <c:v>503.98</c:v>
                </c:pt>
                <c:pt idx="471">
                  <c:v>475.75</c:v>
                </c:pt>
                <c:pt idx="472">
                  <c:v>483.3</c:v>
                </c:pt>
                <c:pt idx="473">
                  <c:v>407.69</c:v>
                </c:pt>
                <c:pt idx="474">
                  <c:v>448.96</c:v>
                </c:pt>
                <c:pt idx="475">
                  <c:v>470.9</c:v>
                </c:pt>
                <c:pt idx="476">
                  <c:v>453.14</c:v>
                </c:pt>
                <c:pt idx="477">
                  <c:v>410.92</c:v>
                </c:pt>
                <c:pt idx="478">
                  <c:v>396.38</c:v>
                </c:pt>
                <c:pt idx="479">
                  <c:v>348.66</c:v>
                </c:pt>
                <c:pt idx="480">
                  <c:v>297.52999999999997</c:v>
                </c:pt>
                <c:pt idx="481">
                  <c:v>314</c:v>
                </c:pt>
                <c:pt idx="482">
                  <c:v>277.99</c:v>
                </c:pt>
                <c:pt idx="483">
                  <c:v>271.92</c:v>
                </c:pt>
                <c:pt idx="484">
                  <c:v>281.33</c:v>
                </c:pt>
                <c:pt idx="485">
                  <c:v>280.14999999999998</c:v>
                </c:pt>
                <c:pt idx="486">
                  <c:v>311.63</c:v>
                </c:pt>
                <c:pt idx="487">
                  <c:v>350.85</c:v>
                </c:pt>
                <c:pt idx="488">
                  <c:v>352.94</c:v>
                </c:pt>
                <c:pt idx="489">
                  <c:v>364.68</c:v>
                </c:pt>
                <c:pt idx="490">
                  <c:v>364.64</c:v>
                </c:pt>
                <c:pt idx="491">
                  <c:v>367.88</c:v>
                </c:pt>
                <c:pt idx="492">
                  <c:v>346.19</c:v>
                </c:pt>
                <c:pt idx="493">
                  <c:v>313.81</c:v>
                </c:pt>
                <c:pt idx="494">
                  <c:v>322.62</c:v>
                </c:pt>
                <c:pt idx="495">
                  <c:v>337</c:v>
                </c:pt>
                <c:pt idx="496">
                  <c:v>348.23</c:v>
                </c:pt>
                <c:pt idx="497">
                  <c:v>357.41</c:v>
                </c:pt>
                <c:pt idx="498">
                  <c:v>369.95</c:v>
                </c:pt>
                <c:pt idx="499">
                  <c:v>390.9</c:v>
                </c:pt>
                <c:pt idx="500">
                  <c:v>390</c:v>
                </c:pt>
                <c:pt idx="501">
                  <c:v>366.9</c:v>
                </c:pt>
                <c:pt idx="502">
                  <c:v>353.48</c:v>
                </c:pt>
                <c:pt idx="503">
                  <c:v>294.88</c:v>
                </c:pt>
                <c:pt idx="504">
                  <c:v>292.5</c:v>
                </c:pt>
                <c:pt idx="505">
                  <c:v>330.56</c:v>
                </c:pt>
                <c:pt idx="506">
                  <c:v>318.68</c:v>
                </c:pt>
                <c:pt idx="507">
                  <c:v>303.62</c:v>
                </c:pt>
                <c:pt idx="508">
                  <c:v>282.94</c:v>
                </c:pt>
                <c:pt idx="509">
                  <c:v>297.39999999999998</c:v>
                </c:pt>
                <c:pt idx="510">
                  <c:v>339.77</c:v>
                </c:pt>
                <c:pt idx="511">
                  <c:v>369.89</c:v>
                </c:pt>
                <c:pt idx="512">
                  <c:v>379.63</c:v>
                </c:pt>
                <c:pt idx="513">
                  <c:v>350.05</c:v>
                </c:pt>
                <c:pt idx="514">
                  <c:v>318.62</c:v>
                </c:pt>
                <c:pt idx="515">
                  <c:v>358.21</c:v>
                </c:pt>
                <c:pt idx="516">
                  <c:v>357.78</c:v>
                </c:pt>
                <c:pt idx="517">
                  <c:v>375.88</c:v>
                </c:pt>
                <c:pt idx="518">
                  <c:v>376.39</c:v>
                </c:pt>
                <c:pt idx="519">
                  <c:v>369.49</c:v>
                </c:pt>
                <c:pt idx="520">
                  <c:v>366.41</c:v>
                </c:pt>
                <c:pt idx="521">
                  <c:v>372.44</c:v>
                </c:pt>
                <c:pt idx="522">
                  <c:v>409.41</c:v>
                </c:pt>
                <c:pt idx="523">
                  <c:v>479</c:v>
                </c:pt>
                <c:pt idx="524">
                  <c:v>450</c:v>
                </c:pt>
                <c:pt idx="525">
                  <c:v>394.21</c:v>
                </c:pt>
                <c:pt idx="526">
                  <c:v>375.8</c:v>
                </c:pt>
                <c:pt idx="527">
                  <c:v>334.38</c:v>
                </c:pt>
                <c:pt idx="528">
                  <c:v>340.25</c:v>
                </c:pt>
                <c:pt idx="529">
                  <c:v>295.60000000000002</c:v>
                </c:pt>
                <c:pt idx="530">
                  <c:v>278.79000000000002</c:v>
                </c:pt>
                <c:pt idx="531">
                  <c:v>268.41000000000003</c:v>
                </c:pt>
                <c:pt idx="532">
                  <c:v>268.52</c:v>
                </c:pt>
                <c:pt idx="533">
                  <c:v>282.13</c:v>
                </c:pt>
                <c:pt idx="534">
                  <c:v>355.19</c:v>
                </c:pt>
                <c:pt idx="535">
                  <c:v>378.85</c:v>
                </c:pt>
                <c:pt idx="536">
                  <c:v>385.19</c:v>
                </c:pt>
                <c:pt idx="537">
                  <c:v>378</c:v>
                </c:pt>
                <c:pt idx="538">
                  <c:v>368.42</c:v>
                </c:pt>
                <c:pt idx="539">
                  <c:v>360.08</c:v>
                </c:pt>
                <c:pt idx="540">
                  <c:v>336.05</c:v>
                </c:pt>
                <c:pt idx="541">
                  <c:v>340.64</c:v>
                </c:pt>
                <c:pt idx="542">
                  <c:v>346.65</c:v>
                </c:pt>
                <c:pt idx="543">
                  <c:v>387.91</c:v>
                </c:pt>
                <c:pt idx="544">
                  <c:v>394.74</c:v>
                </c:pt>
                <c:pt idx="545">
                  <c:v>374.07</c:v>
                </c:pt>
                <c:pt idx="546">
                  <c:v>352.69</c:v>
                </c:pt>
                <c:pt idx="547">
                  <c:v>347.88</c:v>
                </c:pt>
                <c:pt idx="548">
                  <c:v>378.41</c:v>
                </c:pt>
                <c:pt idx="549">
                  <c:v>404.29</c:v>
                </c:pt>
                <c:pt idx="550">
                  <c:v>385</c:v>
                </c:pt>
                <c:pt idx="551">
                  <c:v>376.44</c:v>
                </c:pt>
                <c:pt idx="552">
                  <c:v>285.72000000000003</c:v>
                </c:pt>
                <c:pt idx="553">
                  <c:v>255</c:v>
                </c:pt>
                <c:pt idx="554">
                  <c:v>237.2</c:v>
                </c:pt>
                <c:pt idx="555">
                  <c:v>230.71</c:v>
                </c:pt>
                <c:pt idx="556">
                  <c:v>222.31</c:v>
                </c:pt>
                <c:pt idx="557">
                  <c:v>214.2</c:v>
                </c:pt>
                <c:pt idx="558">
                  <c:v>233.84</c:v>
                </c:pt>
                <c:pt idx="559">
                  <c:v>244.56</c:v>
                </c:pt>
                <c:pt idx="560">
                  <c:v>210.95</c:v>
                </c:pt>
                <c:pt idx="561">
                  <c:v>205.17</c:v>
                </c:pt>
                <c:pt idx="562">
                  <c:v>191.55</c:v>
                </c:pt>
                <c:pt idx="563">
                  <c:v>152.91999999999999</c:v>
                </c:pt>
                <c:pt idx="564">
                  <c:v>160.54</c:v>
                </c:pt>
                <c:pt idx="565">
                  <c:v>168.08</c:v>
                </c:pt>
                <c:pt idx="566">
                  <c:v>168.5</c:v>
                </c:pt>
                <c:pt idx="567">
                  <c:v>272.27</c:v>
                </c:pt>
                <c:pt idx="568">
                  <c:v>284.02</c:v>
                </c:pt>
                <c:pt idx="569">
                  <c:v>241.75</c:v>
                </c:pt>
                <c:pt idx="570">
                  <c:v>285.02999999999997</c:v>
                </c:pt>
                <c:pt idx="571">
                  <c:v>350</c:v>
                </c:pt>
                <c:pt idx="572">
                  <c:v>362.85</c:v>
                </c:pt>
                <c:pt idx="573">
                  <c:v>359.96</c:v>
                </c:pt>
                <c:pt idx="574">
                  <c:v>353.44</c:v>
                </c:pt>
                <c:pt idx="575">
                  <c:v>302.17</c:v>
                </c:pt>
                <c:pt idx="576">
                  <c:v>270.08</c:v>
                </c:pt>
                <c:pt idx="577">
                  <c:v>243.32</c:v>
                </c:pt>
                <c:pt idx="578">
                  <c:v>199.08</c:v>
                </c:pt>
                <c:pt idx="579">
                  <c:v>195.6</c:v>
                </c:pt>
                <c:pt idx="580">
                  <c:v>185.6</c:v>
                </c:pt>
                <c:pt idx="581">
                  <c:v>182.71</c:v>
                </c:pt>
                <c:pt idx="582">
                  <c:v>176.71</c:v>
                </c:pt>
                <c:pt idx="583">
                  <c:v>192.31</c:v>
                </c:pt>
                <c:pt idx="584">
                  <c:v>185.07</c:v>
                </c:pt>
                <c:pt idx="585">
                  <c:v>170.26</c:v>
                </c:pt>
                <c:pt idx="586">
                  <c:v>128.19999999999999</c:v>
                </c:pt>
                <c:pt idx="587">
                  <c:v>154.93</c:v>
                </c:pt>
                <c:pt idx="588">
                  <c:v>234.04</c:v>
                </c:pt>
                <c:pt idx="589">
                  <c:v>264.89</c:v>
                </c:pt>
                <c:pt idx="590">
                  <c:v>245.99</c:v>
                </c:pt>
                <c:pt idx="591">
                  <c:v>281.94</c:v>
                </c:pt>
                <c:pt idx="592">
                  <c:v>123.8</c:v>
                </c:pt>
                <c:pt idx="593">
                  <c:v>222.05</c:v>
                </c:pt>
                <c:pt idx="594">
                  <c:v>272.77</c:v>
                </c:pt>
                <c:pt idx="595">
                  <c:v>327</c:v>
                </c:pt>
                <c:pt idx="596">
                  <c:v>340.1</c:v>
                </c:pt>
                <c:pt idx="597">
                  <c:v>348.43</c:v>
                </c:pt>
                <c:pt idx="598">
                  <c:v>348.45</c:v>
                </c:pt>
                <c:pt idx="599">
                  <c:v>333.06</c:v>
                </c:pt>
                <c:pt idx="600">
                  <c:v>319.64999999999998</c:v>
                </c:pt>
                <c:pt idx="601">
                  <c:v>277.83</c:v>
                </c:pt>
                <c:pt idx="602">
                  <c:v>262.27</c:v>
                </c:pt>
                <c:pt idx="603">
                  <c:v>254.26</c:v>
                </c:pt>
                <c:pt idx="604">
                  <c:v>258.69</c:v>
                </c:pt>
                <c:pt idx="605">
                  <c:v>302.44</c:v>
                </c:pt>
                <c:pt idx="606">
                  <c:v>361.88</c:v>
                </c:pt>
                <c:pt idx="607">
                  <c:v>376</c:v>
                </c:pt>
                <c:pt idx="608">
                  <c:v>385.17</c:v>
                </c:pt>
                <c:pt idx="609">
                  <c:v>366</c:v>
                </c:pt>
                <c:pt idx="610">
                  <c:v>375.11</c:v>
                </c:pt>
                <c:pt idx="611">
                  <c:v>398.58</c:v>
                </c:pt>
                <c:pt idx="612">
                  <c:v>408</c:v>
                </c:pt>
                <c:pt idx="613">
                  <c:v>412.89</c:v>
                </c:pt>
                <c:pt idx="614">
                  <c:v>431.8</c:v>
                </c:pt>
                <c:pt idx="615">
                  <c:v>494.15</c:v>
                </c:pt>
                <c:pt idx="616">
                  <c:v>428.32</c:v>
                </c:pt>
                <c:pt idx="617">
                  <c:v>448.82</c:v>
                </c:pt>
                <c:pt idx="618">
                  <c:v>422.94</c:v>
                </c:pt>
                <c:pt idx="619">
                  <c:v>450.05</c:v>
                </c:pt>
                <c:pt idx="620">
                  <c:v>475.65</c:v>
                </c:pt>
                <c:pt idx="621">
                  <c:v>430.54</c:v>
                </c:pt>
                <c:pt idx="622">
                  <c:v>412.21</c:v>
                </c:pt>
                <c:pt idx="623">
                  <c:v>381.23</c:v>
                </c:pt>
                <c:pt idx="624">
                  <c:v>359.96</c:v>
                </c:pt>
                <c:pt idx="625">
                  <c:v>323.24</c:v>
                </c:pt>
                <c:pt idx="626">
                  <c:v>313.98</c:v>
                </c:pt>
                <c:pt idx="627">
                  <c:v>309.01</c:v>
                </c:pt>
                <c:pt idx="628">
                  <c:v>303.13</c:v>
                </c:pt>
                <c:pt idx="629">
                  <c:v>324.82</c:v>
                </c:pt>
                <c:pt idx="630">
                  <c:v>380.47</c:v>
                </c:pt>
                <c:pt idx="631">
                  <c:v>412.59</c:v>
                </c:pt>
                <c:pt idx="632">
                  <c:v>437.86</c:v>
                </c:pt>
                <c:pt idx="633">
                  <c:v>377.82</c:v>
                </c:pt>
                <c:pt idx="634">
                  <c:v>450.99</c:v>
                </c:pt>
                <c:pt idx="635">
                  <c:v>499.92</c:v>
                </c:pt>
                <c:pt idx="636">
                  <c:v>459.49</c:v>
                </c:pt>
                <c:pt idx="637">
                  <c:v>465.08</c:v>
                </c:pt>
                <c:pt idx="638">
                  <c:v>506.44</c:v>
                </c:pt>
                <c:pt idx="639">
                  <c:v>584.66999999999996</c:v>
                </c:pt>
                <c:pt idx="640">
                  <c:v>480.27</c:v>
                </c:pt>
                <c:pt idx="641">
                  <c:v>387.13</c:v>
                </c:pt>
                <c:pt idx="642">
                  <c:v>436.04</c:v>
                </c:pt>
                <c:pt idx="643">
                  <c:v>475.98</c:v>
                </c:pt>
                <c:pt idx="644">
                  <c:v>483.19</c:v>
                </c:pt>
                <c:pt idx="645">
                  <c:v>376.23</c:v>
                </c:pt>
                <c:pt idx="646">
                  <c:v>415.62</c:v>
                </c:pt>
                <c:pt idx="647">
                  <c:v>369.67</c:v>
                </c:pt>
                <c:pt idx="648">
                  <c:v>351.39</c:v>
                </c:pt>
                <c:pt idx="649">
                  <c:v>321.79000000000002</c:v>
                </c:pt>
                <c:pt idx="650">
                  <c:v>330.19</c:v>
                </c:pt>
                <c:pt idx="651">
                  <c:v>281.99</c:v>
                </c:pt>
                <c:pt idx="652">
                  <c:v>298.93</c:v>
                </c:pt>
                <c:pt idx="653">
                  <c:v>322.79000000000002</c:v>
                </c:pt>
                <c:pt idx="654">
                  <c:v>389.83</c:v>
                </c:pt>
                <c:pt idx="655">
                  <c:v>413.89</c:v>
                </c:pt>
                <c:pt idx="656">
                  <c:v>402.88</c:v>
                </c:pt>
                <c:pt idx="657">
                  <c:v>386.61</c:v>
                </c:pt>
                <c:pt idx="658">
                  <c:v>332.79</c:v>
                </c:pt>
                <c:pt idx="659">
                  <c:v>318.32</c:v>
                </c:pt>
                <c:pt idx="660">
                  <c:v>355.6</c:v>
                </c:pt>
                <c:pt idx="661">
                  <c:v>354.39</c:v>
                </c:pt>
                <c:pt idx="662">
                  <c:v>377.58</c:v>
                </c:pt>
                <c:pt idx="663">
                  <c:v>368.39</c:v>
                </c:pt>
                <c:pt idx="664">
                  <c:v>376.13</c:v>
                </c:pt>
                <c:pt idx="665">
                  <c:v>383.96</c:v>
                </c:pt>
                <c:pt idx="666">
                  <c:v>404.8</c:v>
                </c:pt>
                <c:pt idx="667">
                  <c:v>404</c:v>
                </c:pt>
                <c:pt idx="668">
                  <c:v>405.71</c:v>
                </c:pt>
                <c:pt idx="669">
                  <c:v>412.72</c:v>
                </c:pt>
                <c:pt idx="670">
                  <c:v>407.87</c:v>
                </c:pt>
                <c:pt idx="671">
                  <c:v>366.61</c:v>
                </c:pt>
                <c:pt idx="672">
                  <c:v>294.58</c:v>
                </c:pt>
                <c:pt idx="673">
                  <c:v>221.1</c:v>
                </c:pt>
                <c:pt idx="674">
                  <c:v>211.25</c:v>
                </c:pt>
                <c:pt idx="675">
                  <c:v>194.94</c:v>
                </c:pt>
                <c:pt idx="676">
                  <c:v>190.18</c:v>
                </c:pt>
                <c:pt idx="677">
                  <c:v>240.48</c:v>
                </c:pt>
                <c:pt idx="678">
                  <c:v>370.53</c:v>
                </c:pt>
                <c:pt idx="679">
                  <c:v>353.22</c:v>
                </c:pt>
                <c:pt idx="680">
                  <c:v>353.83</c:v>
                </c:pt>
                <c:pt idx="681">
                  <c:v>362.47</c:v>
                </c:pt>
                <c:pt idx="682">
                  <c:v>361.22</c:v>
                </c:pt>
                <c:pt idx="683">
                  <c:v>413.95</c:v>
                </c:pt>
                <c:pt idx="684">
                  <c:v>397.63</c:v>
                </c:pt>
                <c:pt idx="685">
                  <c:v>407.67</c:v>
                </c:pt>
                <c:pt idx="686">
                  <c:v>510.24</c:v>
                </c:pt>
                <c:pt idx="687">
                  <c:v>423.57</c:v>
                </c:pt>
                <c:pt idx="688">
                  <c:v>520.03</c:v>
                </c:pt>
                <c:pt idx="689">
                  <c:v>522.70000000000005</c:v>
                </c:pt>
                <c:pt idx="690">
                  <c:v>540.9</c:v>
                </c:pt>
                <c:pt idx="691">
                  <c:v>455.77</c:v>
                </c:pt>
                <c:pt idx="692">
                  <c:v>438.09</c:v>
                </c:pt>
                <c:pt idx="693">
                  <c:v>431.93</c:v>
                </c:pt>
                <c:pt idx="694">
                  <c:v>397.38</c:v>
                </c:pt>
                <c:pt idx="695">
                  <c:v>380.01</c:v>
                </c:pt>
                <c:pt idx="696">
                  <c:v>274.92</c:v>
                </c:pt>
                <c:pt idx="697">
                  <c:v>281.08</c:v>
                </c:pt>
                <c:pt idx="698">
                  <c:v>293.51</c:v>
                </c:pt>
                <c:pt idx="699">
                  <c:v>276.77</c:v>
                </c:pt>
                <c:pt idx="700">
                  <c:v>238.18</c:v>
                </c:pt>
                <c:pt idx="701">
                  <c:v>254.26</c:v>
                </c:pt>
                <c:pt idx="702">
                  <c:v>372.78</c:v>
                </c:pt>
                <c:pt idx="703">
                  <c:v>420.26</c:v>
                </c:pt>
                <c:pt idx="704">
                  <c:v>412.2</c:v>
                </c:pt>
                <c:pt idx="705">
                  <c:v>357.06</c:v>
                </c:pt>
                <c:pt idx="706">
                  <c:v>325.62</c:v>
                </c:pt>
                <c:pt idx="707">
                  <c:v>284.29000000000002</c:v>
                </c:pt>
                <c:pt idx="708">
                  <c:v>247.68</c:v>
                </c:pt>
                <c:pt idx="709">
                  <c:v>240.47</c:v>
                </c:pt>
                <c:pt idx="710">
                  <c:v>230.87</c:v>
                </c:pt>
                <c:pt idx="711">
                  <c:v>211.52</c:v>
                </c:pt>
                <c:pt idx="712">
                  <c:v>234.8</c:v>
                </c:pt>
                <c:pt idx="713">
                  <c:v>264.07</c:v>
                </c:pt>
                <c:pt idx="714">
                  <c:v>321.55</c:v>
                </c:pt>
                <c:pt idx="715">
                  <c:v>389.23</c:v>
                </c:pt>
                <c:pt idx="716">
                  <c:v>411.79</c:v>
                </c:pt>
                <c:pt idx="717">
                  <c:v>422.7</c:v>
                </c:pt>
                <c:pt idx="718">
                  <c:v>419.65</c:v>
                </c:pt>
                <c:pt idx="719">
                  <c:v>373.63</c:v>
                </c:pt>
                <c:pt idx="720">
                  <c:v>350</c:v>
                </c:pt>
                <c:pt idx="721">
                  <c:v>283.63</c:v>
                </c:pt>
                <c:pt idx="722">
                  <c:v>210.67</c:v>
                </c:pt>
                <c:pt idx="723">
                  <c:v>200.05</c:v>
                </c:pt>
                <c:pt idx="724">
                  <c:v>192.25</c:v>
                </c:pt>
                <c:pt idx="725">
                  <c:v>201.68</c:v>
                </c:pt>
                <c:pt idx="726">
                  <c:v>241.63</c:v>
                </c:pt>
                <c:pt idx="727">
                  <c:v>236.05</c:v>
                </c:pt>
                <c:pt idx="728">
                  <c:v>240.96</c:v>
                </c:pt>
                <c:pt idx="729">
                  <c:v>189.84</c:v>
                </c:pt>
                <c:pt idx="730">
                  <c:v>157.9</c:v>
                </c:pt>
                <c:pt idx="731">
                  <c:v>136.82</c:v>
                </c:pt>
                <c:pt idx="732">
                  <c:v>120.54</c:v>
                </c:pt>
                <c:pt idx="733">
                  <c:v>107.76</c:v>
                </c:pt>
                <c:pt idx="734">
                  <c:v>130.41</c:v>
                </c:pt>
                <c:pt idx="735">
                  <c:v>110.9</c:v>
                </c:pt>
                <c:pt idx="736">
                  <c:v>139.27000000000001</c:v>
                </c:pt>
                <c:pt idx="737">
                  <c:v>148.13999999999999</c:v>
                </c:pt>
                <c:pt idx="738">
                  <c:v>161.97999999999999</c:v>
                </c:pt>
                <c:pt idx="739">
                  <c:v>201.16</c:v>
                </c:pt>
                <c:pt idx="740">
                  <c:v>231.52</c:v>
                </c:pt>
                <c:pt idx="741">
                  <c:v>226.15</c:v>
                </c:pt>
                <c:pt idx="742">
                  <c:v>196.17</c:v>
                </c:pt>
                <c:pt idx="743">
                  <c:v>148.86000000000001</c:v>
                </c:pt>
                <c:pt idx="744">
                  <c:v>117.29</c:v>
                </c:pt>
                <c:pt idx="745">
                  <c:v>64.59</c:v>
                </c:pt>
                <c:pt idx="746">
                  <c:v>65.430000000000007</c:v>
                </c:pt>
                <c:pt idx="747">
                  <c:v>46.06</c:v>
                </c:pt>
                <c:pt idx="748">
                  <c:v>74.209999999999994</c:v>
                </c:pt>
                <c:pt idx="749">
                  <c:v>68.099999999999994</c:v>
                </c:pt>
                <c:pt idx="750">
                  <c:v>74.05</c:v>
                </c:pt>
                <c:pt idx="751">
                  <c:v>51.51</c:v>
                </c:pt>
                <c:pt idx="752">
                  <c:v>40.21</c:v>
                </c:pt>
                <c:pt idx="753">
                  <c:v>38.5</c:v>
                </c:pt>
                <c:pt idx="754">
                  <c:v>40.520000000000003</c:v>
                </c:pt>
                <c:pt idx="755">
                  <c:v>47.79</c:v>
                </c:pt>
                <c:pt idx="756">
                  <c:v>44.49</c:v>
                </c:pt>
                <c:pt idx="757">
                  <c:v>34.19</c:v>
                </c:pt>
                <c:pt idx="758">
                  <c:v>30.8</c:v>
                </c:pt>
                <c:pt idx="759">
                  <c:v>32.61</c:v>
                </c:pt>
                <c:pt idx="760">
                  <c:v>41.9</c:v>
                </c:pt>
                <c:pt idx="761">
                  <c:v>85.65</c:v>
                </c:pt>
                <c:pt idx="762">
                  <c:v>160.66</c:v>
                </c:pt>
                <c:pt idx="763">
                  <c:v>322.13</c:v>
                </c:pt>
                <c:pt idx="764">
                  <c:v>369.9</c:v>
                </c:pt>
                <c:pt idx="765">
                  <c:v>378.07</c:v>
                </c:pt>
                <c:pt idx="766">
                  <c:v>389.89</c:v>
                </c:pt>
                <c:pt idx="767">
                  <c:v>355.02</c:v>
                </c:pt>
                <c:pt idx="768">
                  <c:v>320.08</c:v>
                </c:pt>
                <c:pt idx="769">
                  <c:v>277.52999999999997</c:v>
                </c:pt>
                <c:pt idx="770">
                  <c:v>271.14</c:v>
                </c:pt>
                <c:pt idx="771">
                  <c:v>264.92</c:v>
                </c:pt>
                <c:pt idx="772">
                  <c:v>267.33</c:v>
                </c:pt>
                <c:pt idx="773">
                  <c:v>298</c:v>
                </c:pt>
                <c:pt idx="774">
                  <c:v>395.95</c:v>
                </c:pt>
                <c:pt idx="775">
                  <c:v>415.08</c:v>
                </c:pt>
                <c:pt idx="776">
                  <c:v>433.97</c:v>
                </c:pt>
                <c:pt idx="777">
                  <c:v>403.79</c:v>
                </c:pt>
                <c:pt idx="778">
                  <c:v>402.32</c:v>
                </c:pt>
                <c:pt idx="779">
                  <c:v>396.9</c:v>
                </c:pt>
                <c:pt idx="780">
                  <c:v>385.29</c:v>
                </c:pt>
                <c:pt idx="781">
                  <c:v>370.64</c:v>
                </c:pt>
                <c:pt idx="782">
                  <c:v>341.18</c:v>
                </c:pt>
                <c:pt idx="783">
                  <c:v>363.17</c:v>
                </c:pt>
                <c:pt idx="784">
                  <c:v>368.2</c:v>
                </c:pt>
                <c:pt idx="785">
                  <c:v>384.99</c:v>
                </c:pt>
                <c:pt idx="786">
                  <c:v>423.34</c:v>
                </c:pt>
                <c:pt idx="787">
                  <c:v>458.03</c:v>
                </c:pt>
                <c:pt idx="788">
                  <c:v>469.9</c:v>
                </c:pt>
                <c:pt idx="789">
                  <c:v>452.12</c:v>
                </c:pt>
                <c:pt idx="790">
                  <c:v>450.05</c:v>
                </c:pt>
                <c:pt idx="791">
                  <c:v>419.15</c:v>
                </c:pt>
                <c:pt idx="792">
                  <c:v>395.49</c:v>
                </c:pt>
                <c:pt idx="793">
                  <c:v>349.57</c:v>
                </c:pt>
                <c:pt idx="794">
                  <c:v>330.04</c:v>
                </c:pt>
                <c:pt idx="795">
                  <c:v>331.5</c:v>
                </c:pt>
                <c:pt idx="796">
                  <c:v>334.34</c:v>
                </c:pt>
                <c:pt idx="797">
                  <c:v>362.1</c:v>
                </c:pt>
                <c:pt idx="798">
                  <c:v>419.64</c:v>
                </c:pt>
                <c:pt idx="799">
                  <c:v>453.66</c:v>
                </c:pt>
                <c:pt idx="800">
                  <c:v>448.9</c:v>
                </c:pt>
                <c:pt idx="801">
                  <c:v>399.6</c:v>
                </c:pt>
                <c:pt idx="802">
                  <c:v>382.91</c:v>
                </c:pt>
                <c:pt idx="803">
                  <c:v>349.94</c:v>
                </c:pt>
                <c:pt idx="804">
                  <c:v>383.58</c:v>
                </c:pt>
                <c:pt idx="805">
                  <c:v>356.57</c:v>
                </c:pt>
                <c:pt idx="806">
                  <c:v>342.2</c:v>
                </c:pt>
                <c:pt idx="807">
                  <c:v>341.38</c:v>
                </c:pt>
                <c:pt idx="808">
                  <c:v>376.15</c:v>
                </c:pt>
                <c:pt idx="809">
                  <c:v>402.59</c:v>
                </c:pt>
                <c:pt idx="810">
                  <c:v>433.95</c:v>
                </c:pt>
                <c:pt idx="811">
                  <c:v>507.69</c:v>
                </c:pt>
                <c:pt idx="812">
                  <c:v>508.96</c:v>
                </c:pt>
                <c:pt idx="813">
                  <c:v>480</c:v>
                </c:pt>
                <c:pt idx="814">
                  <c:v>472.78</c:v>
                </c:pt>
                <c:pt idx="815">
                  <c:v>439.61</c:v>
                </c:pt>
                <c:pt idx="816">
                  <c:v>416.05</c:v>
                </c:pt>
                <c:pt idx="817">
                  <c:v>365.61</c:v>
                </c:pt>
                <c:pt idx="818">
                  <c:v>338.72</c:v>
                </c:pt>
                <c:pt idx="819">
                  <c:v>342.7</c:v>
                </c:pt>
                <c:pt idx="820">
                  <c:v>325.04000000000002</c:v>
                </c:pt>
                <c:pt idx="821">
                  <c:v>332.22</c:v>
                </c:pt>
                <c:pt idx="822">
                  <c:v>411.97</c:v>
                </c:pt>
                <c:pt idx="823">
                  <c:v>435</c:v>
                </c:pt>
                <c:pt idx="824">
                  <c:v>458.76</c:v>
                </c:pt>
                <c:pt idx="825">
                  <c:v>426.48</c:v>
                </c:pt>
                <c:pt idx="826">
                  <c:v>371.58</c:v>
                </c:pt>
                <c:pt idx="827">
                  <c:v>400.41</c:v>
                </c:pt>
                <c:pt idx="828">
                  <c:v>328.8</c:v>
                </c:pt>
                <c:pt idx="829">
                  <c:v>319.06</c:v>
                </c:pt>
                <c:pt idx="830">
                  <c:v>303.58</c:v>
                </c:pt>
                <c:pt idx="831">
                  <c:v>284.26</c:v>
                </c:pt>
                <c:pt idx="832">
                  <c:v>299.58999999999997</c:v>
                </c:pt>
                <c:pt idx="833">
                  <c:v>347.18</c:v>
                </c:pt>
                <c:pt idx="834">
                  <c:v>357.95</c:v>
                </c:pt>
                <c:pt idx="835">
                  <c:v>438.48</c:v>
                </c:pt>
                <c:pt idx="836">
                  <c:v>451.64</c:v>
                </c:pt>
                <c:pt idx="837">
                  <c:v>449.36</c:v>
                </c:pt>
                <c:pt idx="838">
                  <c:v>437.82</c:v>
                </c:pt>
                <c:pt idx="839">
                  <c:v>377.24</c:v>
                </c:pt>
                <c:pt idx="840">
                  <c:v>401.64</c:v>
                </c:pt>
                <c:pt idx="841">
                  <c:v>378.06</c:v>
                </c:pt>
                <c:pt idx="842">
                  <c:v>345.47</c:v>
                </c:pt>
                <c:pt idx="843">
                  <c:v>334.1</c:v>
                </c:pt>
                <c:pt idx="844">
                  <c:v>335.01</c:v>
                </c:pt>
                <c:pt idx="845">
                  <c:v>371.63</c:v>
                </c:pt>
                <c:pt idx="846">
                  <c:v>421.32</c:v>
                </c:pt>
                <c:pt idx="847">
                  <c:v>433.31</c:v>
                </c:pt>
                <c:pt idx="848">
                  <c:v>434.07</c:v>
                </c:pt>
                <c:pt idx="849">
                  <c:v>419.98</c:v>
                </c:pt>
                <c:pt idx="850">
                  <c:v>379.9</c:v>
                </c:pt>
                <c:pt idx="851">
                  <c:v>402.71</c:v>
                </c:pt>
                <c:pt idx="852">
                  <c:v>418.7</c:v>
                </c:pt>
                <c:pt idx="853">
                  <c:v>423.96</c:v>
                </c:pt>
                <c:pt idx="854">
                  <c:v>425.39</c:v>
                </c:pt>
                <c:pt idx="855">
                  <c:v>472.82</c:v>
                </c:pt>
                <c:pt idx="856">
                  <c:v>479.81</c:v>
                </c:pt>
                <c:pt idx="857">
                  <c:v>461.38</c:v>
                </c:pt>
                <c:pt idx="858">
                  <c:v>504.75</c:v>
                </c:pt>
                <c:pt idx="859">
                  <c:v>486.18</c:v>
                </c:pt>
                <c:pt idx="860">
                  <c:v>462.22</c:v>
                </c:pt>
                <c:pt idx="861">
                  <c:v>461.15</c:v>
                </c:pt>
                <c:pt idx="862">
                  <c:v>455.64</c:v>
                </c:pt>
                <c:pt idx="863">
                  <c:v>400.04</c:v>
                </c:pt>
                <c:pt idx="864">
                  <c:v>350</c:v>
                </c:pt>
                <c:pt idx="865">
                  <c:v>320.07</c:v>
                </c:pt>
                <c:pt idx="866">
                  <c:v>300.47000000000003</c:v>
                </c:pt>
                <c:pt idx="867">
                  <c:v>305.01</c:v>
                </c:pt>
                <c:pt idx="868">
                  <c:v>307.55</c:v>
                </c:pt>
                <c:pt idx="869">
                  <c:v>330</c:v>
                </c:pt>
                <c:pt idx="870">
                  <c:v>404.9</c:v>
                </c:pt>
                <c:pt idx="871">
                  <c:v>429.92</c:v>
                </c:pt>
                <c:pt idx="872">
                  <c:v>443.7</c:v>
                </c:pt>
                <c:pt idx="873">
                  <c:v>387.98</c:v>
                </c:pt>
                <c:pt idx="874">
                  <c:v>420.45</c:v>
                </c:pt>
                <c:pt idx="875">
                  <c:v>433.21</c:v>
                </c:pt>
                <c:pt idx="876">
                  <c:v>434.99</c:v>
                </c:pt>
                <c:pt idx="877">
                  <c:v>415.59</c:v>
                </c:pt>
                <c:pt idx="878">
                  <c:v>429.6</c:v>
                </c:pt>
                <c:pt idx="879">
                  <c:v>428.75</c:v>
                </c:pt>
                <c:pt idx="880">
                  <c:v>407.88</c:v>
                </c:pt>
                <c:pt idx="881">
                  <c:v>441.32</c:v>
                </c:pt>
                <c:pt idx="882">
                  <c:v>434.68</c:v>
                </c:pt>
                <c:pt idx="883">
                  <c:v>443.65</c:v>
                </c:pt>
                <c:pt idx="884">
                  <c:v>461.5</c:v>
                </c:pt>
                <c:pt idx="885">
                  <c:v>434.38</c:v>
                </c:pt>
                <c:pt idx="886">
                  <c:v>432.89</c:v>
                </c:pt>
                <c:pt idx="887">
                  <c:v>407.94</c:v>
                </c:pt>
                <c:pt idx="888">
                  <c:v>384.91</c:v>
                </c:pt>
                <c:pt idx="889">
                  <c:v>349.96</c:v>
                </c:pt>
                <c:pt idx="890">
                  <c:v>293.37</c:v>
                </c:pt>
                <c:pt idx="891">
                  <c:v>261.93</c:v>
                </c:pt>
                <c:pt idx="892">
                  <c:v>250.26</c:v>
                </c:pt>
                <c:pt idx="893">
                  <c:v>285.20999999999998</c:v>
                </c:pt>
                <c:pt idx="894">
                  <c:v>288.29000000000002</c:v>
                </c:pt>
                <c:pt idx="895">
                  <c:v>271.73</c:v>
                </c:pt>
                <c:pt idx="896">
                  <c:v>304.7</c:v>
                </c:pt>
                <c:pt idx="897">
                  <c:v>303.82</c:v>
                </c:pt>
                <c:pt idx="898">
                  <c:v>288.64</c:v>
                </c:pt>
                <c:pt idx="899">
                  <c:v>276.08</c:v>
                </c:pt>
                <c:pt idx="900">
                  <c:v>259.14</c:v>
                </c:pt>
                <c:pt idx="901">
                  <c:v>214.24</c:v>
                </c:pt>
                <c:pt idx="902">
                  <c:v>189.19</c:v>
                </c:pt>
                <c:pt idx="903">
                  <c:v>206</c:v>
                </c:pt>
                <c:pt idx="904">
                  <c:v>182.71</c:v>
                </c:pt>
                <c:pt idx="905">
                  <c:v>265.3</c:v>
                </c:pt>
                <c:pt idx="906">
                  <c:v>450.94</c:v>
                </c:pt>
                <c:pt idx="907">
                  <c:v>387.89</c:v>
                </c:pt>
                <c:pt idx="908">
                  <c:v>422.48</c:v>
                </c:pt>
                <c:pt idx="909">
                  <c:v>363.83</c:v>
                </c:pt>
                <c:pt idx="910">
                  <c:v>357.55</c:v>
                </c:pt>
                <c:pt idx="911">
                  <c:v>331.77</c:v>
                </c:pt>
                <c:pt idx="912">
                  <c:v>290.06</c:v>
                </c:pt>
                <c:pt idx="913">
                  <c:v>240.8</c:v>
                </c:pt>
                <c:pt idx="914">
                  <c:v>180.89</c:v>
                </c:pt>
                <c:pt idx="915">
                  <c:v>168.57</c:v>
                </c:pt>
                <c:pt idx="916">
                  <c:v>165.49</c:v>
                </c:pt>
                <c:pt idx="917">
                  <c:v>216.2</c:v>
                </c:pt>
                <c:pt idx="918">
                  <c:v>255.52</c:v>
                </c:pt>
                <c:pt idx="919">
                  <c:v>205.56</c:v>
                </c:pt>
                <c:pt idx="920">
                  <c:v>189.51</c:v>
                </c:pt>
                <c:pt idx="921">
                  <c:v>167.81</c:v>
                </c:pt>
                <c:pt idx="922">
                  <c:v>108.26</c:v>
                </c:pt>
                <c:pt idx="923">
                  <c:v>102.07</c:v>
                </c:pt>
                <c:pt idx="924">
                  <c:v>139.86000000000001</c:v>
                </c:pt>
                <c:pt idx="925">
                  <c:v>119.59</c:v>
                </c:pt>
                <c:pt idx="926">
                  <c:v>92.87</c:v>
                </c:pt>
                <c:pt idx="927">
                  <c:v>85.73</c:v>
                </c:pt>
                <c:pt idx="928">
                  <c:v>130.57</c:v>
                </c:pt>
                <c:pt idx="929">
                  <c:v>255.46</c:v>
                </c:pt>
                <c:pt idx="930">
                  <c:v>344.42</c:v>
                </c:pt>
                <c:pt idx="931">
                  <c:v>420.5</c:v>
                </c:pt>
                <c:pt idx="932">
                  <c:v>431.97</c:v>
                </c:pt>
                <c:pt idx="933">
                  <c:v>434.95</c:v>
                </c:pt>
                <c:pt idx="934">
                  <c:v>436.43</c:v>
                </c:pt>
                <c:pt idx="935">
                  <c:v>408.93</c:v>
                </c:pt>
                <c:pt idx="936">
                  <c:v>389.77</c:v>
                </c:pt>
                <c:pt idx="937">
                  <c:v>328.49</c:v>
                </c:pt>
                <c:pt idx="938">
                  <c:v>299.23</c:v>
                </c:pt>
                <c:pt idx="939">
                  <c:v>282.44</c:v>
                </c:pt>
                <c:pt idx="940">
                  <c:v>260.64999999999998</c:v>
                </c:pt>
                <c:pt idx="941">
                  <c:v>302.58999999999997</c:v>
                </c:pt>
                <c:pt idx="942">
                  <c:v>390.07</c:v>
                </c:pt>
                <c:pt idx="943">
                  <c:v>424.94</c:v>
                </c:pt>
                <c:pt idx="944">
                  <c:v>424.46</c:v>
                </c:pt>
                <c:pt idx="945">
                  <c:v>407.99</c:v>
                </c:pt>
                <c:pt idx="946">
                  <c:v>396.53</c:v>
                </c:pt>
                <c:pt idx="947">
                  <c:v>441.84</c:v>
                </c:pt>
                <c:pt idx="948">
                  <c:v>463.83</c:v>
                </c:pt>
                <c:pt idx="949">
                  <c:v>476.56</c:v>
                </c:pt>
                <c:pt idx="950">
                  <c:v>445.53</c:v>
                </c:pt>
                <c:pt idx="951">
                  <c:v>448.45</c:v>
                </c:pt>
                <c:pt idx="952">
                  <c:v>457.25</c:v>
                </c:pt>
                <c:pt idx="953">
                  <c:v>471.4</c:v>
                </c:pt>
                <c:pt idx="954">
                  <c:v>533.53</c:v>
                </c:pt>
                <c:pt idx="955">
                  <c:v>641.03</c:v>
                </c:pt>
                <c:pt idx="956">
                  <c:v>672.38</c:v>
                </c:pt>
                <c:pt idx="957">
                  <c:v>598.45000000000005</c:v>
                </c:pt>
                <c:pt idx="958">
                  <c:v>530.13</c:v>
                </c:pt>
                <c:pt idx="959">
                  <c:v>469.86</c:v>
                </c:pt>
                <c:pt idx="960">
                  <c:v>402.46</c:v>
                </c:pt>
                <c:pt idx="961">
                  <c:v>368.99</c:v>
                </c:pt>
                <c:pt idx="962">
                  <c:v>337.25</c:v>
                </c:pt>
                <c:pt idx="963">
                  <c:v>325.24</c:v>
                </c:pt>
                <c:pt idx="964">
                  <c:v>318.72000000000003</c:v>
                </c:pt>
                <c:pt idx="965">
                  <c:v>350.98</c:v>
                </c:pt>
                <c:pt idx="966">
                  <c:v>440</c:v>
                </c:pt>
                <c:pt idx="967">
                  <c:v>484.49</c:v>
                </c:pt>
                <c:pt idx="968">
                  <c:v>471.15</c:v>
                </c:pt>
                <c:pt idx="969">
                  <c:v>442.47</c:v>
                </c:pt>
                <c:pt idx="970">
                  <c:v>446.64</c:v>
                </c:pt>
                <c:pt idx="971">
                  <c:v>464.81</c:v>
                </c:pt>
                <c:pt idx="972">
                  <c:v>486.86</c:v>
                </c:pt>
                <c:pt idx="973">
                  <c:v>494.09</c:v>
                </c:pt>
                <c:pt idx="974">
                  <c:v>472.65</c:v>
                </c:pt>
                <c:pt idx="975">
                  <c:v>491.73</c:v>
                </c:pt>
                <c:pt idx="976">
                  <c:v>552.17999999999995</c:v>
                </c:pt>
                <c:pt idx="977">
                  <c:v>606.07000000000005</c:v>
                </c:pt>
                <c:pt idx="978">
                  <c:v>596.04</c:v>
                </c:pt>
                <c:pt idx="979">
                  <c:v>594.72</c:v>
                </c:pt>
                <c:pt idx="980">
                  <c:v>585.74</c:v>
                </c:pt>
                <c:pt idx="981">
                  <c:v>488.08</c:v>
                </c:pt>
                <c:pt idx="982">
                  <c:v>483.03</c:v>
                </c:pt>
                <c:pt idx="983">
                  <c:v>367</c:v>
                </c:pt>
                <c:pt idx="984">
                  <c:v>319.69</c:v>
                </c:pt>
                <c:pt idx="985">
                  <c:v>264.98</c:v>
                </c:pt>
                <c:pt idx="986">
                  <c:v>257.11</c:v>
                </c:pt>
                <c:pt idx="987">
                  <c:v>247.97</c:v>
                </c:pt>
                <c:pt idx="988">
                  <c:v>254.32</c:v>
                </c:pt>
                <c:pt idx="989">
                  <c:v>340.96</c:v>
                </c:pt>
                <c:pt idx="990">
                  <c:v>421.2</c:v>
                </c:pt>
                <c:pt idx="991">
                  <c:v>456.79</c:v>
                </c:pt>
                <c:pt idx="992">
                  <c:v>435.48</c:v>
                </c:pt>
                <c:pt idx="993">
                  <c:v>439.65</c:v>
                </c:pt>
                <c:pt idx="994">
                  <c:v>430.93</c:v>
                </c:pt>
                <c:pt idx="995">
                  <c:v>398.52</c:v>
                </c:pt>
                <c:pt idx="996">
                  <c:v>445.4</c:v>
                </c:pt>
                <c:pt idx="997">
                  <c:v>500.97</c:v>
                </c:pt>
                <c:pt idx="998">
                  <c:v>462.76</c:v>
                </c:pt>
                <c:pt idx="999">
                  <c:v>527.62</c:v>
                </c:pt>
                <c:pt idx="1000">
                  <c:v>519.22</c:v>
                </c:pt>
                <c:pt idx="1001">
                  <c:v>502.06</c:v>
                </c:pt>
                <c:pt idx="1002">
                  <c:v>493.04</c:v>
                </c:pt>
                <c:pt idx="1003">
                  <c:v>625.22</c:v>
                </c:pt>
                <c:pt idx="1004">
                  <c:v>659.71</c:v>
                </c:pt>
                <c:pt idx="1005">
                  <c:v>602.13</c:v>
                </c:pt>
                <c:pt idx="1006">
                  <c:v>496.86</c:v>
                </c:pt>
                <c:pt idx="1007">
                  <c:v>461.93</c:v>
                </c:pt>
                <c:pt idx="1008">
                  <c:v>408.91</c:v>
                </c:pt>
                <c:pt idx="1009">
                  <c:v>338.47</c:v>
                </c:pt>
                <c:pt idx="1010">
                  <c:v>339.02</c:v>
                </c:pt>
                <c:pt idx="1011">
                  <c:v>304.33</c:v>
                </c:pt>
                <c:pt idx="1012">
                  <c:v>292.24</c:v>
                </c:pt>
                <c:pt idx="1013">
                  <c:v>321.18</c:v>
                </c:pt>
                <c:pt idx="1014">
                  <c:v>400.97</c:v>
                </c:pt>
                <c:pt idx="1015">
                  <c:v>444.88</c:v>
                </c:pt>
                <c:pt idx="1016">
                  <c:v>471.37</c:v>
                </c:pt>
                <c:pt idx="1017">
                  <c:v>427.62</c:v>
                </c:pt>
                <c:pt idx="1018">
                  <c:v>403.29</c:v>
                </c:pt>
                <c:pt idx="1019">
                  <c:v>419.51</c:v>
                </c:pt>
                <c:pt idx="1020">
                  <c:v>409.38</c:v>
                </c:pt>
                <c:pt idx="1021">
                  <c:v>413.01</c:v>
                </c:pt>
                <c:pt idx="1022">
                  <c:v>431.26</c:v>
                </c:pt>
                <c:pt idx="1023">
                  <c:v>451.57</c:v>
                </c:pt>
                <c:pt idx="1024">
                  <c:v>478.52</c:v>
                </c:pt>
                <c:pt idx="1025">
                  <c:v>568.86</c:v>
                </c:pt>
                <c:pt idx="1026">
                  <c:v>632.59</c:v>
                </c:pt>
                <c:pt idx="1027">
                  <c:v>630.88</c:v>
                </c:pt>
                <c:pt idx="1028">
                  <c:v>639.34</c:v>
                </c:pt>
                <c:pt idx="1029">
                  <c:v>585.07000000000005</c:v>
                </c:pt>
                <c:pt idx="1030">
                  <c:v>574.46</c:v>
                </c:pt>
                <c:pt idx="1031">
                  <c:v>487.41</c:v>
                </c:pt>
                <c:pt idx="1032">
                  <c:v>380.06</c:v>
                </c:pt>
                <c:pt idx="1033">
                  <c:v>340.54</c:v>
                </c:pt>
                <c:pt idx="1034">
                  <c:v>339.7</c:v>
                </c:pt>
                <c:pt idx="1035">
                  <c:v>334.56</c:v>
                </c:pt>
                <c:pt idx="1036">
                  <c:v>334.78</c:v>
                </c:pt>
                <c:pt idx="1037">
                  <c:v>348.49</c:v>
                </c:pt>
                <c:pt idx="1038">
                  <c:v>399.72</c:v>
                </c:pt>
                <c:pt idx="1039">
                  <c:v>433.3</c:v>
                </c:pt>
                <c:pt idx="1040">
                  <c:v>435.74</c:v>
                </c:pt>
                <c:pt idx="1041">
                  <c:v>416.11</c:v>
                </c:pt>
                <c:pt idx="1042">
                  <c:v>412.88</c:v>
                </c:pt>
                <c:pt idx="1043">
                  <c:v>397.81</c:v>
                </c:pt>
                <c:pt idx="1044">
                  <c:v>507.03</c:v>
                </c:pt>
                <c:pt idx="1045">
                  <c:v>460.87</c:v>
                </c:pt>
                <c:pt idx="1046">
                  <c:v>455.5</c:v>
                </c:pt>
                <c:pt idx="1047">
                  <c:v>492.23</c:v>
                </c:pt>
                <c:pt idx="1048">
                  <c:v>546.12</c:v>
                </c:pt>
                <c:pt idx="1049">
                  <c:v>529.17999999999995</c:v>
                </c:pt>
                <c:pt idx="1050">
                  <c:v>657.45</c:v>
                </c:pt>
                <c:pt idx="1051">
                  <c:v>655.93</c:v>
                </c:pt>
                <c:pt idx="1052">
                  <c:v>661.1</c:v>
                </c:pt>
                <c:pt idx="1053">
                  <c:v>586.44000000000005</c:v>
                </c:pt>
                <c:pt idx="1054">
                  <c:v>547.41</c:v>
                </c:pt>
                <c:pt idx="1055">
                  <c:v>452.39</c:v>
                </c:pt>
                <c:pt idx="1056">
                  <c:v>401.41</c:v>
                </c:pt>
                <c:pt idx="1057">
                  <c:v>344.67</c:v>
                </c:pt>
                <c:pt idx="1058">
                  <c:v>351.99</c:v>
                </c:pt>
                <c:pt idx="1059">
                  <c:v>337.01</c:v>
                </c:pt>
                <c:pt idx="1060">
                  <c:v>332.04</c:v>
                </c:pt>
                <c:pt idx="1061">
                  <c:v>331.27</c:v>
                </c:pt>
                <c:pt idx="1062">
                  <c:v>337.03</c:v>
                </c:pt>
                <c:pt idx="1063">
                  <c:v>333.12</c:v>
                </c:pt>
                <c:pt idx="1064">
                  <c:v>343.78</c:v>
                </c:pt>
                <c:pt idx="1065">
                  <c:v>354.27</c:v>
                </c:pt>
                <c:pt idx="1066">
                  <c:v>359.14</c:v>
                </c:pt>
                <c:pt idx="1067">
                  <c:v>355.48</c:v>
                </c:pt>
                <c:pt idx="1068">
                  <c:v>352.56</c:v>
                </c:pt>
                <c:pt idx="1069">
                  <c:v>316.12</c:v>
                </c:pt>
                <c:pt idx="1070">
                  <c:v>304.79000000000002</c:v>
                </c:pt>
                <c:pt idx="1071">
                  <c:v>347.6</c:v>
                </c:pt>
                <c:pt idx="1072">
                  <c:v>361.76</c:v>
                </c:pt>
                <c:pt idx="1073">
                  <c:v>387.34</c:v>
                </c:pt>
                <c:pt idx="1074">
                  <c:v>418.36</c:v>
                </c:pt>
                <c:pt idx="1075">
                  <c:v>409.95</c:v>
                </c:pt>
                <c:pt idx="1076">
                  <c:v>460.15</c:v>
                </c:pt>
                <c:pt idx="1077">
                  <c:v>407.18</c:v>
                </c:pt>
                <c:pt idx="1078">
                  <c:v>402.5</c:v>
                </c:pt>
                <c:pt idx="1079">
                  <c:v>378.72</c:v>
                </c:pt>
                <c:pt idx="1080">
                  <c:v>393.26</c:v>
                </c:pt>
                <c:pt idx="1081">
                  <c:v>379.24</c:v>
                </c:pt>
                <c:pt idx="1082">
                  <c:v>355.06</c:v>
                </c:pt>
                <c:pt idx="1083">
                  <c:v>331</c:v>
                </c:pt>
                <c:pt idx="1084">
                  <c:v>316.18</c:v>
                </c:pt>
                <c:pt idx="1085">
                  <c:v>302.82</c:v>
                </c:pt>
                <c:pt idx="1086">
                  <c:v>272.76</c:v>
                </c:pt>
                <c:pt idx="1087">
                  <c:v>260.93</c:v>
                </c:pt>
                <c:pt idx="1088">
                  <c:v>222.34</c:v>
                </c:pt>
                <c:pt idx="1089">
                  <c:v>225.54</c:v>
                </c:pt>
                <c:pt idx="1090">
                  <c:v>256.01</c:v>
                </c:pt>
                <c:pt idx="1091">
                  <c:v>288.81</c:v>
                </c:pt>
                <c:pt idx="1092">
                  <c:v>257.11</c:v>
                </c:pt>
                <c:pt idx="1093">
                  <c:v>190.74</c:v>
                </c:pt>
                <c:pt idx="1094">
                  <c:v>212.62</c:v>
                </c:pt>
                <c:pt idx="1095">
                  <c:v>258.38</c:v>
                </c:pt>
                <c:pt idx="1096">
                  <c:v>281.48</c:v>
                </c:pt>
                <c:pt idx="1097">
                  <c:v>324.19</c:v>
                </c:pt>
                <c:pt idx="1098">
                  <c:v>371.82</c:v>
                </c:pt>
                <c:pt idx="1099">
                  <c:v>426.22</c:v>
                </c:pt>
                <c:pt idx="1100">
                  <c:v>477.4</c:v>
                </c:pt>
                <c:pt idx="1101">
                  <c:v>440.82</c:v>
                </c:pt>
                <c:pt idx="1102">
                  <c:v>428.6</c:v>
                </c:pt>
                <c:pt idx="1103">
                  <c:v>381.1</c:v>
                </c:pt>
                <c:pt idx="1104">
                  <c:v>346.4</c:v>
                </c:pt>
                <c:pt idx="1105">
                  <c:v>276.76</c:v>
                </c:pt>
                <c:pt idx="1106">
                  <c:v>268.99</c:v>
                </c:pt>
                <c:pt idx="1107">
                  <c:v>266.02999999999997</c:v>
                </c:pt>
                <c:pt idx="1108">
                  <c:v>261.70999999999998</c:v>
                </c:pt>
                <c:pt idx="1109">
                  <c:v>286.29000000000002</c:v>
                </c:pt>
                <c:pt idx="1110">
                  <c:v>375.08</c:v>
                </c:pt>
                <c:pt idx="1111">
                  <c:v>410.14</c:v>
                </c:pt>
                <c:pt idx="1112">
                  <c:v>425.57</c:v>
                </c:pt>
                <c:pt idx="1113">
                  <c:v>418.51</c:v>
                </c:pt>
                <c:pt idx="1114">
                  <c:v>443.25</c:v>
                </c:pt>
                <c:pt idx="1115">
                  <c:v>507.43</c:v>
                </c:pt>
                <c:pt idx="1116">
                  <c:v>542.11</c:v>
                </c:pt>
                <c:pt idx="1117">
                  <c:v>516.54</c:v>
                </c:pt>
                <c:pt idx="1118">
                  <c:v>509.55</c:v>
                </c:pt>
                <c:pt idx="1119">
                  <c:v>605.91</c:v>
                </c:pt>
                <c:pt idx="1120">
                  <c:v>647.1</c:v>
                </c:pt>
                <c:pt idx="1121">
                  <c:v>708.99</c:v>
                </c:pt>
                <c:pt idx="1122">
                  <c:v>682.23</c:v>
                </c:pt>
                <c:pt idx="1123">
                  <c:v>678.37</c:v>
                </c:pt>
                <c:pt idx="1124">
                  <c:v>671.91</c:v>
                </c:pt>
                <c:pt idx="1125">
                  <c:v>659.4</c:v>
                </c:pt>
                <c:pt idx="1126">
                  <c:v>601.19000000000005</c:v>
                </c:pt>
                <c:pt idx="1127">
                  <c:v>481.35</c:v>
                </c:pt>
                <c:pt idx="1128">
                  <c:v>383.02</c:v>
                </c:pt>
                <c:pt idx="1129">
                  <c:v>350.13</c:v>
                </c:pt>
                <c:pt idx="1130">
                  <c:v>336.45</c:v>
                </c:pt>
                <c:pt idx="1131">
                  <c:v>318.69</c:v>
                </c:pt>
                <c:pt idx="1132">
                  <c:v>323.37</c:v>
                </c:pt>
                <c:pt idx="1133">
                  <c:v>352.03</c:v>
                </c:pt>
                <c:pt idx="1134">
                  <c:v>412.86</c:v>
                </c:pt>
                <c:pt idx="1135">
                  <c:v>476.8</c:v>
                </c:pt>
                <c:pt idx="1136">
                  <c:v>444.81</c:v>
                </c:pt>
                <c:pt idx="1137">
                  <c:v>511.82</c:v>
                </c:pt>
                <c:pt idx="1138">
                  <c:v>512.83000000000004</c:v>
                </c:pt>
                <c:pt idx="1139">
                  <c:v>570.03</c:v>
                </c:pt>
                <c:pt idx="1140">
                  <c:v>556.01</c:v>
                </c:pt>
                <c:pt idx="1141">
                  <c:v>558.70000000000005</c:v>
                </c:pt>
                <c:pt idx="1142">
                  <c:v>570.53</c:v>
                </c:pt>
                <c:pt idx="1143">
                  <c:v>629.92999999999995</c:v>
                </c:pt>
                <c:pt idx="1144">
                  <c:v>628.67999999999995</c:v>
                </c:pt>
                <c:pt idx="1145">
                  <c:v>600.95000000000005</c:v>
                </c:pt>
                <c:pt idx="1146">
                  <c:v>586.25</c:v>
                </c:pt>
                <c:pt idx="1147">
                  <c:v>615.04999999999995</c:v>
                </c:pt>
                <c:pt idx="1148">
                  <c:v>611.33000000000004</c:v>
                </c:pt>
                <c:pt idx="1149">
                  <c:v>474.79</c:v>
                </c:pt>
                <c:pt idx="1150">
                  <c:v>487.22</c:v>
                </c:pt>
                <c:pt idx="1151">
                  <c:v>437.25</c:v>
                </c:pt>
                <c:pt idx="1152">
                  <c:v>414.56</c:v>
                </c:pt>
                <c:pt idx="1153">
                  <c:v>366.45</c:v>
                </c:pt>
                <c:pt idx="1154">
                  <c:v>361.44</c:v>
                </c:pt>
                <c:pt idx="1155">
                  <c:v>357.89</c:v>
                </c:pt>
                <c:pt idx="1156">
                  <c:v>355.89</c:v>
                </c:pt>
                <c:pt idx="1157">
                  <c:v>384.37</c:v>
                </c:pt>
                <c:pt idx="1158">
                  <c:v>460</c:v>
                </c:pt>
                <c:pt idx="1159">
                  <c:v>504.03</c:v>
                </c:pt>
                <c:pt idx="1160">
                  <c:v>600.80999999999995</c:v>
                </c:pt>
                <c:pt idx="1161">
                  <c:v>507.9</c:v>
                </c:pt>
                <c:pt idx="1162">
                  <c:v>572.41999999999996</c:v>
                </c:pt>
                <c:pt idx="1163">
                  <c:v>558.59</c:v>
                </c:pt>
                <c:pt idx="1164">
                  <c:v>556.47</c:v>
                </c:pt>
                <c:pt idx="1165">
                  <c:v>518.03</c:v>
                </c:pt>
                <c:pt idx="1166">
                  <c:v>526.08000000000004</c:v>
                </c:pt>
                <c:pt idx="1167">
                  <c:v>468.28</c:v>
                </c:pt>
                <c:pt idx="1168">
                  <c:v>496.15</c:v>
                </c:pt>
                <c:pt idx="1169">
                  <c:v>517.30999999999995</c:v>
                </c:pt>
                <c:pt idx="1170">
                  <c:v>575.41999999999996</c:v>
                </c:pt>
                <c:pt idx="1171">
                  <c:v>582.87</c:v>
                </c:pt>
                <c:pt idx="1172">
                  <c:v>608.24</c:v>
                </c:pt>
                <c:pt idx="1173">
                  <c:v>583.63</c:v>
                </c:pt>
                <c:pt idx="1174">
                  <c:v>540.99</c:v>
                </c:pt>
                <c:pt idx="1175">
                  <c:v>483.23</c:v>
                </c:pt>
                <c:pt idx="1176">
                  <c:v>437.79</c:v>
                </c:pt>
                <c:pt idx="1177">
                  <c:v>400.91</c:v>
                </c:pt>
                <c:pt idx="1178">
                  <c:v>399.97</c:v>
                </c:pt>
                <c:pt idx="1179">
                  <c:v>399.65</c:v>
                </c:pt>
                <c:pt idx="1180">
                  <c:v>399.97</c:v>
                </c:pt>
                <c:pt idx="1181">
                  <c:v>400.04</c:v>
                </c:pt>
                <c:pt idx="1182">
                  <c:v>494.6</c:v>
                </c:pt>
                <c:pt idx="1183">
                  <c:v>540.83000000000004</c:v>
                </c:pt>
                <c:pt idx="1184">
                  <c:v>544.16999999999996</c:v>
                </c:pt>
                <c:pt idx="1185">
                  <c:v>511.96</c:v>
                </c:pt>
                <c:pt idx="1186">
                  <c:v>494.28</c:v>
                </c:pt>
                <c:pt idx="1187">
                  <c:v>488.78</c:v>
                </c:pt>
                <c:pt idx="1188">
                  <c:v>501.6</c:v>
                </c:pt>
                <c:pt idx="1189">
                  <c:v>511.03</c:v>
                </c:pt>
                <c:pt idx="1190">
                  <c:v>519.39</c:v>
                </c:pt>
                <c:pt idx="1191">
                  <c:v>488.77</c:v>
                </c:pt>
                <c:pt idx="1192">
                  <c:v>526.75</c:v>
                </c:pt>
                <c:pt idx="1193">
                  <c:v>591.09</c:v>
                </c:pt>
                <c:pt idx="1194">
                  <c:v>640.63</c:v>
                </c:pt>
                <c:pt idx="1195">
                  <c:v>642.08000000000004</c:v>
                </c:pt>
                <c:pt idx="1196">
                  <c:v>640.88</c:v>
                </c:pt>
                <c:pt idx="1197">
                  <c:v>624.84</c:v>
                </c:pt>
                <c:pt idx="1198">
                  <c:v>562.96</c:v>
                </c:pt>
                <c:pt idx="1199">
                  <c:v>552.79999999999995</c:v>
                </c:pt>
                <c:pt idx="1200">
                  <c:v>433.31</c:v>
                </c:pt>
                <c:pt idx="1201">
                  <c:v>392.49</c:v>
                </c:pt>
                <c:pt idx="1202">
                  <c:v>378.48</c:v>
                </c:pt>
                <c:pt idx="1203">
                  <c:v>388.51</c:v>
                </c:pt>
                <c:pt idx="1204">
                  <c:v>374.83</c:v>
                </c:pt>
                <c:pt idx="1205">
                  <c:v>405.47</c:v>
                </c:pt>
                <c:pt idx="1206">
                  <c:v>463.16</c:v>
                </c:pt>
                <c:pt idx="1207">
                  <c:v>514.91</c:v>
                </c:pt>
                <c:pt idx="1208">
                  <c:v>520.88</c:v>
                </c:pt>
                <c:pt idx="1209">
                  <c:v>494.12</c:v>
                </c:pt>
                <c:pt idx="1210">
                  <c:v>494.13</c:v>
                </c:pt>
                <c:pt idx="1211">
                  <c:v>488.55</c:v>
                </c:pt>
                <c:pt idx="1212">
                  <c:v>508.14</c:v>
                </c:pt>
                <c:pt idx="1213">
                  <c:v>524.85</c:v>
                </c:pt>
                <c:pt idx="1214">
                  <c:v>492.55</c:v>
                </c:pt>
                <c:pt idx="1215">
                  <c:v>541.99</c:v>
                </c:pt>
                <c:pt idx="1216">
                  <c:v>554.96</c:v>
                </c:pt>
                <c:pt idx="1217">
                  <c:v>539.41999999999996</c:v>
                </c:pt>
                <c:pt idx="1218">
                  <c:v>551.37</c:v>
                </c:pt>
                <c:pt idx="1219">
                  <c:v>556.4</c:v>
                </c:pt>
                <c:pt idx="1220">
                  <c:v>550.82000000000005</c:v>
                </c:pt>
                <c:pt idx="1221">
                  <c:v>552.67999999999995</c:v>
                </c:pt>
                <c:pt idx="1222">
                  <c:v>543.76</c:v>
                </c:pt>
                <c:pt idx="1223">
                  <c:v>485.73</c:v>
                </c:pt>
                <c:pt idx="1224">
                  <c:v>425</c:v>
                </c:pt>
                <c:pt idx="1225">
                  <c:v>404.3</c:v>
                </c:pt>
                <c:pt idx="1226">
                  <c:v>405</c:v>
                </c:pt>
                <c:pt idx="1227">
                  <c:v>395.85</c:v>
                </c:pt>
                <c:pt idx="1228">
                  <c:v>377.06</c:v>
                </c:pt>
                <c:pt idx="1229">
                  <c:v>383.98</c:v>
                </c:pt>
                <c:pt idx="1230">
                  <c:v>406.78</c:v>
                </c:pt>
                <c:pt idx="1231">
                  <c:v>423.02</c:v>
                </c:pt>
                <c:pt idx="1232">
                  <c:v>412.72</c:v>
                </c:pt>
                <c:pt idx="1233">
                  <c:v>398.06</c:v>
                </c:pt>
                <c:pt idx="1234">
                  <c:v>402.12</c:v>
                </c:pt>
                <c:pt idx="1235">
                  <c:v>402.68</c:v>
                </c:pt>
                <c:pt idx="1236">
                  <c:v>387.31</c:v>
                </c:pt>
                <c:pt idx="1237">
                  <c:v>356.56</c:v>
                </c:pt>
                <c:pt idx="1238">
                  <c:v>336.53</c:v>
                </c:pt>
                <c:pt idx="1239">
                  <c:v>299.48</c:v>
                </c:pt>
                <c:pt idx="1240">
                  <c:v>346.92</c:v>
                </c:pt>
                <c:pt idx="1241">
                  <c:v>418.38</c:v>
                </c:pt>
                <c:pt idx="1242">
                  <c:v>444.27</c:v>
                </c:pt>
                <c:pt idx="1243">
                  <c:v>464.33</c:v>
                </c:pt>
                <c:pt idx="1244">
                  <c:v>492.13</c:v>
                </c:pt>
                <c:pt idx="1245">
                  <c:v>466.69</c:v>
                </c:pt>
                <c:pt idx="1246">
                  <c:v>468.47</c:v>
                </c:pt>
                <c:pt idx="1247">
                  <c:v>443.16</c:v>
                </c:pt>
                <c:pt idx="1248">
                  <c:v>382.79</c:v>
                </c:pt>
                <c:pt idx="1249">
                  <c:v>339.88</c:v>
                </c:pt>
                <c:pt idx="1250">
                  <c:v>300.10000000000002</c:v>
                </c:pt>
                <c:pt idx="1251">
                  <c:v>293.05</c:v>
                </c:pt>
                <c:pt idx="1252">
                  <c:v>271.3</c:v>
                </c:pt>
                <c:pt idx="1253">
                  <c:v>236.2</c:v>
                </c:pt>
                <c:pt idx="1254">
                  <c:v>261.02999999999997</c:v>
                </c:pt>
                <c:pt idx="1255">
                  <c:v>264.8</c:v>
                </c:pt>
                <c:pt idx="1256">
                  <c:v>300.01</c:v>
                </c:pt>
                <c:pt idx="1257">
                  <c:v>286.37</c:v>
                </c:pt>
                <c:pt idx="1258">
                  <c:v>261.10000000000002</c:v>
                </c:pt>
                <c:pt idx="1259">
                  <c:v>255.76</c:v>
                </c:pt>
                <c:pt idx="1260">
                  <c:v>263.08</c:v>
                </c:pt>
                <c:pt idx="1261">
                  <c:v>219.08</c:v>
                </c:pt>
                <c:pt idx="1262">
                  <c:v>208.74</c:v>
                </c:pt>
                <c:pt idx="1263">
                  <c:v>226.08</c:v>
                </c:pt>
                <c:pt idx="1264">
                  <c:v>252.07</c:v>
                </c:pt>
                <c:pt idx="1265">
                  <c:v>316.01</c:v>
                </c:pt>
                <c:pt idx="1266">
                  <c:v>394.79</c:v>
                </c:pt>
                <c:pt idx="1267">
                  <c:v>449.55</c:v>
                </c:pt>
                <c:pt idx="1268">
                  <c:v>452.95</c:v>
                </c:pt>
                <c:pt idx="1269">
                  <c:v>464.8</c:v>
                </c:pt>
                <c:pt idx="1270">
                  <c:v>468.27</c:v>
                </c:pt>
                <c:pt idx="1271">
                  <c:v>429.69</c:v>
                </c:pt>
                <c:pt idx="1272">
                  <c:v>385.06</c:v>
                </c:pt>
                <c:pt idx="1273">
                  <c:v>344.06</c:v>
                </c:pt>
                <c:pt idx="1274">
                  <c:v>338.81</c:v>
                </c:pt>
                <c:pt idx="1275">
                  <c:v>320.86</c:v>
                </c:pt>
                <c:pt idx="1276">
                  <c:v>329.72</c:v>
                </c:pt>
                <c:pt idx="1277">
                  <c:v>380</c:v>
                </c:pt>
                <c:pt idx="1278">
                  <c:v>429.66</c:v>
                </c:pt>
                <c:pt idx="1279">
                  <c:v>467.91</c:v>
                </c:pt>
                <c:pt idx="1280">
                  <c:v>474.9</c:v>
                </c:pt>
                <c:pt idx="1281">
                  <c:v>460.62</c:v>
                </c:pt>
                <c:pt idx="1282">
                  <c:v>449.11</c:v>
                </c:pt>
                <c:pt idx="1283">
                  <c:v>431.32</c:v>
                </c:pt>
                <c:pt idx="1284">
                  <c:v>405.82</c:v>
                </c:pt>
                <c:pt idx="1285">
                  <c:v>394.32</c:v>
                </c:pt>
                <c:pt idx="1286">
                  <c:v>386.77</c:v>
                </c:pt>
                <c:pt idx="1287">
                  <c:v>403.86</c:v>
                </c:pt>
                <c:pt idx="1288">
                  <c:v>406.52</c:v>
                </c:pt>
                <c:pt idx="1289">
                  <c:v>451.99</c:v>
                </c:pt>
                <c:pt idx="1290">
                  <c:v>489.94</c:v>
                </c:pt>
                <c:pt idx="1291">
                  <c:v>520.21</c:v>
                </c:pt>
                <c:pt idx="1292">
                  <c:v>537.98</c:v>
                </c:pt>
                <c:pt idx="1293">
                  <c:v>531.04</c:v>
                </c:pt>
                <c:pt idx="1294">
                  <c:v>512.88</c:v>
                </c:pt>
                <c:pt idx="1295">
                  <c:v>476.07</c:v>
                </c:pt>
                <c:pt idx="1296">
                  <c:v>440.98</c:v>
                </c:pt>
                <c:pt idx="1297">
                  <c:v>390.1</c:v>
                </c:pt>
                <c:pt idx="1298">
                  <c:v>382.1</c:v>
                </c:pt>
                <c:pt idx="1299">
                  <c:v>359.89</c:v>
                </c:pt>
                <c:pt idx="1300">
                  <c:v>352.69</c:v>
                </c:pt>
                <c:pt idx="1301">
                  <c:v>393.03</c:v>
                </c:pt>
                <c:pt idx="1302">
                  <c:v>457.04</c:v>
                </c:pt>
                <c:pt idx="1303">
                  <c:v>479.9</c:v>
                </c:pt>
                <c:pt idx="1304">
                  <c:v>478.9</c:v>
                </c:pt>
                <c:pt idx="1305">
                  <c:v>435.88</c:v>
                </c:pt>
                <c:pt idx="1306">
                  <c:v>419.1</c:v>
                </c:pt>
                <c:pt idx="1307">
                  <c:v>413.99</c:v>
                </c:pt>
                <c:pt idx="1308">
                  <c:v>396.24</c:v>
                </c:pt>
                <c:pt idx="1309">
                  <c:v>419.4</c:v>
                </c:pt>
                <c:pt idx="1310">
                  <c:v>409.91</c:v>
                </c:pt>
                <c:pt idx="1311">
                  <c:v>429.8</c:v>
                </c:pt>
                <c:pt idx="1312">
                  <c:v>464.7</c:v>
                </c:pt>
                <c:pt idx="1313">
                  <c:v>460.92</c:v>
                </c:pt>
                <c:pt idx="1314">
                  <c:v>498.91</c:v>
                </c:pt>
                <c:pt idx="1315">
                  <c:v>533.55999999999995</c:v>
                </c:pt>
                <c:pt idx="1316">
                  <c:v>541.45000000000005</c:v>
                </c:pt>
                <c:pt idx="1317">
                  <c:v>535.57000000000005</c:v>
                </c:pt>
                <c:pt idx="1318">
                  <c:v>500.21</c:v>
                </c:pt>
                <c:pt idx="1319">
                  <c:v>449.67</c:v>
                </c:pt>
                <c:pt idx="1320">
                  <c:v>385.57</c:v>
                </c:pt>
                <c:pt idx="1321">
                  <c:v>373.63</c:v>
                </c:pt>
                <c:pt idx="1322">
                  <c:v>347.21</c:v>
                </c:pt>
                <c:pt idx="1323">
                  <c:v>326.3</c:v>
                </c:pt>
                <c:pt idx="1324">
                  <c:v>329.96</c:v>
                </c:pt>
                <c:pt idx="1325">
                  <c:v>370.53</c:v>
                </c:pt>
                <c:pt idx="1326">
                  <c:v>417.37</c:v>
                </c:pt>
                <c:pt idx="1327">
                  <c:v>457.88</c:v>
                </c:pt>
                <c:pt idx="1328">
                  <c:v>441.24</c:v>
                </c:pt>
                <c:pt idx="1329">
                  <c:v>434.15</c:v>
                </c:pt>
                <c:pt idx="1330">
                  <c:v>335.92</c:v>
                </c:pt>
                <c:pt idx="1331">
                  <c:v>375.92</c:v>
                </c:pt>
                <c:pt idx="1332">
                  <c:v>381.22</c:v>
                </c:pt>
                <c:pt idx="1333">
                  <c:v>407.39</c:v>
                </c:pt>
                <c:pt idx="1334">
                  <c:v>396.74</c:v>
                </c:pt>
                <c:pt idx="1335">
                  <c:v>418.63</c:v>
                </c:pt>
                <c:pt idx="1336">
                  <c:v>434.11</c:v>
                </c:pt>
                <c:pt idx="1337">
                  <c:v>435.69</c:v>
                </c:pt>
                <c:pt idx="1338">
                  <c:v>514.74</c:v>
                </c:pt>
                <c:pt idx="1339">
                  <c:v>538.09</c:v>
                </c:pt>
                <c:pt idx="1340">
                  <c:v>535.39</c:v>
                </c:pt>
                <c:pt idx="1341">
                  <c:v>516.77</c:v>
                </c:pt>
                <c:pt idx="1342">
                  <c:v>505.9</c:v>
                </c:pt>
                <c:pt idx="1343">
                  <c:v>457.7</c:v>
                </c:pt>
                <c:pt idx="1344">
                  <c:v>450.3</c:v>
                </c:pt>
                <c:pt idx="1345">
                  <c:v>414.26</c:v>
                </c:pt>
                <c:pt idx="1346">
                  <c:v>375.07</c:v>
                </c:pt>
                <c:pt idx="1347">
                  <c:v>348.49</c:v>
                </c:pt>
                <c:pt idx="1348">
                  <c:v>345.3</c:v>
                </c:pt>
                <c:pt idx="1349">
                  <c:v>375.07</c:v>
                </c:pt>
                <c:pt idx="1350">
                  <c:v>434.64</c:v>
                </c:pt>
                <c:pt idx="1351">
                  <c:v>480.1</c:v>
                </c:pt>
                <c:pt idx="1352">
                  <c:v>474.27</c:v>
                </c:pt>
                <c:pt idx="1353">
                  <c:v>392.34</c:v>
                </c:pt>
                <c:pt idx="1354">
                  <c:v>363.46</c:v>
                </c:pt>
                <c:pt idx="1355">
                  <c:v>385.63</c:v>
                </c:pt>
                <c:pt idx="1356">
                  <c:v>361.88</c:v>
                </c:pt>
                <c:pt idx="1357">
                  <c:v>363.68</c:v>
                </c:pt>
                <c:pt idx="1358">
                  <c:v>368.02</c:v>
                </c:pt>
                <c:pt idx="1359">
                  <c:v>363.4</c:v>
                </c:pt>
                <c:pt idx="1360">
                  <c:v>410.22</c:v>
                </c:pt>
                <c:pt idx="1361">
                  <c:v>388.91</c:v>
                </c:pt>
                <c:pt idx="1362">
                  <c:v>500.51</c:v>
                </c:pt>
                <c:pt idx="1363">
                  <c:v>515.98</c:v>
                </c:pt>
                <c:pt idx="1364">
                  <c:v>504.71</c:v>
                </c:pt>
                <c:pt idx="1365">
                  <c:v>491.19</c:v>
                </c:pt>
                <c:pt idx="1366">
                  <c:v>466.37</c:v>
                </c:pt>
                <c:pt idx="1367">
                  <c:v>416.87</c:v>
                </c:pt>
                <c:pt idx="1368">
                  <c:v>433.41</c:v>
                </c:pt>
                <c:pt idx="1369">
                  <c:v>358.18</c:v>
                </c:pt>
                <c:pt idx="1370">
                  <c:v>337.64</c:v>
                </c:pt>
                <c:pt idx="1371">
                  <c:v>339.17</c:v>
                </c:pt>
                <c:pt idx="1372">
                  <c:v>338.52</c:v>
                </c:pt>
                <c:pt idx="1373">
                  <c:v>390.05</c:v>
                </c:pt>
                <c:pt idx="1374">
                  <c:v>449.91</c:v>
                </c:pt>
                <c:pt idx="1375">
                  <c:v>468</c:v>
                </c:pt>
                <c:pt idx="1376">
                  <c:v>483.91</c:v>
                </c:pt>
                <c:pt idx="1377">
                  <c:v>449.62</c:v>
                </c:pt>
                <c:pt idx="1378">
                  <c:v>429.36</c:v>
                </c:pt>
                <c:pt idx="1379">
                  <c:v>409.27</c:v>
                </c:pt>
                <c:pt idx="1380">
                  <c:v>412.19</c:v>
                </c:pt>
                <c:pt idx="1381">
                  <c:v>397.37</c:v>
                </c:pt>
                <c:pt idx="1382">
                  <c:v>429.48</c:v>
                </c:pt>
                <c:pt idx="1383">
                  <c:v>434.43</c:v>
                </c:pt>
                <c:pt idx="1384">
                  <c:v>466.57</c:v>
                </c:pt>
                <c:pt idx="1385">
                  <c:v>490.12</c:v>
                </c:pt>
                <c:pt idx="1386">
                  <c:v>498.83</c:v>
                </c:pt>
                <c:pt idx="1387">
                  <c:v>486.54</c:v>
                </c:pt>
                <c:pt idx="1388">
                  <c:v>487.21</c:v>
                </c:pt>
                <c:pt idx="1389">
                  <c:v>441.84</c:v>
                </c:pt>
                <c:pt idx="1390">
                  <c:v>429.91</c:v>
                </c:pt>
                <c:pt idx="1391">
                  <c:v>386.55</c:v>
                </c:pt>
                <c:pt idx="1392">
                  <c:v>361.76</c:v>
                </c:pt>
                <c:pt idx="1393">
                  <c:v>315.05</c:v>
                </c:pt>
                <c:pt idx="1394">
                  <c:v>308.58999999999997</c:v>
                </c:pt>
                <c:pt idx="1395">
                  <c:v>276.45</c:v>
                </c:pt>
                <c:pt idx="1396">
                  <c:v>267.76</c:v>
                </c:pt>
                <c:pt idx="1397">
                  <c:v>261.25</c:v>
                </c:pt>
                <c:pt idx="1398">
                  <c:v>290.83</c:v>
                </c:pt>
                <c:pt idx="1399">
                  <c:v>315.02999999999997</c:v>
                </c:pt>
                <c:pt idx="1400">
                  <c:v>309.56</c:v>
                </c:pt>
                <c:pt idx="1401">
                  <c:v>297.08</c:v>
                </c:pt>
                <c:pt idx="1402">
                  <c:v>314.49</c:v>
                </c:pt>
                <c:pt idx="1403">
                  <c:v>328.38</c:v>
                </c:pt>
                <c:pt idx="1404">
                  <c:v>319.06</c:v>
                </c:pt>
                <c:pt idx="1405">
                  <c:v>316.49</c:v>
                </c:pt>
                <c:pt idx="1406">
                  <c:v>313.14</c:v>
                </c:pt>
                <c:pt idx="1407">
                  <c:v>328.59</c:v>
                </c:pt>
                <c:pt idx="1408">
                  <c:v>372.72</c:v>
                </c:pt>
                <c:pt idx="1409">
                  <c:v>391.47</c:v>
                </c:pt>
                <c:pt idx="1410">
                  <c:v>381.09</c:v>
                </c:pt>
                <c:pt idx="1411">
                  <c:v>414.64</c:v>
                </c:pt>
                <c:pt idx="1412">
                  <c:v>421.5</c:v>
                </c:pt>
                <c:pt idx="1413">
                  <c:v>408.39</c:v>
                </c:pt>
                <c:pt idx="1414">
                  <c:v>369.08</c:v>
                </c:pt>
                <c:pt idx="1415">
                  <c:v>324.98</c:v>
                </c:pt>
                <c:pt idx="1416">
                  <c:v>277.89</c:v>
                </c:pt>
                <c:pt idx="1417">
                  <c:v>232.85</c:v>
                </c:pt>
                <c:pt idx="1418">
                  <c:v>218.28</c:v>
                </c:pt>
                <c:pt idx="1419">
                  <c:v>206.4</c:v>
                </c:pt>
                <c:pt idx="1420">
                  <c:v>200.47</c:v>
                </c:pt>
                <c:pt idx="1421">
                  <c:v>205.23</c:v>
                </c:pt>
                <c:pt idx="1422">
                  <c:v>205</c:v>
                </c:pt>
                <c:pt idx="1423">
                  <c:v>206.29</c:v>
                </c:pt>
                <c:pt idx="1424">
                  <c:v>162.27000000000001</c:v>
                </c:pt>
                <c:pt idx="1425">
                  <c:v>142.69999999999999</c:v>
                </c:pt>
                <c:pt idx="1426">
                  <c:v>100</c:v>
                </c:pt>
                <c:pt idx="1427">
                  <c:v>87.69</c:v>
                </c:pt>
                <c:pt idx="1428">
                  <c:v>86.82</c:v>
                </c:pt>
                <c:pt idx="1429">
                  <c:v>88.03</c:v>
                </c:pt>
                <c:pt idx="1430">
                  <c:v>88.66</c:v>
                </c:pt>
                <c:pt idx="1431">
                  <c:v>87.79</c:v>
                </c:pt>
                <c:pt idx="1432">
                  <c:v>104.8</c:v>
                </c:pt>
                <c:pt idx="1433">
                  <c:v>199.42</c:v>
                </c:pt>
                <c:pt idx="1434">
                  <c:v>301.67</c:v>
                </c:pt>
                <c:pt idx="1435">
                  <c:v>393.3</c:v>
                </c:pt>
                <c:pt idx="1436">
                  <c:v>421.99</c:v>
                </c:pt>
                <c:pt idx="1437">
                  <c:v>419.92</c:v>
                </c:pt>
                <c:pt idx="1438">
                  <c:v>401.86</c:v>
                </c:pt>
                <c:pt idx="1439">
                  <c:v>359.42</c:v>
                </c:pt>
                <c:pt idx="1440">
                  <c:v>310.08</c:v>
                </c:pt>
                <c:pt idx="1441">
                  <c:v>260.02999999999997</c:v>
                </c:pt>
                <c:pt idx="1442">
                  <c:v>259.87</c:v>
                </c:pt>
                <c:pt idx="1443">
                  <c:v>263.33999999999997</c:v>
                </c:pt>
                <c:pt idx="1444">
                  <c:v>259.51</c:v>
                </c:pt>
                <c:pt idx="1445">
                  <c:v>310.38</c:v>
                </c:pt>
                <c:pt idx="1446">
                  <c:v>336.1</c:v>
                </c:pt>
                <c:pt idx="1447">
                  <c:v>412.7</c:v>
                </c:pt>
                <c:pt idx="1448">
                  <c:v>414.68</c:v>
                </c:pt>
                <c:pt idx="1449">
                  <c:v>384.55</c:v>
                </c:pt>
                <c:pt idx="1450">
                  <c:v>343.05</c:v>
                </c:pt>
                <c:pt idx="1451">
                  <c:v>359.09</c:v>
                </c:pt>
                <c:pt idx="1452">
                  <c:v>366.41</c:v>
                </c:pt>
                <c:pt idx="1453">
                  <c:v>371.99</c:v>
                </c:pt>
                <c:pt idx="1454">
                  <c:v>383.4</c:v>
                </c:pt>
                <c:pt idx="1455">
                  <c:v>385.9</c:v>
                </c:pt>
                <c:pt idx="1456">
                  <c:v>399.43</c:v>
                </c:pt>
                <c:pt idx="1457">
                  <c:v>406.17</c:v>
                </c:pt>
                <c:pt idx="1458">
                  <c:v>427.98</c:v>
                </c:pt>
                <c:pt idx="1459">
                  <c:v>495.9</c:v>
                </c:pt>
                <c:pt idx="1460">
                  <c:v>485.19</c:v>
                </c:pt>
                <c:pt idx="1461">
                  <c:v>455</c:v>
                </c:pt>
                <c:pt idx="1462">
                  <c:v>429.15</c:v>
                </c:pt>
                <c:pt idx="1463">
                  <c:v>391.2</c:v>
                </c:pt>
                <c:pt idx="1464">
                  <c:v>330.76</c:v>
                </c:pt>
                <c:pt idx="1465">
                  <c:v>298.92</c:v>
                </c:pt>
                <c:pt idx="1466">
                  <c:v>298.95</c:v>
                </c:pt>
                <c:pt idx="1467">
                  <c:v>289.2</c:v>
                </c:pt>
                <c:pt idx="1468">
                  <c:v>295.75</c:v>
                </c:pt>
                <c:pt idx="1469">
                  <c:v>320.01</c:v>
                </c:pt>
                <c:pt idx="1470">
                  <c:v>382.92</c:v>
                </c:pt>
                <c:pt idx="1471">
                  <c:v>414.98</c:v>
                </c:pt>
                <c:pt idx="1472">
                  <c:v>426.22</c:v>
                </c:pt>
                <c:pt idx="1473">
                  <c:v>383.99</c:v>
                </c:pt>
                <c:pt idx="1474">
                  <c:v>310.08999999999997</c:v>
                </c:pt>
                <c:pt idx="1475">
                  <c:v>300.42</c:v>
                </c:pt>
                <c:pt idx="1476">
                  <c:v>320.58999999999997</c:v>
                </c:pt>
                <c:pt idx="1477">
                  <c:v>338.5</c:v>
                </c:pt>
                <c:pt idx="1478">
                  <c:v>325.81</c:v>
                </c:pt>
                <c:pt idx="1479">
                  <c:v>343.89</c:v>
                </c:pt>
                <c:pt idx="1480">
                  <c:v>339</c:v>
                </c:pt>
                <c:pt idx="1481">
                  <c:v>374.62</c:v>
                </c:pt>
                <c:pt idx="1482">
                  <c:v>439.86</c:v>
                </c:pt>
                <c:pt idx="1483">
                  <c:v>469.8</c:v>
                </c:pt>
                <c:pt idx="1484">
                  <c:v>469.72</c:v>
                </c:pt>
                <c:pt idx="1485">
                  <c:v>428.67</c:v>
                </c:pt>
                <c:pt idx="1486">
                  <c:v>406.45</c:v>
                </c:pt>
                <c:pt idx="1487">
                  <c:v>343.31</c:v>
                </c:pt>
                <c:pt idx="1488">
                  <c:v>297.01</c:v>
                </c:pt>
                <c:pt idx="1489">
                  <c:v>286.98</c:v>
                </c:pt>
                <c:pt idx="1490">
                  <c:v>298.70999999999998</c:v>
                </c:pt>
                <c:pt idx="1491">
                  <c:v>285.60000000000002</c:v>
                </c:pt>
                <c:pt idx="1492">
                  <c:v>257.83</c:v>
                </c:pt>
                <c:pt idx="1493">
                  <c:v>297.45</c:v>
                </c:pt>
                <c:pt idx="1494">
                  <c:v>342.58</c:v>
                </c:pt>
                <c:pt idx="1495">
                  <c:v>378.31</c:v>
                </c:pt>
                <c:pt idx="1496">
                  <c:v>395.51</c:v>
                </c:pt>
                <c:pt idx="1497">
                  <c:v>356.26</c:v>
                </c:pt>
                <c:pt idx="1498">
                  <c:v>302.89999999999998</c:v>
                </c:pt>
                <c:pt idx="1499">
                  <c:v>302.17</c:v>
                </c:pt>
                <c:pt idx="1500">
                  <c:v>300.05</c:v>
                </c:pt>
                <c:pt idx="1501">
                  <c:v>317.94</c:v>
                </c:pt>
                <c:pt idx="1502">
                  <c:v>304.62</c:v>
                </c:pt>
                <c:pt idx="1503">
                  <c:v>300.68</c:v>
                </c:pt>
                <c:pt idx="1504">
                  <c:v>303.10000000000002</c:v>
                </c:pt>
                <c:pt idx="1505">
                  <c:v>353</c:v>
                </c:pt>
                <c:pt idx="1506">
                  <c:v>409.93</c:v>
                </c:pt>
                <c:pt idx="1507">
                  <c:v>449</c:v>
                </c:pt>
                <c:pt idx="1508">
                  <c:v>454.73</c:v>
                </c:pt>
                <c:pt idx="1509">
                  <c:v>420</c:v>
                </c:pt>
                <c:pt idx="1510">
                  <c:v>406.84</c:v>
                </c:pt>
                <c:pt idx="1511">
                  <c:v>355.01</c:v>
                </c:pt>
                <c:pt idx="1512">
                  <c:v>309.92</c:v>
                </c:pt>
                <c:pt idx="1513">
                  <c:v>300.02999999999997</c:v>
                </c:pt>
                <c:pt idx="1514">
                  <c:v>310</c:v>
                </c:pt>
                <c:pt idx="1515">
                  <c:v>306.3</c:v>
                </c:pt>
                <c:pt idx="1516">
                  <c:v>312</c:v>
                </c:pt>
                <c:pt idx="1517">
                  <c:v>347.06</c:v>
                </c:pt>
                <c:pt idx="1518">
                  <c:v>392.59</c:v>
                </c:pt>
                <c:pt idx="1519">
                  <c:v>419.6</c:v>
                </c:pt>
                <c:pt idx="1520">
                  <c:v>414.58</c:v>
                </c:pt>
                <c:pt idx="1521">
                  <c:v>397.13</c:v>
                </c:pt>
                <c:pt idx="1522">
                  <c:v>355.1</c:v>
                </c:pt>
                <c:pt idx="1523">
                  <c:v>344.72</c:v>
                </c:pt>
                <c:pt idx="1524">
                  <c:v>349.62</c:v>
                </c:pt>
                <c:pt idx="1525">
                  <c:v>357.97</c:v>
                </c:pt>
                <c:pt idx="1526">
                  <c:v>364.85</c:v>
                </c:pt>
                <c:pt idx="1527">
                  <c:v>376.32</c:v>
                </c:pt>
                <c:pt idx="1528">
                  <c:v>396.24</c:v>
                </c:pt>
                <c:pt idx="1529">
                  <c:v>401.31</c:v>
                </c:pt>
                <c:pt idx="1530">
                  <c:v>450</c:v>
                </c:pt>
                <c:pt idx="1531">
                  <c:v>539.9</c:v>
                </c:pt>
                <c:pt idx="1532">
                  <c:v>534.75</c:v>
                </c:pt>
                <c:pt idx="1533">
                  <c:v>446</c:v>
                </c:pt>
                <c:pt idx="1534">
                  <c:v>414.99</c:v>
                </c:pt>
                <c:pt idx="1535">
                  <c:v>390</c:v>
                </c:pt>
                <c:pt idx="1536">
                  <c:v>422.1</c:v>
                </c:pt>
                <c:pt idx="1537">
                  <c:v>405</c:v>
                </c:pt>
                <c:pt idx="1538">
                  <c:v>394.78</c:v>
                </c:pt>
                <c:pt idx="1539">
                  <c:v>391.95</c:v>
                </c:pt>
                <c:pt idx="1540">
                  <c:v>400</c:v>
                </c:pt>
                <c:pt idx="1541">
                  <c:v>406.38</c:v>
                </c:pt>
                <c:pt idx="1542">
                  <c:v>458.19</c:v>
                </c:pt>
                <c:pt idx="1543">
                  <c:v>513.30999999999995</c:v>
                </c:pt>
                <c:pt idx="1544">
                  <c:v>508</c:v>
                </c:pt>
                <c:pt idx="1545">
                  <c:v>472.56</c:v>
                </c:pt>
                <c:pt idx="1546">
                  <c:v>419.9</c:v>
                </c:pt>
                <c:pt idx="1547">
                  <c:v>407.94</c:v>
                </c:pt>
                <c:pt idx="1548">
                  <c:v>398.74</c:v>
                </c:pt>
                <c:pt idx="1549">
                  <c:v>461.37</c:v>
                </c:pt>
                <c:pt idx="1550">
                  <c:v>488.17</c:v>
                </c:pt>
                <c:pt idx="1551">
                  <c:v>451.51</c:v>
                </c:pt>
                <c:pt idx="1552">
                  <c:v>467.08</c:v>
                </c:pt>
                <c:pt idx="1553">
                  <c:v>464.79</c:v>
                </c:pt>
                <c:pt idx="1554">
                  <c:v>489.99</c:v>
                </c:pt>
                <c:pt idx="1555">
                  <c:v>560</c:v>
                </c:pt>
                <c:pt idx="1556">
                  <c:v>565.4</c:v>
                </c:pt>
                <c:pt idx="1557">
                  <c:v>507.78</c:v>
                </c:pt>
                <c:pt idx="1558">
                  <c:v>469.47</c:v>
                </c:pt>
                <c:pt idx="1559">
                  <c:v>424.02</c:v>
                </c:pt>
                <c:pt idx="1560">
                  <c:v>427.23</c:v>
                </c:pt>
                <c:pt idx="1561">
                  <c:v>400.71</c:v>
                </c:pt>
                <c:pt idx="1562">
                  <c:v>387.87</c:v>
                </c:pt>
                <c:pt idx="1563">
                  <c:v>374.09</c:v>
                </c:pt>
                <c:pt idx="1564">
                  <c:v>375.79</c:v>
                </c:pt>
                <c:pt idx="1565">
                  <c:v>382.76</c:v>
                </c:pt>
                <c:pt idx="1566">
                  <c:v>379.9</c:v>
                </c:pt>
                <c:pt idx="1567">
                  <c:v>388.74</c:v>
                </c:pt>
                <c:pt idx="1568">
                  <c:v>399.9</c:v>
                </c:pt>
                <c:pt idx="1569">
                  <c:v>374.5</c:v>
                </c:pt>
                <c:pt idx="1570">
                  <c:v>373.67</c:v>
                </c:pt>
                <c:pt idx="1571">
                  <c:v>377.21</c:v>
                </c:pt>
                <c:pt idx="1572">
                  <c:v>403.01</c:v>
                </c:pt>
                <c:pt idx="1573">
                  <c:v>366.14</c:v>
                </c:pt>
                <c:pt idx="1574">
                  <c:v>370.64</c:v>
                </c:pt>
                <c:pt idx="1575">
                  <c:v>379.4</c:v>
                </c:pt>
                <c:pt idx="1576">
                  <c:v>377.34</c:v>
                </c:pt>
                <c:pt idx="1577">
                  <c:v>412.3</c:v>
                </c:pt>
                <c:pt idx="1578">
                  <c:v>466.2</c:v>
                </c:pt>
                <c:pt idx="1579">
                  <c:v>503.26</c:v>
                </c:pt>
                <c:pt idx="1580">
                  <c:v>504.7</c:v>
                </c:pt>
                <c:pt idx="1581">
                  <c:v>479.94</c:v>
                </c:pt>
                <c:pt idx="1582">
                  <c:v>461.91</c:v>
                </c:pt>
                <c:pt idx="1583">
                  <c:v>425.89</c:v>
                </c:pt>
                <c:pt idx="1584">
                  <c:v>416.3</c:v>
                </c:pt>
                <c:pt idx="1585">
                  <c:v>397.2</c:v>
                </c:pt>
                <c:pt idx="1586">
                  <c:v>377.9</c:v>
                </c:pt>
                <c:pt idx="1587">
                  <c:v>354</c:v>
                </c:pt>
                <c:pt idx="1588">
                  <c:v>350.06</c:v>
                </c:pt>
                <c:pt idx="1589">
                  <c:v>351.01</c:v>
                </c:pt>
                <c:pt idx="1590">
                  <c:v>352.77</c:v>
                </c:pt>
                <c:pt idx="1591">
                  <c:v>350.05</c:v>
                </c:pt>
                <c:pt idx="1592">
                  <c:v>355.17</c:v>
                </c:pt>
                <c:pt idx="1593">
                  <c:v>339.94</c:v>
                </c:pt>
                <c:pt idx="1594">
                  <c:v>309</c:v>
                </c:pt>
                <c:pt idx="1595">
                  <c:v>322.67</c:v>
                </c:pt>
                <c:pt idx="1596">
                  <c:v>315.27</c:v>
                </c:pt>
                <c:pt idx="1597">
                  <c:v>284.33999999999997</c:v>
                </c:pt>
                <c:pt idx="1598">
                  <c:v>267.08999999999997</c:v>
                </c:pt>
                <c:pt idx="1599">
                  <c:v>308.64999999999998</c:v>
                </c:pt>
                <c:pt idx="1600">
                  <c:v>354.59</c:v>
                </c:pt>
                <c:pt idx="1601">
                  <c:v>404.88</c:v>
                </c:pt>
                <c:pt idx="1602">
                  <c:v>415.9</c:v>
                </c:pt>
                <c:pt idx="1603">
                  <c:v>454.91</c:v>
                </c:pt>
                <c:pt idx="1604">
                  <c:v>459.96</c:v>
                </c:pt>
                <c:pt idx="1605">
                  <c:v>462.6</c:v>
                </c:pt>
                <c:pt idx="1606">
                  <c:v>455.42</c:v>
                </c:pt>
                <c:pt idx="1607">
                  <c:v>409.28</c:v>
                </c:pt>
                <c:pt idx="1608">
                  <c:v>375.03</c:v>
                </c:pt>
                <c:pt idx="1609">
                  <c:v>361.09</c:v>
                </c:pt>
                <c:pt idx="1610">
                  <c:v>360.64</c:v>
                </c:pt>
                <c:pt idx="1611">
                  <c:v>350</c:v>
                </c:pt>
                <c:pt idx="1612">
                  <c:v>352.99</c:v>
                </c:pt>
                <c:pt idx="1613">
                  <c:v>368.96</c:v>
                </c:pt>
                <c:pt idx="1614">
                  <c:v>388.96</c:v>
                </c:pt>
                <c:pt idx="1615">
                  <c:v>426.68</c:v>
                </c:pt>
                <c:pt idx="1616">
                  <c:v>465.63</c:v>
                </c:pt>
                <c:pt idx="1617">
                  <c:v>452.8</c:v>
                </c:pt>
                <c:pt idx="1618">
                  <c:v>431.41</c:v>
                </c:pt>
                <c:pt idx="1619">
                  <c:v>407.06</c:v>
                </c:pt>
                <c:pt idx="1620">
                  <c:v>402.31</c:v>
                </c:pt>
                <c:pt idx="1621">
                  <c:v>392.13</c:v>
                </c:pt>
                <c:pt idx="1622">
                  <c:v>392.77</c:v>
                </c:pt>
                <c:pt idx="1623">
                  <c:v>380.09</c:v>
                </c:pt>
                <c:pt idx="1624">
                  <c:v>400.05</c:v>
                </c:pt>
                <c:pt idx="1625">
                  <c:v>448.84</c:v>
                </c:pt>
                <c:pt idx="1626">
                  <c:v>495</c:v>
                </c:pt>
                <c:pt idx="1627">
                  <c:v>520.01</c:v>
                </c:pt>
                <c:pt idx="1628">
                  <c:v>555.72</c:v>
                </c:pt>
                <c:pt idx="1629">
                  <c:v>536.69000000000005</c:v>
                </c:pt>
                <c:pt idx="1630">
                  <c:v>507</c:v>
                </c:pt>
                <c:pt idx="1631">
                  <c:v>475.42</c:v>
                </c:pt>
                <c:pt idx="1632">
                  <c:v>442.31</c:v>
                </c:pt>
                <c:pt idx="1633">
                  <c:v>420.26</c:v>
                </c:pt>
                <c:pt idx="1634">
                  <c:v>424.46</c:v>
                </c:pt>
                <c:pt idx="1635">
                  <c:v>413.33</c:v>
                </c:pt>
                <c:pt idx="1636">
                  <c:v>415.51</c:v>
                </c:pt>
                <c:pt idx="1637">
                  <c:v>440.99</c:v>
                </c:pt>
                <c:pt idx="1638">
                  <c:v>502.52</c:v>
                </c:pt>
                <c:pt idx="1639">
                  <c:v>517.99</c:v>
                </c:pt>
                <c:pt idx="1640">
                  <c:v>514.9</c:v>
                </c:pt>
                <c:pt idx="1641">
                  <c:v>501.23</c:v>
                </c:pt>
                <c:pt idx="1642">
                  <c:v>472.02</c:v>
                </c:pt>
                <c:pt idx="1643">
                  <c:v>465.26</c:v>
                </c:pt>
                <c:pt idx="1644">
                  <c:v>462.28</c:v>
                </c:pt>
                <c:pt idx="1645">
                  <c:v>470.31</c:v>
                </c:pt>
                <c:pt idx="1646">
                  <c:v>475.97</c:v>
                </c:pt>
                <c:pt idx="1647">
                  <c:v>477.29</c:v>
                </c:pt>
                <c:pt idx="1648">
                  <c:v>489.42</c:v>
                </c:pt>
                <c:pt idx="1649">
                  <c:v>509.69</c:v>
                </c:pt>
                <c:pt idx="1650">
                  <c:v>607.64</c:v>
                </c:pt>
                <c:pt idx="1651">
                  <c:v>667.12</c:v>
                </c:pt>
                <c:pt idx="1652">
                  <c:v>700.95</c:v>
                </c:pt>
                <c:pt idx="1653">
                  <c:v>648.38</c:v>
                </c:pt>
                <c:pt idx="1654">
                  <c:v>580</c:v>
                </c:pt>
                <c:pt idx="1655">
                  <c:v>513.28</c:v>
                </c:pt>
                <c:pt idx="1656">
                  <c:v>523.94000000000005</c:v>
                </c:pt>
                <c:pt idx="1657">
                  <c:v>483.88</c:v>
                </c:pt>
                <c:pt idx="1658">
                  <c:v>472.13</c:v>
                </c:pt>
                <c:pt idx="1659">
                  <c:v>460.08</c:v>
                </c:pt>
                <c:pt idx="1660">
                  <c:v>465.58</c:v>
                </c:pt>
                <c:pt idx="1661">
                  <c:v>491.38</c:v>
                </c:pt>
                <c:pt idx="1662">
                  <c:v>548.97</c:v>
                </c:pt>
                <c:pt idx="1663">
                  <c:v>597.12</c:v>
                </c:pt>
                <c:pt idx="1664">
                  <c:v>616.33000000000004</c:v>
                </c:pt>
                <c:pt idx="1665">
                  <c:v>575.1</c:v>
                </c:pt>
                <c:pt idx="1666">
                  <c:v>549.97</c:v>
                </c:pt>
                <c:pt idx="1667">
                  <c:v>526.89</c:v>
                </c:pt>
                <c:pt idx="1668">
                  <c:v>514.57000000000005</c:v>
                </c:pt>
                <c:pt idx="1669">
                  <c:v>510.07</c:v>
                </c:pt>
                <c:pt idx="1670">
                  <c:v>513.97</c:v>
                </c:pt>
                <c:pt idx="1671">
                  <c:v>518.66999999999996</c:v>
                </c:pt>
                <c:pt idx="1672">
                  <c:v>541.6</c:v>
                </c:pt>
                <c:pt idx="1673">
                  <c:v>593.29999999999995</c:v>
                </c:pt>
                <c:pt idx="1674">
                  <c:v>676.04</c:v>
                </c:pt>
                <c:pt idx="1675">
                  <c:v>747.93</c:v>
                </c:pt>
                <c:pt idx="1676">
                  <c:v>681</c:v>
                </c:pt>
                <c:pt idx="1677">
                  <c:v>629.09</c:v>
                </c:pt>
                <c:pt idx="1678">
                  <c:v>552.03</c:v>
                </c:pt>
                <c:pt idx="1679">
                  <c:v>510.07</c:v>
                </c:pt>
                <c:pt idx="1680">
                  <c:v>523.91999999999996</c:v>
                </c:pt>
                <c:pt idx="1681">
                  <c:v>479.9</c:v>
                </c:pt>
                <c:pt idx="1682">
                  <c:v>480</c:v>
                </c:pt>
                <c:pt idx="1683">
                  <c:v>475.65</c:v>
                </c:pt>
                <c:pt idx="1684">
                  <c:v>479.97</c:v>
                </c:pt>
                <c:pt idx="1685">
                  <c:v>501.77</c:v>
                </c:pt>
                <c:pt idx="1686">
                  <c:v>550</c:v>
                </c:pt>
                <c:pt idx="1687">
                  <c:v>598.9</c:v>
                </c:pt>
                <c:pt idx="1688">
                  <c:v>620.46</c:v>
                </c:pt>
                <c:pt idx="1689">
                  <c:v>613.59</c:v>
                </c:pt>
                <c:pt idx="1690">
                  <c:v>605.38</c:v>
                </c:pt>
                <c:pt idx="1691">
                  <c:v>577.91999999999996</c:v>
                </c:pt>
                <c:pt idx="1692">
                  <c:v>564.79</c:v>
                </c:pt>
                <c:pt idx="1693">
                  <c:v>558.13</c:v>
                </c:pt>
                <c:pt idx="1694">
                  <c:v>541.5</c:v>
                </c:pt>
                <c:pt idx="1695">
                  <c:v>545.83000000000004</c:v>
                </c:pt>
                <c:pt idx="1696">
                  <c:v>576.09</c:v>
                </c:pt>
                <c:pt idx="1697">
                  <c:v>586.46</c:v>
                </c:pt>
                <c:pt idx="1698">
                  <c:v>634.34</c:v>
                </c:pt>
                <c:pt idx="1699">
                  <c:v>656.21</c:v>
                </c:pt>
                <c:pt idx="1700">
                  <c:v>646.62</c:v>
                </c:pt>
                <c:pt idx="1701">
                  <c:v>600.05999999999995</c:v>
                </c:pt>
                <c:pt idx="1702">
                  <c:v>561.35</c:v>
                </c:pt>
                <c:pt idx="1703">
                  <c:v>524.92999999999995</c:v>
                </c:pt>
                <c:pt idx="1704">
                  <c:v>510.09</c:v>
                </c:pt>
                <c:pt idx="1705">
                  <c:v>467.63</c:v>
                </c:pt>
                <c:pt idx="1706">
                  <c:v>450.1</c:v>
                </c:pt>
                <c:pt idx="1707">
                  <c:v>440.26</c:v>
                </c:pt>
                <c:pt idx="1708">
                  <c:v>439.39</c:v>
                </c:pt>
                <c:pt idx="1709">
                  <c:v>469.62</c:v>
                </c:pt>
                <c:pt idx="1710">
                  <c:v>512.51</c:v>
                </c:pt>
                <c:pt idx="1711">
                  <c:v>568.44000000000005</c:v>
                </c:pt>
                <c:pt idx="1712">
                  <c:v>579.16</c:v>
                </c:pt>
                <c:pt idx="1713">
                  <c:v>569.9</c:v>
                </c:pt>
                <c:pt idx="1714">
                  <c:v>556.1</c:v>
                </c:pt>
                <c:pt idx="1715">
                  <c:v>538.88</c:v>
                </c:pt>
                <c:pt idx="1716">
                  <c:v>537.63</c:v>
                </c:pt>
                <c:pt idx="1717">
                  <c:v>495.4</c:v>
                </c:pt>
                <c:pt idx="1718">
                  <c:v>476.94</c:v>
                </c:pt>
                <c:pt idx="1719">
                  <c:v>473.56</c:v>
                </c:pt>
                <c:pt idx="1720">
                  <c:v>490.86</c:v>
                </c:pt>
                <c:pt idx="1721">
                  <c:v>517.41999999999996</c:v>
                </c:pt>
                <c:pt idx="1722">
                  <c:v>545.55999999999995</c:v>
                </c:pt>
                <c:pt idx="1723">
                  <c:v>568.99</c:v>
                </c:pt>
                <c:pt idx="1724">
                  <c:v>569.4</c:v>
                </c:pt>
                <c:pt idx="1725">
                  <c:v>550</c:v>
                </c:pt>
                <c:pt idx="1726">
                  <c:v>530.58000000000004</c:v>
                </c:pt>
                <c:pt idx="1727">
                  <c:v>504.93</c:v>
                </c:pt>
                <c:pt idx="1728">
                  <c:v>512.09</c:v>
                </c:pt>
                <c:pt idx="1729">
                  <c:v>500.05</c:v>
                </c:pt>
                <c:pt idx="1730">
                  <c:v>480.09</c:v>
                </c:pt>
                <c:pt idx="1731">
                  <c:v>460.04</c:v>
                </c:pt>
                <c:pt idx="1732">
                  <c:v>452.61</c:v>
                </c:pt>
                <c:pt idx="1733">
                  <c:v>452.15</c:v>
                </c:pt>
                <c:pt idx="1734">
                  <c:v>471.69</c:v>
                </c:pt>
                <c:pt idx="1735">
                  <c:v>475.03</c:v>
                </c:pt>
                <c:pt idx="1736">
                  <c:v>484.93</c:v>
                </c:pt>
                <c:pt idx="1737">
                  <c:v>480.02</c:v>
                </c:pt>
                <c:pt idx="1738">
                  <c:v>464.5</c:v>
                </c:pt>
                <c:pt idx="1739">
                  <c:v>443.19</c:v>
                </c:pt>
                <c:pt idx="1740">
                  <c:v>440.7</c:v>
                </c:pt>
                <c:pt idx="1741">
                  <c:v>409.17</c:v>
                </c:pt>
                <c:pt idx="1742">
                  <c:v>413.28</c:v>
                </c:pt>
                <c:pt idx="1743">
                  <c:v>389.58</c:v>
                </c:pt>
                <c:pt idx="1744">
                  <c:v>443.09</c:v>
                </c:pt>
                <c:pt idx="1745">
                  <c:v>402.56</c:v>
                </c:pt>
                <c:pt idx="1746">
                  <c:v>475.06</c:v>
                </c:pt>
                <c:pt idx="1747">
                  <c:v>529.91</c:v>
                </c:pt>
                <c:pt idx="1748">
                  <c:v>550.48</c:v>
                </c:pt>
                <c:pt idx="1749">
                  <c:v>539.98</c:v>
                </c:pt>
                <c:pt idx="1750">
                  <c:v>512.33000000000004</c:v>
                </c:pt>
                <c:pt idx="1751">
                  <c:v>466.12</c:v>
                </c:pt>
                <c:pt idx="1752">
                  <c:v>430.27</c:v>
                </c:pt>
                <c:pt idx="1753">
                  <c:v>381</c:v>
                </c:pt>
                <c:pt idx="1754">
                  <c:v>374.94</c:v>
                </c:pt>
                <c:pt idx="1755">
                  <c:v>344.27</c:v>
                </c:pt>
                <c:pt idx="1756">
                  <c:v>323</c:v>
                </c:pt>
                <c:pt idx="1757">
                  <c:v>324.07</c:v>
                </c:pt>
                <c:pt idx="1758">
                  <c:v>365.99</c:v>
                </c:pt>
                <c:pt idx="1759">
                  <c:v>348.35</c:v>
                </c:pt>
                <c:pt idx="1760">
                  <c:v>332</c:v>
                </c:pt>
                <c:pt idx="1761">
                  <c:v>317.26</c:v>
                </c:pt>
                <c:pt idx="1762">
                  <c:v>254.52</c:v>
                </c:pt>
                <c:pt idx="1763">
                  <c:v>331.28</c:v>
                </c:pt>
                <c:pt idx="1764">
                  <c:v>367.84</c:v>
                </c:pt>
                <c:pt idx="1765">
                  <c:v>293.95</c:v>
                </c:pt>
                <c:pt idx="1766">
                  <c:v>238.21</c:v>
                </c:pt>
                <c:pt idx="1767">
                  <c:v>252.89</c:v>
                </c:pt>
                <c:pt idx="1768">
                  <c:v>324.67</c:v>
                </c:pt>
                <c:pt idx="1769">
                  <c:v>455</c:v>
                </c:pt>
                <c:pt idx="1770">
                  <c:v>530</c:v>
                </c:pt>
                <c:pt idx="1771">
                  <c:v>592</c:v>
                </c:pt>
                <c:pt idx="1772">
                  <c:v>625.04</c:v>
                </c:pt>
                <c:pt idx="1773">
                  <c:v>609.63</c:v>
                </c:pt>
                <c:pt idx="1774">
                  <c:v>594.08000000000004</c:v>
                </c:pt>
                <c:pt idx="1775">
                  <c:v>569.25</c:v>
                </c:pt>
                <c:pt idx="1776">
                  <c:v>504.25</c:v>
                </c:pt>
                <c:pt idx="1777">
                  <c:v>477.42</c:v>
                </c:pt>
                <c:pt idx="1778">
                  <c:v>454.84</c:v>
                </c:pt>
                <c:pt idx="1779">
                  <c:v>441.63</c:v>
                </c:pt>
                <c:pt idx="1780">
                  <c:v>450.02</c:v>
                </c:pt>
                <c:pt idx="1781">
                  <c:v>497.08</c:v>
                </c:pt>
                <c:pt idx="1782">
                  <c:v>555.9</c:v>
                </c:pt>
                <c:pt idx="1783">
                  <c:v>599.9</c:v>
                </c:pt>
                <c:pt idx="1784">
                  <c:v>610</c:v>
                </c:pt>
                <c:pt idx="1785">
                  <c:v>595.59</c:v>
                </c:pt>
                <c:pt idx="1786">
                  <c:v>583.46</c:v>
                </c:pt>
                <c:pt idx="1787">
                  <c:v>567.5</c:v>
                </c:pt>
                <c:pt idx="1788">
                  <c:v>556.44000000000005</c:v>
                </c:pt>
                <c:pt idx="1789">
                  <c:v>546.85</c:v>
                </c:pt>
                <c:pt idx="1790">
                  <c:v>559.72</c:v>
                </c:pt>
                <c:pt idx="1791">
                  <c:v>577.20000000000005</c:v>
                </c:pt>
                <c:pt idx="1792">
                  <c:v>586.66999999999996</c:v>
                </c:pt>
                <c:pt idx="1793">
                  <c:v>613.54999999999995</c:v>
                </c:pt>
                <c:pt idx="1794">
                  <c:v>640</c:v>
                </c:pt>
                <c:pt idx="1795">
                  <c:v>680.1</c:v>
                </c:pt>
                <c:pt idx="1796">
                  <c:v>679.97</c:v>
                </c:pt>
                <c:pt idx="1797">
                  <c:v>628.02</c:v>
                </c:pt>
                <c:pt idx="1798">
                  <c:v>588.86</c:v>
                </c:pt>
                <c:pt idx="1799">
                  <c:v>545</c:v>
                </c:pt>
                <c:pt idx="1800">
                  <c:v>550</c:v>
                </c:pt>
                <c:pt idx="1801">
                  <c:v>504.73</c:v>
                </c:pt>
                <c:pt idx="1802">
                  <c:v>507</c:v>
                </c:pt>
                <c:pt idx="1803">
                  <c:v>500.57</c:v>
                </c:pt>
                <c:pt idx="1804">
                  <c:v>503.32</c:v>
                </c:pt>
                <c:pt idx="1805">
                  <c:v>531.02</c:v>
                </c:pt>
                <c:pt idx="1806">
                  <c:v>627.95000000000005</c:v>
                </c:pt>
                <c:pt idx="1807">
                  <c:v>668.21</c:v>
                </c:pt>
                <c:pt idx="1808">
                  <c:v>680</c:v>
                </c:pt>
                <c:pt idx="1809">
                  <c:v>640.1</c:v>
                </c:pt>
                <c:pt idx="1810">
                  <c:v>614.01</c:v>
                </c:pt>
                <c:pt idx="1811">
                  <c:v>614.58000000000004</c:v>
                </c:pt>
                <c:pt idx="1812">
                  <c:v>611.26</c:v>
                </c:pt>
                <c:pt idx="1813">
                  <c:v>592.35</c:v>
                </c:pt>
                <c:pt idx="1814">
                  <c:v>572.70000000000005</c:v>
                </c:pt>
                <c:pt idx="1815">
                  <c:v>579.27</c:v>
                </c:pt>
                <c:pt idx="1816">
                  <c:v>604.42999999999995</c:v>
                </c:pt>
                <c:pt idx="1817">
                  <c:v>648.15</c:v>
                </c:pt>
                <c:pt idx="1818">
                  <c:v>713.65</c:v>
                </c:pt>
                <c:pt idx="1819">
                  <c:v>794.95</c:v>
                </c:pt>
                <c:pt idx="1820">
                  <c:v>771</c:v>
                </c:pt>
                <c:pt idx="1821">
                  <c:v>708.83</c:v>
                </c:pt>
                <c:pt idx="1822">
                  <c:v>644</c:v>
                </c:pt>
                <c:pt idx="1823">
                  <c:v>599.99</c:v>
                </c:pt>
                <c:pt idx="1824">
                  <c:v>581.79999999999995</c:v>
                </c:pt>
                <c:pt idx="1825">
                  <c:v>550</c:v>
                </c:pt>
                <c:pt idx="1826">
                  <c:v>550.19000000000005</c:v>
                </c:pt>
                <c:pt idx="1827">
                  <c:v>535.98</c:v>
                </c:pt>
                <c:pt idx="1828">
                  <c:v>539.01</c:v>
                </c:pt>
                <c:pt idx="1829">
                  <c:v>574.17999999999995</c:v>
                </c:pt>
                <c:pt idx="1830">
                  <c:v>648</c:v>
                </c:pt>
                <c:pt idx="1831">
                  <c:v>683.25</c:v>
                </c:pt>
                <c:pt idx="1832">
                  <c:v>694.26</c:v>
                </c:pt>
                <c:pt idx="1833">
                  <c:v>649.91999999999996</c:v>
                </c:pt>
                <c:pt idx="1834">
                  <c:v>611.45000000000005</c:v>
                </c:pt>
                <c:pt idx="1835">
                  <c:v>598.65</c:v>
                </c:pt>
                <c:pt idx="1836">
                  <c:v>605.32000000000005</c:v>
                </c:pt>
                <c:pt idx="1837">
                  <c:v>589.13</c:v>
                </c:pt>
                <c:pt idx="1838">
                  <c:v>578.48</c:v>
                </c:pt>
                <c:pt idx="1839">
                  <c:v>613.87</c:v>
                </c:pt>
                <c:pt idx="1840">
                  <c:v>627.46</c:v>
                </c:pt>
                <c:pt idx="1841">
                  <c:v>672.33</c:v>
                </c:pt>
                <c:pt idx="1842">
                  <c:v>750</c:v>
                </c:pt>
                <c:pt idx="1843">
                  <c:v>850</c:v>
                </c:pt>
                <c:pt idx="1844">
                  <c:v>783.56</c:v>
                </c:pt>
                <c:pt idx="1845">
                  <c:v>708.85</c:v>
                </c:pt>
                <c:pt idx="1846">
                  <c:v>659.37</c:v>
                </c:pt>
                <c:pt idx="1847">
                  <c:v>584.02</c:v>
                </c:pt>
                <c:pt idx="1848">
                  <c:v>539.4</c:v>
                </c:pt>
                <c:pt idx="1849">
                  <c:v>522.91999999999996</c:v>
                </c:pt>
                <c:pt idx="1850">
                  <c:v>520.07000000000005</c:v>
                </c:pt>
                <c:pt idx="1851">
                  <c:v>513.05999999999995</c:v>
                </c:pt>
                <c:pt idx="1852">
                  <c:v>518.6</c:v>
                </c:pt>
                <c:pt idx="1853">
                  <c:v>530.07000000000005</c:v>
                </c:pt>
                <c:pt idx="1854">
                  <c:v>584.95000000000005</c:v>
                </c:pt>
                <c:pt idx="1855">
                  <c:v>653.66999999999996</c:v>
                </c:pt>
                <c:pt idx="1856">
                  <c:v>684.09</c:v>
                </c:pt>
                <c:pt idx="1857">
                  <c:v>634.16999999999996</c:v>
                </c:pt>
                <c:pt idx="1858">
                  <c:v>604.62</c:v>
                </c:pt>
                <c:pt idx="1859">
                  <c:v>606.61</c:v>
                </c:pt>
                <c:pt idx="1860">
                  <c:v>612.99</c:v>
                </c:pt>
                <c:pt idx="1861">
                  <c:v>606.21</c:v>
                </c:pt>
                <c:pt idx="1862">
                  <c:v>622.71</c:v>
                </c:pt>
                <c:pt idx="1863">
                  <c:v>611.04</c:v>
                </c:pt>
                <c:pt idx="1864">
                  <c:v>637.33000000000004</c:v>
                </c:pt>
                <c:pt idx="1865">
                  <c:v>686.8</c:v>
                </c:pt>
                <c:pt idx="1866">
                  <c:v>714.23</c:v>
                </c:pt>
                <c:pt idx="1867">
                  <c:v>766.79</c:v>
                </c:pt>
                <c:pt idx="1868">
                  <c:v>760</c:v>
                </c:pt>
                <c:pt idx="1869">
                  <c:v>710</c:v>
                </c:pt>
                <c:pt idx="1870">
                  <c:v>673.4</c:v>
                </c:pt>
                <c:pt idx="1871">
                  <c:v>626.73</c:v>
                </c:pt>
                <c:pt idx="1872">
                  <c:v>607.15</c:v>
                </c:pt>
                <c:pt idx="1873">
                  <c:v>580.07000000000005</c:v>
                </c:pt>
                <c:pt idx="1874">
                  <c:v>572.53</c:v>
                </c:pt>
                <c:pt idx="1875">
                  <c:v>571.04</c:v>
                </c:pt>
                <c:pt idx="1876">
                  <c:v>569.21</c:v>
                </c:pt>
                <c:pt idx="1877">
                  <c:v>598.99</c:v>
                </c:pt>
                <c:pt idx="1878">
                  <c:v>750</c:v>
                </c:pt>
                <c:pt idx="1879">
                  <c:v>769.23</c:v>
                </c:pt>
                <c:pt idx="1880">
                  <c:v>802.81</c:v>
                </c:pt>
                <c:pt idx="1881">
                  <c:v>781.62</c:v>
                </c:pt>
                <c:pt idx="1882">
                  <c:v>763.2</c:v>
                </c:pt>
                <c:pt idx="1883">
                  <c:v>750.03</c:v>
                </c:pt>
                <c:pt idx="1884">
                  <c:v>720.78</c:v>
                </c:pt>
                <c:pt idx="1885">
                  <c:v>713.27</c:v>
                </c:pt>
                <c:pt idx="1886">
                  <c:v>700.69</c:v>
                </c:pt>
                <c:pt idx="1887">
                  <c:v>705.44</c:v>
                </c:pt>
                <c:pt idx="1888">
                  <c:v>732.92</c:v>
                </c:pt>
                <c:pt idx="1889">
                  <c:v>750.65</c:v>
                </c:pt>
                <c:pt idx="1890">
                  <c:v>770</c:v>
                </c:pt>
                <c:pt idx="1891">
                  <c:v>787.18</c:v>
                </c:pt>
                <c:pt idx="1892">
                  <c:v>779.33</c:v>
                </c:pt>
                <c:pt idx="1893">
                  <c:v>770</c:v>
                </c:pt>
                <c:pt idx="1894">
                  <c:v>747.74</c:v>
                </c:pt>
                <c:pt idx="1895">
                  <c:v>700</c:v>
                </c:pt>
                <c:pt idx="1896">
                  <c:v>685.14</c:v>
                </c:pt>
                <c:pt idx="1897">
                  <c:v>644.20000000000005</c:v>
                </c:pt>
                <c:pt idx="1898">
                  <c:v>636.79999999999995</c:v>
                </c:pt>
                <c:pt idx="1899">
                  <c:v>587.9</c:v>
                </c:pt>
                <c:pt idx="1900">
                  <c:v>563.47</c:v>
                </c:pt>
                <c:pt idx="1901">
                  <c:v>573.1</c:v>
                </c:pt>
                <c:pt idx="1902">
                  <c:v>580.9</c:v>
                </c:pt>
                <c:pt idx="1903">
                  <c:v>636</c:v>
                </c:pt>
                <c:pt idx="1904">
                  <c:v>682.59</c:v>
                </c:pt>
                <c:pt idx="1905">
                  <c:v>685.95</c:v>
                </c:pt>
                <c:pt idx="1906">
                  <c:v>660.75</c:v>
                </c:pt>
                <c:pt idx="1907">
                  <c:v>610.42999999999995</c:v>
                </c:pt>
                <c:pt idx="1908">
                  <c:v>626.54</c:v>
                </c:pt>
                <c:pt idx="1909">
                  <c:v>613.09</c:v>
                </c:pt>
                <c:pt idx="1910">
                  <c:v>590.63</c:v>
                </c:pt>
                <c:pt idx="1911">
                  <c:v>646.91</c:v>
                </c:pt>
                <c:pt idx="1912">
                  <c:v>651.41999999999996</c:v>
                </c:pt>
                <c:pt idx="1913">
                  <c:v>708.22</c:v>
                </c:pt>
                <c:pt idx="1914">
                  <c:v>731.33</c:v>
                </c:pt>
                <c:pt idx="1915">
                  <c:v>771.44</c:v>
                </c:pt>
                <c:pt idx="1916">
                  <c:v>736.12</c:v>
                </c:pt>
                <c:pt idx="1917">
                  <c:v>694.62</c:v>
                </c:pt>
                <c:pt idx="1918">
                  <c:v>659.94</c:v>
                </c:pt>
                <c:pt idx="1919">
                  <c:v>578.17999999999995</c:v>
                </c:pt>
                <c:pt idx="1920">
                  <c:v>585.03</c:v>
                </c:pt>
                <c:pt idx="1921">
                  <c:v>491.4</c:v>
                </c:pt>
                <c:pt idx="1922">
                  <c:v>467.7</c:v>
                </c:pt>
                <c:pt idx="1923">
                  <c:v>430</c:v>
                </c:pt>
                <c:pt idx="1924">
                  <c:v>425.97</c:v>
                </c:pt>
                <c:pt idx="1925">
                  <c:v>409.92</c:v>
                </c:pt>
                <c:pt idx="1926">
                  <c:v>427.29</c:v>
                </c:pt>
                <c:pt idx="1927">
                  <c:v>441.91</c:v>
                </c:pt>
                <c:pt idx="1928">
                  <c:v>467.45</c:v>
                </c:pt>
                <c:pt idx="1929">
                  <c:v>437.62</c:v>
                </c:pt>
                <c:pt idx="1930">
                  <c:v>471.3</c:v>
                </c:pt>
                <c:pt idx="1931">
                  <c:v>532.08000000000004</c:v>
                </c:pt>
                <c:pt idx="1932">
                  <c:v>590.71</c:v>
                </c:pt>
                <c:pt idx="1933">
                  <c:v>538.01</c:v>
                </c:pt>
                <c:pt idx="1934">
                  <c:v>322.02999999999997</c:v>
                </c:pt>
                <c:pt idx="1935">
                  <c:v>613.24</c:v>
                </c:pt>
                <c:pt idx="1936">
                  <c:v>626.21</c:v>
                </c:pt>
                <c:pt idx="1937">
                  <c:v>613.32000000000005</c:v>
                </c:pt>
                <c:pt idx="1938">
                  <c:v>674.67</c:v>
                </c:pt>
                <c:pt idx="1939">
                  <c:v>745.68</c:v>
                </c:pt>
                <c:pt idx="1940">
                  <c:v>726.79</c:v>
                </c:pt>
                <c:pt idx="1941">
                  <c:v>676.78</c:v>
                </c:pt>
                <c:pt idx="1942">
                  <c:v>606.70000000000005</c:v>
                </c:pt>
                <c:pt idx="1943">
                  <c:v>590.03</c:v>
                </c:pt>
                <c:pt idx="1944">
                  <c:v>590.85</c:v>
                </c:pt>
                <c:pt idx="1945">
                  <c:v>544.14</c:v>
                </c:pt>
                <c:pt idx="1946">
                  <c:v>523.29999999999995</c:v>
                </c:pt>
                <c:pt idx="1947">
                  <c:v>529.58000000000004</c:v>
                </c:pt>
                <c:pt idx="1948">
                  <c:v>528.21</c:v>
                </c:pt>
                <c:pt idx="1949">
                  <c:v>596.49</c:v>
                </c:pt>
                <c:pt idx="1950">
                  <c:v>711.07</c:v>
                </c:pt>
                <c:pt idx="1951">
                  <c:v>769.92</c:v>
                </c:pt>
                <c:pt idx="1952">
                  <c:v>804.43</c:v>
                </c:pt>
                <c:pt idx="1953">
                  <c:v>845.15</c:v>
                </c:pt>
                <c:pt idx="1954">
                  <c:v>790.68</c:v>
                </c:pt>
                <c:pt idx="1955">
                  <c:v>758.23</c:v>
                </c:pt>
                <c:pt idx="1956">
                  <c:v>813.64</c:v>
                </c:pt>
                <c:pt idx="1957">
                  <c:v>814.11</c:v>
                </c:pt>
                <c:pt idx="1958">
                  <c:v>836.58</c:v>
                </c:pt>
                <c:pt idx="1959">
                  <c:v>845.7</c:v>
                </c:pt>
                <c:pt idx="1960">
                  <c:v>822.04</c:v>
                </c:pt>
                <c:pt idx="1961">
                  <c:v>817.01</c:v>
                </c:pt>
                <c:pt idx="1962">
                  <c:v>847.61</c:v>
                </c:pt>
                <c:pt idx="1963">
                  <c:v>871</c:v>
                </c:pt>
                <c:pt idx="1964">
                  <c:v>860.89</c:v>
                </c:pt>
                <c:pt idx="1965">
                  <c:v>800</c:v>
                </c:pt>
                <c:pt idx="1966">
                  <c:v>762.54</c:v>
                </c:pt>
                <c:pt idx="1967">
                  <c:v>743.01</c:v>
                </c:pt>
                <c:pt idx="1968">
                  <c:v>617.49</c:v>
                </c:pt>
                <c:pt idx="1969">
                  <c:v>595.07000000000005</c:v>
                </c:pt>
                <c:pt idx="1970">
                  <c:v>585.01</c:v>
                </c:pt>
                <c:pt idx="1971">
                  <c:v>584.96</c:v>
                </c:pt>
                <c:pt idx="1972">
                  <c:v>596.07000000000005</c:v>
                </c:pt>
                <c:pt idx="1973">
                  <c:v>612.54999999999995</c:v>
                </c:pt>
                <c:pt idx="1974">
                  <c:v>762.18</c:v>
                </c:pt>
                <c:pt idx="1975">
                  <c:v>778.06</c:v>
                </c:pt>
                <c:pt idx="1976">
                  <c:v>791.31</c:v>
                </c:pt>
                <c:pt idx="1977">
                  <c:v>765.9</c:v>
                </c:pt>
                <c:pt idx="1978">
                  <c:v>753.13</c:v>
                </c:pt>
                <c:pt idx="1979">
                  <c:v>755.62</c:v>
                </c:pt>
                <c:pt idx="1980">
                  <c:v>773.78</c:v>
                </c:pt>
                <c:pt idx="1981">
                  <c:v>771.07</c:v>
                </c:pt>
                <c:pt idx="1982">
                  <c:v>764.34</c:v>
                </c:pt>
                <c:pt idx="1983">
                  <c:v>785.82</c:v>
                </c:pt>
                <c:pt idx="1984">
                  <c:v>815.01</c:v>
                </c:pt>
                <c:pt idx="1985">
                  <c:v>812.49</c:v>
                </c:pt>
                <c:pt idx="1986">
                  <c:v>865.04</c:v>
                </c:pt>
                <c:pt idx="1987">
                  <c:v>902.47</c:v>
                </c:pt>
                <c:pt idx="1988">
                  <c:v>920</c:v>
                </c:pt>
                <c:pt idx="1989">
                  <c:v>824.31</c:v>
                </c:pt>
                <c:pt idx="1990">
                  <c:v>654.19000000000005</c:v>
                </c:pt>
                <c:pt idx="1991">
                  <c:v>600.89</c:v>
                </c:pt>
                <c:pt idx="1992">
                  <c:v>580.28</c:v>
                </c:pt>
                <c:pt idx="1993">
                  <c:v>540.41999999999996</c:v>
                </c:pt>
                <c:pt idx="1994">
                  <c:v>543.03</c:v>
                </c:pt>
                <c:pt idx="1995">
                  <c:v>508.07</c:v>
                </c:pt>
                <c:pt idx="1996">
                  <c:v>541.83000000000004</c:v>
                </c:pt>
                <c:pt idx="1997">
                  <c:v>559.46</c:v>
                </c:pt>
                <c:pt idx="1998">
                  <c:v>649.99</c:v>
                </c:pt>
                <c:pt idx="1999">
                  <c:v>743.79</c:v>
                </c:pt>
                <c:pt idx="2000">
                  <c:v>743.59</c:v>
                </c:pt>
                <c:pt idx="2001">
                  <c:v>730.19</c:v>
                </c:pt>
                <c:pt idx="2002">
                  <c:v>739.4</c:v>
                </c:pt>
                <c:pt idx="2003">
                  <c:v>726.91</c:v>
                </c:pt>
                <c:pt idx="2004">
                  <c:v>732.98</c:v>
                </c:pt>
                <c:pt idx="2005">
                  <c:v>744.81</c:v>
                </c:pt>
                <c:pt idx="2006">
                  <c:v>743.83</c:v>
                </c:pt>
                <c:pt idx="2007">
                  <c:v>745</c:v>
                </c:pt>
                <c:pt idx="2008">
                  <c:v>764.42</c:v>
                </c:pt>
                <c:pt idx="2009">
                  <c:v>736.64</c:v>
                </c:pt>
                <c:pt idx="2010">
                  <c:v>734.68</c:v>
                </c:pt>
                <c:pt idx="2011">
                  <c:v>753.31</c:v>
                </c:pt>
                <c:pt idx="2012">
                  <c:v>812.07</c:v>
                </c:pt>
                <c:pt idx="2013">
                  <c:v>728.5</c:v>
                </c:pt>
                <c:pt idx="2014">
                  <c:v>651.48</c:v>
                </c:pt>
                <c:pt idx="2015">
                  <c:v>549.86</c:v>
                </c:pt>
                <c:pt idx="2016">
                  <c:v>510.65</c:v>
                </c:pt>
                <c:pt idx="2017">
                  <c:v>496.12</c:v>
                </c:pt>
                <c:pt idx="2018">
                  <c:v>498.46</c:v>
                </c:pt>
                <c:pt idx="2019">
                  <c:v>480.78</c:v>
                </c:pt>
                <c:pt idx="2020">
                  <c:v>482.81</c:v>
                </c:pt>
                <c:pt idx="2021">
                  <c:v>532.79999999999995</c:v>
                </c:pt>
                <c:pt idx="2022">
                  <c:v>644.47</c:v>
                </c:pt>
                <c:pt idx="2023">
                  <c:v>674.41</c:v>
                </c:pt>
                <c:pt idx="2024">
                  <c:v>678.8</c:v>
                </c:pt>
                <c:pt idx="2025">
                  <c:v>624.23</c:v>
                </c:pt>
                <c:pt idx="2026">
                  <c:v>601.76</c:v>
                </c:pt>
                <c:pt idx="2027">
                  <c:v>659.8</c:v>
                </c:pt>
                <c:pt idx="2028">
                  <c:v>672.99</c:v>
                </c:pt>
                <c:pt idx="2029">
                  <c:v>672.53</c:v>
                </c:pt>
                <c:pt idx="2030">
                  <c:v>668.6</c:v>
                </c:pt>
                <c:pt idx="2031">
                  <c:v>671.93</c:v>
                </c:pt>
                <c:pt idx="2032">
                  <c:v>657.04</c:v>
                </c:pt>
                <c:pt idx="2033">
                  <c:v>679.74</c:v>
                </c:pt>
                <c:pt idx="2034">
                  <c:v>703.32</c:v>
                </c:pt>
                <c:pt idx="2035">
                  <c:v>746.2</c:v>
                </c:pt>
                <c:pt idx="2036">
                  <c:v>706.09</c:v>
                </c:pt>
                <c:pt idx="2037">
                  <c:v>649.64</c:v>
                </c:pt>
                <c:pt idx="2038">
                  <c:v>581.57000000000005</c:v>
                </c:pt>
                <c:pt idx="2039">
                  <c:v>502.25</c:v>
                </c:pt>
                <c:pt idx="2040">
                  <c:v>456.05</c:v>
                </c:pt>
                <c:pt idx="2041">
                  <c:v>418.74</c:v>
                </c:pt>
                <c:pt idx="2042">
                  <c:v>395.35</c:v>
                </c:pt>
                <c:pt idx="2043">
                  <c:v>362.68</c:v>
                </c:pt>
                <c:pt idx="2044">
                  <c:v>391.73</c:v>
                </c:pt>
                <c:pt idx="2045">
                  <c:v>445.42</c:v>
                </c:pt>
                <c:pt idx="2046">
                  <c:v>531.66999999999996</c:v>
                </c:pt>
                <c:pt idx="2047">
                  <c:v>566.1</c:v>
                </c:pt>
                <c:pt idx="2048">
                  <c:v>577.36</c:v>
                </c:pt>
                <c:pt idx="2049">
                  <c:v>521.28</c:v>
                </c:pt>
                <c:pt idx="2050">
                  <c:v>528.96</c:v>
                </c:pt>
                <c:pt idx="2051">
                  <c:v>553.41999999999996</c:v>
                </c:pt>
                <c:pt idx="2052">
                  <c:v>572.04999999999995</c:v>
                </c:pt>
                <c:pt idx="2053">
                  <c:v>585.41</c:v>
                </c:pt>
                <c:pt idx="2054">
                  <c:v>561.70000000000005</c:v>
                </c:pt>
                <c:pt idx="2055">
                  <c:v>549.23</c:v>
                </c:pt>
                <c:pt idx="2056">
                  <c:v>539.61</c:v>
                </c:pt>
                <c:pt idx="2057">
                  <c:v>536.64</c:v>
                </c:pt>
                <c:pt idx="2058">
                  <c:v>535.45000000000005</c:v>
                </c:pt>
                <c:pt idx="2059">
                  <c:v>624.92999999999995</c:v>
                </c:pt>
                <c:pt idx="2060">
                  <c:v>568</c:v>
                </c:pt>
                <c:pt idx="2061">
                  <c:v>449.05</c:v>
                </c:pt>
                <c:pt idx="2062">
                  <c:v>419.46</c:v>
                </c:pt>
                <c:pt idx="2063">
                  <c:v>261.25</c:v>
                </c:pt>
                <c:pt idx="2064">
                  <c:v>385.73</c:v>
                </c:pt>
                <c:pt idx="2065">
                  <c:v>274.06</c:v>
                </c:pt>
                <c:pt idx="2066">
                  <c:v>312.94</c:v>
                </c:pt>
                <c:pt idx="2067">
                  <c:v>250.13</c:v>
                </c:pt>
                <c:pt idx="2068">
                  <c:v>263.18</c:v>
                </c:pt>
                <c:pt idx="2069">
                  <c:v>291.67</c:v>
                </c:pt>
                <c:pt idx="2070">
                  <c:v>275</c:v>
                </c:pt>
                <c:pt idx="2071">
                  <c:v>370.08</c:v>
                </c:pt>
                <c:pt idx="2072">
                  <c:v>400.96</c:v>
                </c:pt>
                <c:pt idx="2073">
                  <c:v>395.48</c:v>
                </c:pt>
                <c:pt idx="2074">
                  <c:v>400.94</c:v>
                </c:pt>
                <c:pt idx="2075">
                  <c:v>390.86</c:v>
                </c:pt>
                <c:pt idx="2076">
                  <c:v>329.38</c:v>
                </c:pt>
                <c:pt idx="2077">
                  <c:v>307.33</c:v>
                </c:pt>
                <c:pt idx="2078">
                  <c:v>298.89</c:v>
                </c:pt>
                <c:pt idx="2079">
                  <c:v>356.03</c:v>
                </c:pt>
                <c:pt idx="2080">
                  <c:v>419.55</c:v>
                </c:pt>
                <c:pt idx="2081">
                  <c:v>464.47</c:v>
                </c:pt>
                <c:pt idx="2082">
                  <c:v>453.63</c:v>
                </c:pt>
                <c:pt idx="2083">
                  <c:v>530</c:v>
                </c:pt>
                <c:pt idx="2084">
                  <c:v>522.66</c:v>
                </c:pt>
                <c:pt idx="2085">
                  <c:v>419.61</c:v>
                </c:pt>
                <c:pt idx="2086">
                  <c:v>395.81</c:v>
                </c:pt>
                <c:pt idx="2087">
                  <c:v>341.44</c:v>
                </c:pt>
                <c:pt idx="2088">
                  <c:v>272.41000000000003</c:v>
                </c:pt>
                <c:pt idx="2089">
                  <c:v>230.05</c:v>
                </c:pt>
                <c:pt idx="2090">
                  <c:v>259.79000000000002</c:v>
                </c:pt>
                <c:pt idx="2091">
                  <c:v>209.11</c:v>
                </c:pt>
                <c:pt idx="2092">
                  <c:v>223.76</c:v>
                </c:pt>
                <c:pt idx="2093">
                  <c:v>325.33999999999997</c:v>
                </c:pt>
                <c:pt idx="2094">
                  <c:v>211.07</c:v>
                </c:pt>
                <c:pt idx="2095">
                  <c:v>226.39</c:v>
                </c:pt>
                <c:pt idx="2096">
                  <c:v>209.95</c:v>
                </c:pt>
                <c:pt idx="2097">
                  <c:v>211.5</c:v>
                </c:pt>
                <c:pt idx="2098">
                  <c:v>277.26</c:v>
                </c:pt>
                <c:pt idx="2099">
                  <c:v>312.52</c:v>
                </c:pt>
                <c:pt idx="2100">
                  <c:v>360.89</c:v>
                </c:pt>
                <c:pt idx="2101">
                  <c:v>296.54000000000002</c:v>
                </c:pt>
                <c:pt idx="2102">
                  <c:v>328.92</c:v>
                </c:pt>
                <c:pt idx="2103">
                  <c:v>343.44</c:v>
                </c:pt>
                <c:pt idx="2104">
                  <c:v>297.89999999999998</c:v>
                </c:pt>
                <c:pt idx="2105">
                  <c:v>375</c:v>
                </c:pt>
                <c:pt idx="2106">
                  <c:v>455.47</c:v>
                </c:pt>
                <c:pt idx="2107">
                  <c:v>509.93</c:v>
                </c:pt>
                <c:pt idx="2108">
                  <c:v>509.93</c:v>
                </c:pt>
                <c:pt idx="2109">
                  <c:v>445</c:v>
                </c:pt>
                <c:pt idx="2110">
                  <c:v>409.67</c:v>
                </c:pt>
                <c:pt idx="2111">
                  <c:v>345.94</c:v>
                </c:pt>
                <c:pt idx="2112">
                  <c:v>293.42</c:v>
                </c:pt>
                <c:pt idx="2113">
                  <c:v>220</c:v>
                </c:pt>
                <c:pt idx="2114">
                  <c:v>217.28</c:v>
                </c:pt>
                <c:pt idx="2115">
                  <c:v>222.44</c:v>
                </c:pt>
                <c:pt idx="2116">
                  <c:v>239.33</c:v>
                </c:pt>
                <c:pt idx="2117">
                  <c:v>367.52</c:v>
                </c:pt>
                <c:pt idx="2118">
                  <c:v>459.9</c:v>
                </c:pt>
                <c:pt idx="2119">
                  <c:v>506.5</c:v>
                </c:pt>
                <c:pt idx="2120">
                  <c:v>519.92999999999995</c:v>
                </c:pt>
                <c:pt idx="2121">
                  <c:v>489.17</c:v>
                </c:pt>
                <c:pt idx="2122">
                  <c:v>468.63</c:v>
                </c:pt>
                <c:pt idx="2123">
                  <c:v>475.1</c:v>
                </c:pt>
                <c:pt idx="2124">
                  <c:v>508.01</c:v>
                </c:pt>
                <c:pt idx="2125">
                  <c:v>509.96</c:v>
                </c:pt>
                <c:pt idx="2126">
                  <c:v>475.64</c:v>
                </c:pt>
                <c:pt idx="2127">
                  <c:v>483.31</c:v>
                </c:pt>
                <c:pt idx="2128">
                  <c:v>501.04</c:v>
                </c:pt>
                <c:pt idx="2129">
                  <c:v>519.94000000000005</c:v>
                </c:pt>
                <c:pt idx="2130">
                  <c:v>571.46</c:v>
                </c:pt>
                <c:pt idx="2131">
                  <c:v>633.61</c:v>
                </c:pt>
                <c:pt idx="2132">
                  <c:v>578.95000000000005</c:v>
                </c:pt>
                <c:pt idx="2133">
                  <c:v>523.26</c:v>
                </c:pt>
                <c:pt idx="2134">
                  <c:v>492.44</c:v>
                </c:pt>
                <c:pt idx="2135">
                  <c:v>435.18</c:v>
                </c:pt>
                <c:pt idx="2136">
                  <c:v>430.54</c:v>
                </c:pt>
                <c:pt idx="2137">
                  <c:v>441.5</c:v>
                </c:pt>
                <c:pt idx="2138">
                  <c:v>440.61</c:v>
                </c:pt>
                <c:pt idx="2139">
                  <c:v>433.85</c:v>
                </c:pt>
                <c:pt idx="2140">
                  <c:v>420.1</c:v>
                </c:pt>
                <c:pt idx="2141">
                  <c:v>469.99</c:v>
                </c:pt>
                <c:pt idx="2142">
                  <c:v>552.96</c:v>
                </c:pt>
                <c:pt idx="2143">
                  <c:v>566.79</c:v>
                </c:pt>
                <c:pt idx="2144">
                  <c:v>571.29999999999995</c:v>
                </c:pt>
                <c:pt idx="2145">
                  <c:v>563.83000000000004</c:v>
                </c:pt>
                <c:pt idx="2146">
                  <c:v>533.99</c:v>
                </c:pt>
                <c:pt idx="2147">
                  <c:v>545.25</c:v>
                </c:pt>
                <c:pt idx="2148">
                  <c:v>527.87</c:v>
                </c:pt>
                <c:pt idx="2149">
                  <c:v>521.04</c:v>
                </c:pt>
                <c:pt idx="2150">
                  <c:v>524.41999999999996</c:v>
                </c:pt>
                <c:pt idx="2151">
                  <c:v>540.4</c:v>
                </c:pt>
                <c:pt idx="2152">
                  <c:v>551.33000000000004</c:v>
                </c:pt>
                <c:pt idx="2153">
                  <c:v>577.22</c:v>
                </c:pt>
                <c:pt idx="2154">
                  <c:v>611.95000000000005</c:v>
                </c:pt>
                <c:pt idx="2155">
                  <c:v>715.41</c:v>
                </c:pt>
                <c:pt idx="2156">
                  <c:v>623.62</c:v>
                </c:pt>
                <c:pt idx="2157">
                  <c:v>568.33000000000004</c:v>
                </c:pt>
                <c:pt idx="2158">
                  <c:v>548.97</c:v>
                </c:pt>
                <c:pt idx="2159">
                  <c:v>538.46</c:v>
                </c:pt>
                <c:pt idx="2160">
                  <c:v>415.26</c:v>
                </c:pt>
                <c:pt idx="2161">
                  <c:v>403.63</c:v>
                </c:pt>
                <c:pt idx="2162">
                  <c:v>422.99</c:v>
                </c:pt>
                <c:pt idx="2163">
                  <c:v>377.12</c:v>
                </c:pt>
                <c:pt idx="2164">
                  <c:v>410.05</c:v>
                </c:pt>
                <c:pt idx="2165">
                  <c:v>425.07</c:v>
                </c:pt>
                <c:pt idx="2166">
                  <c:v>484.68</c:v>
                </c:pt>
                <c:pt idx="2167">
                  <c:v>519.9</c:v>
                </c:pt>
                <c:pt idx="2168">
                  <c:v>524.77</c:v>
                </c:pt>
                <c:pt idx="2169">
                  <c:v>501.05</c:v>
                </c:pt>
                <c:pt idx="2170">
                  <c:v>447.76</c:v>
                </c:pt>
                <c:pt idx="2171">
                  <c:v>414.95</c:v>
                </c:pt>
                <c:pt idx="2172">
                  <c:v>450.52</c:v>
                </c:pt>
                <c:pt idx="2173">
                  <c:v>440.61</c:v>
                </c:pt>
                <c:pt idx="2174">
                  <c:v>422.89</c:v>
                </c:pt>
                <c:pt idx="2175">
                  <c:v>443.47</c:v>
                </c:pt>
                <c:pt idx="2176">
                  <c:v>461.18</c:v>
                </c:pt>
                <c:pt idx="2177">
                  <c:v>525.59</c:v>
                </c:pt>
                <c:pt idx="2178">
                  <c:v>575.26</c:v>
                </c:pt>
                <c:pt idx="2179">
                  <c:v>631.45000000000005</c:v>
                </c:pt>
                <c:pt idx="2180">
                  <c:v>599.98</c:v>
                </c:pt>
                <c:pt idx="2181">
                  <c:v>529.44000000000005</c:v>
                </c:pt>
                <c:pt idx="2182">
                  <c:v>482.25</c:v>
                </c:pt>
                <c:pt idx="2183">
                  <c:v>432.49</c:v>
                </c:pt>
                <c:pt idx="2184">
                  <c:v>426.43</c:v>
                </c:pt>
                <c:pt idx="2185">
                  <c:v>399.53</c:v>
                </c:pt>
                <c:pt idx="2186">
                  <c:v>394.72</c:v>
                </c:pt>
                <c:pt idx="2187">
                  <c:v>368.04</c:v>
                </c:pt>
                <c:pt idx="2188">
                  <c:v>374.63</c:v>
                </c:pt>
                <c:pt idx="2189">
                  <c:v>404.13</c:v>
                </c:pt>
                <c:pt idx="2190">
                  <c:v>490.23</c:v>
                </c:pt>
                <c:pt idx="2191">
                  <c:v>520</c:v>
                </c:pt>
                <c:pt idx="2192">
                  <c:v>524.05999999999995</c:v>
                </c:pt>
                <c:pt idx="2193">
                  <c:v>506.11</c:v>
                </c:pt>
                <c:pt idx="2194">
                  <c:v>471.51</c:v>
                </c:pt>
                <c:pt idx="2195">
                  <c:v>493.89</c:v>
                </c:pt>
                <c:pt idx="2196">
                  <c:v>472.22</c:v>
                </c:pt>
                <c:pt idx="2197">
                  <c:v>438.12</c:v>
                </c:pt>
                <c:pt idx="2198">
                  <c:v>464.06</c:v>
                </c:pt>
                <c:pt idx="2199">
                  <c:v>435.63</c:v>
                </c:pt>
                <c:pt idx="2200">
                  <c:v>427.65</c:v>
                </c:pt>
                <c:pt idx="2201">
                  <c:v>453.84</c:v>
                </c:pt>
                <c:pt idx="2202">
                  <c:v>504.91</c:v>
                </c:pt>
                <c:pt idx="2203">
                  <c:v>558.19000000000005</c:v>
                </c:pt>
                <c:pt idx="2204">
                  <c:v>515.66999999999996</c:v>
                </c:pt>
                <c:pt idx="2205">
                  <c:v>471.1</c:v>
                </c:pt>
                <c:pt idx="2206">
                  <c:v>472.41</c:v>
                </c:pt>
                <c:pt idx="2207">
                  <c:v>426.75</c:v>
                </c:pt>
                <c:pt idx="2208">
                  <c:v>300.01</c:v>
                </c:pt>
                <c:pt idx="2209">
                  <c:v>238.2</c:v>
                </c:pt>
                <c:pt idx="2210">
                  <c:v>236.13</c:v>
                </c:pt>
                <c:pt idx="2211">
                  <c:v>221.69</c:v>
                </c:pt>
                <c:pt idx="2212">
                  <c:v>226.87</c:v>
                </c:pt>
                <c:pt idx="2213">
                  <c:v>278.7</c:v>
                </c:pt>
                <c:pt idx="2214">
                  <c:v>436.49</c:v>
                </c:pt>
                <c:pt idx="2215">
                  <c:v>480.27</c:v>
                </c:pt>
                <c:pt idx="2216">
                  <c:v>491.22</c:v>
                </c:pt>
                <c:pt idx="2217">
                  <c:v>417.64</c:v>
                </c:pt>
                <c:pt idx="2218">
                  <c:v>352.95</c:v>
                </c:pt>
                <c:pt idx="2219">
                  <c:v>337.72</c:v>
                </c:pt>
                <c:pt idx="2220">
                  <c:v>383.98</c:v>
                </c:pt>
                <c:pt idx="2221">
                  <c:v>371.23</c:v>
                </c:pt>
                <c:pt idx="2222">
                  <c:v>356.6</c:v>
                </c:pt>
                <c:pt idx="2223">
                  <c:v>420.29</c:v>
                </c:pt>
                <c:pt idx="2224">
                  <c:v>417.05</c:v>
                </c:pt>
                <c:pt idx="2225">
                  <c:v>422.57</c:v>
                </c:pt>
                <c:pt idx="2226">
                  <c:v>471.11</c:v>
                </c:pt>
                <c:pt idx="2227">
                  <c:v>534.99</c:v>
                </c:pt>
                <c:pt idx="2228">
                  <c:v>465</c:v>
                </c:pt>
                <c:pt idx="2229">
                  <c:v>419.95</c:v>
                </c:pt>
                <c:pt idx="2230">
                  <c:v>398.29</c:v>
                </c:pt>
                <c:pt idx="2231">
                  <c:v>375.44</c:v>
                </c:pt>
                <c:pt idx="2232">
                  <c:v>400.85</c:v>
                </c:pt>
                <c:pt idx="2233">
                  <c:v>359.09</c:v>
                </c:pt>
                <c:pt idx="2234">
                  <c:v>352.09</c:v>
                </c:pt>
                <c:pt idx="2235">
                  <c:v>348.07</c:v>
                </c:pt>
                <c:pt idx="2236">
                  <c:v>348.09</c:v>
                </c:pt>
                <c:pt idx="2237">
                  <c:v>356.04</c:v>
                </c:pt>
                <c:pt idx="2238">
                  <c:v>381.3</c:v>
                </c:pt>
                <c:pt idx="2239">
                  <c:v>411.07</c:v>
                </c:pt>
                <c:pt idx="2240">
                  <c:v>427.72</c:v>
                </c:pt>
                <c:pt idx="2241">
                  <c:v>429.18</c:v>
                </c:pt>
                <c:pt idx="2242">
                  <c:v>419.9</c:v>
                </c:pt>
                <c:pt idx="2243">
                  <c:v>418.36</c:v>
                </c:pt>
                <c:pt idx="2244">
                  <c:v>399.98</c:v>
                </c:pt>
                <c:pt idx="2245">
                  <c:v>355</c:v>
                </c:pt>
                <c:pt idx="2246">
                  <c:v>348.99</c:v>
                </c:pt>
                <c:pt idx="2247">
                  <c:v>353.39</c:v>
                </c:pt>
                <c:pt idx="2248">
                  <c:v>371.98</c:v>
                </c:pt>
                <c:pt idx="2249">
                  <c:v>436.24</c:v>
                </c:pt>
                <c:pt idx="2250">
                  <c:v>469.52</c:v>
                </c:pt>
                <c:pt idx="2251">
                  <c:v>491.86</c:v>
                </c:pt>
                <c:pt idx="2252">
                  <c:v>483.98</c:v>
                </c:pt>
                <c:pt idx="2253">
                  <c:v>459.95</c:v>
                </c:pt>
                <c:pt idx="2254">
                  <c:v>443.97</c:v>
                </c:pt>
                <c:pt idx="2255">
                  <c:v>437.01</c:v>
                </c:pt>
                <c:pt idx="2256">
                  <c:v>421.45</c:v>
                </c:pt>
                <c:pt idx="2257">
                  <c:v>385.07</c:v>
                </c:pt>
                <c:pt idx="2258">
                  <c:v>385.06</c:v>
                </c:pt>
                <c:pt idx="2259">
                  <c:v>369.22</c:v>
                </c:pt>
                <c:pt idx="2260">
                  <c:v>358.54</c:v>
                </c:pt>
                <c:pt idx="2261">
                  <c:v>369.02</c:v>
                </c:pt>
                <c:pt idx="2262">
                  <c:v>379.02</c:v>
                </c:pt>
                <c:pt idx="2263">
                  <c:v>385.01</c:v>
                </c:pt>
                <c:pt idx="2264">
                  <c:v>402.13</c:v>
                </c:pt>
                <c:pt idx="2265">
                  <c:v>402.13</c:v>
                </c:pt>
                <c:pt idx="2266">
                  <c:v>388.5</c:v>
                </c:pt>
                <c:pt idx="2267">
                  <c:v>380.04</c:v>
                </c:pt>
                <c:pt idx="2268">
                  <c:v>360</c:v>
                </c:pt>
                <c:pt idx="2269">
                  <c:v>295</c:v>
                </c:pt>
                <c:pt idx="2270">
                  <c:v>251.8</c:v>
                </c:pt>
                <c:pt idx="2271">
                  <c:v>297</c:v>
                </c:pt>
                <c:pt idx="2272">
                  <c:v>343.1</c:v>
                </c:pt>
                <c:pt idx="2273">
                  <c:v>404.32</c:v>
                </c:pt>
                <c:pt idx="2274">
                  <c:v>459.99</c:v>
                </c:pt>
                <c:pt idx="2275">
                  <c:v>505.94</c:v>
                </c:pt>
                <c:pt idx="2276">
                  <c:v>517.20000000000005</c:v>
                </c:pt>
                <c:pt idx="2277">
                  <c:v>484.94</c:v>
                </c:pt>
                <c:pt idx="2278">
                  <c:v>453.1</c:v>
                </c:pt>
                <c:pt idx="2279">
                  <c:v>400</c:v>
                </c:pt>
                <c:pt idx="2280">
                  <c:v>347.09</c:v>
                </c:pt>
                <c:pt idx="2281">
                  <c:v>340.71</c:v>
                </c:pt>
                <c:pt idx="2282">
                  <c:v>340.31</c:v>
                </c:pt>
                <c:pt idx="2283">
                  <c:v>349.9</c:v>
                </c:pt>
                <c:pt idx="2284">
                  <c:v>353.39</c:v>
                </c:pt>
                <c:pt idx="2285">
                  <c:v>389.05</c:v>
                </c:pt>
                <c:pt idx="2286">
                  <c:v>464.34</c:v>
                </c:pt>
                <c:pt idx="2287">
                  <c:v>502.49</c:v>
                </c:pt>
                <c:pt idx="2288">
                  <c:v>499.94</c:v>
                </c:pt>
                <c:pt idx="2289">
                  <c:v>470.3</c:v>
                </c:pt>
                <c:pt idx="2290">
                  <c:v>408.67</c:v>
                </c:pt>
                <c:pt idx="2291">
                  <c:v>440.29</c:v>
                </c:pt>
                <c:pt idx="2292">
                  <c:v>426.47</c:v>
                </c:pt>
                <c:pt idx="2293">
                  <c:v>421.84</c:v>
                </c:pt>
                <c:pt idx="2294">
                  <c:v>431.28</c:v>
                </c:pt>
                <c:pt idx="2295">
                  <c:v>440.37</c:v>
                </c:pt>
                <c:pt idx="2296">
                  <c:v>444.73</c:v>
                </c:pt>
                <c:pt idx="2297">
                  <c:v>471.71</c:v>
                </c:pt>
                <c:pt idx="2298">
                  <c:v>515</c:v>
                </c:pt>
                <c:pt idx="2299">
                  <c:v>710.94</c:v>
                </c:pt>
                <c:pt idx="2300">
                  <c:v>528.4</c:v>
                </c:pt>
                <c:pt idx="2301">
                  <c:v>463.2</c:v>
                </c:pt>
                <c:pt idx="2302">
                  <c:v>376.68</c:v>
                </c:pt>
                <c:pt idx="2303">
                  <c:v>369.93</c:v>
                </c:pt>
                <c:pt idx="2304">
                  <c:v>345.06</c:v>
                </c:pt>
                <c:pt idx="2305">
                  <c:v>334.52</c:v>
                </c:pt>
                <c:pt idx="2306">
                  <c:v>359.31</c:v>
                </c:pt>
                <c:pt idx="2307">
                  <c:v>334.92</c:v>
                </c:pt>
                <c:pt idx="2308">
                  <c:v>359.33</c:v>
                </c:pt>
                <c:pt idx="2309">
                  <c:v>380.01</c:v>
                </c:pt>
                <c:pt idx="2310">
                  <c:v>433.7</c:v>
                </c:pt>
                <c:pt idx="2311">
                  <c:v>506.32</c:v>
                </c:pt>
                <c:pt idx="2312">
                  <c:v>558.61</c:v>
                </c:pt>
                <c:pt idx="2313">
                  <c:v>472.33</c:v>
                </c:pt>
                <c:pt idx="2314">
                  <c:v>440.62</c:v>
                </c:pt>
                <c:pt idx="2315">
                  <c:v>428.77</c:v>
                </c:pt>
                <c:pt idx="2316">
                  <c:v>452.73</c:v>
                </c:pt>
                <c:pt idx="2317">
                  <c:v>430.44</c:v>
                </c:pt>
                <c:pt idx="2318">
                  <c:v>443.1</c:v>
                </c:pt>
                <c:pt idx="2319">
                  <c:v>454.78</c:v>
                </c:pt>
                <c:pt idx="2320">
                  <c:v>496.41</c:v>
                </c:pt>
                <c:pt idx="2321">
                  <c:v>575.15</c:v>
                </c:pt>
                <c:pt idx="2322">
                  <c:v>523.54</c:v>
                </c:pt>
                <c:pt idx="2323">
                  <c:v>601.84</c:v>
                </c:pt>
                <c:pt idx="2324">
                  <c:v>528.04</c:v>
                </c:pt>
                <c:pt idx="2325">
                  <c:v>459.13</c:v>
                </c:pt>
                <c:pt idx="2326">
                  <c:v>438.5</c:v>
                </c:pt>
                <c:pt idx="2327">
                  <c:v>412.61</c:v>
                </c:pt>
                <c:pt idx="2328">
                  <c:v>345.08</c:v>
                </c:pt>
                <c:pt idx="2329">
                  <c:v>367.28</c:v>
                </c:pt>
                <c:pt idx="2330">
                  <c:v>346.82</c:v>
                </c:pt>
                <c:pt idx="2331">
                  <c:v>335.64</c:v>
                </c:pt>
                <c:pt idx="2332">
                  <c:v>352.94</c:v>
                </c:pt>
                <c:pt idx="2333">
                  <c:v>375.85</c:v>
                </c:pt>
                <c:pt idx="2334">
                  <c:v>462.31</c:v>
                </c:pt>
                <c:pt idx="2335">
                  <c:v>505.65</c:v>
                </c:pt>
                <c:pt idx="2336">
                  <c:v>565.37</c:v>
                </c:pt>
                <c:pt idx="2337">
                  <c:v>540.92999999999995</c:v>
                </c:pt>
                <c:pt idx="2338">
                  <c:v>501.18</c:v>
                </c:pt>
                <c:pt idx="2339">
                  <c:v>497.19</c:v>
                </c:pt>
                <c:pt idx="2340">
                  <c:v>478.73</c:v>
                </c:pt>
                <c:pt idx="2341">
                  <c:v>450.13</c:v>
                </c:pt>
                <c:pt idx="2342">
                  <c:v>446.43</c:v>
                </c:pt>
                <c:pt idx="2343">
                  <c:v>459.69</c:v>
                </c:pt>
                <c:pt idx="2344">
                  <c:v>481.97</c:v>
                </c:pt>
                <c:pt idx="2345">
                  <c:v>504.48</c:v>
                </c:pt>
                <c:pt idx="2346">
                  <c:v>547.73</c:v>
                </c:pt>
                <c:pt idx="2347">
                  <c:v>629.04999999999995</c:v>
                </c:pt>
                <c:pt idx="2348">
                  <c:v>539.79999999999995</c:v>
                </c:pt>
                <c:pt idx="2349">
                  <c:v>460.34</c:v>
                </c:pt>
                <c:pt idx="2350">
                  <c:v>421.61</c:v>
                </c:pt>
                <c:pt idx="2351">
                  <c:v>359.57</c:v>
                </c:pt>
                <c:pt idx="2352">
                  <c:v>391.63</c:v>
                </c:pt>
                <c:pt idx="2353">
                  <c:v>338.77</c:v>
                </c:pt>
                <c:pt idx="2354">
                  <c:v>317.25</c:v>
                </c:pt>
                <c:pt idx="2355">
                  <c:v>301.87</c:v>
                </c:pt>
                <c:pt idx="2356">
                  <c:v>308.14999999999998</c:v>
                </c:pt>
                <c:pt idx="2357">
                  <c:v>371.47</c:v>
                </c:pt>
                <c:pt idx="2358">
                  <c:v>450</c:v>
                </c:pt>
                <c:pt idx="2359">
                  <c:v>474.51</c:v>
                </c:pt>
                <c:pt idx="2360">
                  <c:v>500.1</c:v>
                </c:pt>
                <c:pt idx="2361">
                  <c:v>472.29</c:v>
                </c:pt>
                <c:pt idx="2362">
                  <c:v>433.59</c:v>
                </c:pt>
                <c:pt idx="2363">
                  <c:v>396.1</c:v>
                </c:pt>
                <c:pt idx="2364">
                  <c:v>381.12</c:v>
                </c:pt>
                <c:pt idx="2365">
                  <c:v>345.95</c:v>
                </c:pt>
                <c:pt idx="2366">
                  <c:v>368.08</c:v>
                </c:pt>
                <c:pt idx="2367">
                  <c:v>377.04</c:v>
                </c:pt>
                <c:pt idx="2368">
                  <c:v>420.82</c:v>
                </c:pt>
                <c:pt idx="2369">
                  <c:v>425.41</c:v>
                </c:pt>
                <c:pt idx="2370">
                  <c:v>457.8</c:v>
                </c:pt>
                <c:pt idx="2371">
                  <c:v>496.71</c:v>
                </c:pt>
                <c:pt idx="2372">
                  <c:v>461.71</c:v>
                </c:pt>
                <c:pt idx="2373">
                  <c:v>431.45</c:v>
                </c:pt>
                <c:pt idx="2374">
                  <c:v>373.35</c:v>
                </c:pt>
                <c:pt idx="2375">
                  <c:v>249.51</c:v>
                </c:pt>
                <c:pt idx="2376">
                  <c:v>299.54000000000002</c:v>
                </c:pt>
                <c:pt idx="2377">
                  <c:v>262.85000000000002</c:v>
                </c:pt>
                <c:pt idx="2378">
                  <c:v>240</c:v>
                </c:pt>
                <c:pt idx="2379">
                  <c:v>221.22</c:v>
                </c:pt>
                <c:pt idx="2380">
                  <c:v>222.23</c:v>
                </c:pt>
                <c:pt idx="2381">
                  <c:v>287.26</c:v>
                </c:pt>
                <c:pt idx="2382">
                  <c:v>405.95</c:v>
                </c:pt>
                <c:pt idx="2383">
                  <c:v>472.16</c:v>
                </c:pt>
                <c:pt idx="2384">
                  <c:v>486.63</c:v>
                </c:pt>
                <c:pt idx="2385">
                  <c:v>446.83</c:v>
                </c:pt>
                <c:pt idx="2386">
                  <c:v>410.35</c:v>
                </c:pt>
                <c:pt idx="2387">
                  <c:v>380.75</c:v>
                </c:pt>
                <c:pt idx="2388">
                  <c:v>452.45</c:v>
                </c:pt>
                <c:pt idx="2389">
                  <c:v>435.41</c:v>
                </c:pt>
                <c:pt idx="2390">
                  <c:v>435.35</c:v>
                </c:pt>
                <c:pt idx="2391">
                  <c:v>497.29</c:v>
                </c:pt>
                <c:pt idx="2392">
                  <c:v>488.47</c:v>
                </c:pt>
                <c:pt idx="2393">
                  <c:v>503.48</c:v>
                </c:pt>
                <c:pt idx="2394">
                  <c:v>505.37</c:v>
                </c:pt>
                <c:pt idx="2395">
                  <c:v>527.63</c:v>
                </c:pt>
                <c:pt idx="2396">
                  <c:v>436.57</c:v>
                </c:pt>
                <c:pt idx="2397">
                  <c:v>437.91</c:v>
                </c:pt>
                <c:pt idx="2398">
                  <c:v>230.32</c:v>
                </c:pt>
                <c:pt idx="2399">
                  <c:v>250.33</c:v>
                </c:pt>
                <c:pt idx="2400">
                  <c:v>180.03</c:v>
                </c:pt>
                <c:pt idx="2401">
                  <c:v>191.98</c:v>
                </c:pt>
                <c:pt idx="2402">
                  <c:v>192.07</c:v>
                </c:pt>
                <c:pt idx="2403">
                  <c:v>169.79</c:v>
                </c:pt>
                <c:pt idx="2404">
                  <c:v>166.12</c:v>
                </c:pt>
                <c:pt idx="2405">
                  <c:v>167.05</c:v>
                </c:pt>
                <c:pt idx="2406">
                  <c:v>173.76</c:v>
                </c:pt>
                <c:pt idx="2407">
                  <c:v>350.11</c:v>
                </c:pt>
                <c:pt idx="2408">
                  <c:v>376.17</c:v>
                </c:pt>
                <c:pt idx="2409">
                  <c:v>369.5</c:v>
                </c:pt>
                <c:pt idx="2410">
                  <c:v>280.25</c:v>
                </c:pt>
                <c:pt idx="2411">
                  <c:v>287.83999999999997</c:v>
                </c:pt>
                <c:pt idx="2412">
                  <c:v>254.93</c:v>
                </c:pt>
                <c:pt idx="2413">
                  <c:v>297.12</c:v>
                </c:pt>
                <c:pt idx="2414">
                  <c:v>170.8</c:v>
                </c:pt>
                <c:pt idx="2415">
                  <c:v>228.77</c:v>
                </c:pt>
                <c:pt idx="2416">
                  <c:v>264.39</c:v>
                </c:pt>
                <c:pt idx="2417">
                  <c:v>373.01</c:v>
                </c:pt>
                <c:pt idx="2418">
                  <c:v>384.03</c:v>
                </c:pt>
                <c:pt idx="2419">
                  <c:v>453.04</c:v>
                </c:pt>
                <c:pt idx="2420">
                  <c:v>372.97</c:v>
                </c:pt>
                <c:pt idx="2421">
                  <c:v>202.65</c:v>
                </c:pt>
                <c:pt idx="2422">
                  <c:v>211.62</c:v>
                </c:pt>
                <c:pt idx="2423">
                  <c:v>162.72</c:v>
                </c:pt>
                <c:pt idx="2424">
                  <c:v>175.8</c:v>
                </c:pt>
                <c:pt idx="2425">
                  <c:v>135.79</c:v>
                </c:pt>
                <c:pt idx="2426">
                  <c:v>127.1</c:v>
                </c:pt>
                <c:pt idx="2427">
                  <c:v>111.05</c:v>
                </c:pt>
                <c:pt idx="2428">
                  <c:v>51.04</c:v>
                </c:pt>
                <c:pt idx="2429">
                  <c:v>105.58</c:v>
                </c:pt>
                <c:pt idx="2430">
                  <c:v>112.01</c:v>
                </c:pt>
                <c:pt idx="2431">
                  <c:v>94.11</c:v>
                </c:pt>
                <c:pt idx="2432">
                  <c:v>139.81</c:v>
                </c:pt>
                <c:pt idx="2433">
                  <c:v>162.41999999999999</c:v>
                </c:pt>
                <c:pt idx="2434">
                  <c:v>147.91</c:v>
                </c:pt>
                <c:pt idx="2435">
                  <c:v>120.37</c:v>
                </c:pt>
                <c:pt idx="2436">
                  <c:v>106.65</c:v>
                </c:pt>
                <c:pt idx="2437">
                  <c:v>48.14</c:v>
                </c:pt>
                <c:pt idx="2438">
                  <c:v>36.340000000000003</c:v>
                </c:pt>
                <c:pt idx="2439">
                  <c:v>50.67</c:v>
                </c:pt>
                <c:pt idx="2440">
                  <c:v>95.75</c:v>
                </c:pt>
                <c:pt idx="2441">
                  <c:v>160.77000000000001</c:v>
                </c:pt>
                <c:pt idx="2442">
                  <c:v>256.14999999999998</c:v>
                </c:pt>
                <c:pt idx="2443">
                  <c:v>356.08</c:v>
                </c:pt>
                <c:pt idx="2444">
                  <c:v>278.67</c:v>
                </c:pt>
                <c:pt idx="2445">
                  <c:v>248.81</c:v>
                </c:pt>
                <c:pt idx="2446">
                  <c:v>255.73</c:v>
                </c:pt>
                <c:pt idx="2447">
                  <c:v>164.99</c:v>
                </c:pt>
                <c:pt idx="2448">
                  <c:v>152.94</c:v>
                </c:pt>
                <c:pt idx="2449">
                  <c:v>112.02</c:v>
                </c:pt>
                <c:pt idx="2450">
                  <c:v>141.83000000000001</c:v>
                </c:pt>
                <c:pt idx="2451">
                  <c:v>127.18</c:v>
                </c:pt>
                <c:pt idx="2452">
                  <c:v>144.94999999999999</c:v>
                </c:pt>
                <c:pt idx="2453">
                  <c:v>206.14</c:v>
                </c:pt>
                <c:pt idx="2454">
                  <c:v>368.04</c:v>
                </c:pt>
                <c:pt idx="2455">
                  <c:v>417.21</c:v>
                </c:pt>
                <c:pt idx="2456">
                  <c:v>415.38</c:v>
                </c:pt>
                <c:pt idx="2457">
                  <c:v>358.28</c:v>
                </c:pt>
                <c:pt idx="2458">
                  <c:v>326.61</c:v>
                </c:pt>
                <c:pt idx="2459">
                  <c:v>257.83999999999997</c:v>
                </c:pt>
                <c:pt idx="2460">
                  <c:v>222.37</c:v>
                </c:pt>
                <c:pt idx="2461">
                  <c:v>182.73</c:v>
                </c:pt>
                <c:pt idx="2462">
                  <c:v>218.92</c:v>
                </c:pt>
                <c:pt idx="2463">
                  <c:v>252.12</c:v>
                </c:pt>
                <c:pt idx="2464">
                  <c:v>304.32</c:v>
                </c:pt>
                <c:pt idx="2465">
                  <c:v>350</c:v>
                </c:pt>
                <c:pt idx="2466">
                  <c:v>407.43</c:v>
                </c:pt>
                <c:pt idx="2467">
                  <c:v>442.05</c:v>
                </c:pt>
                <c:pt idx="2468">
                  <c:v>420.05</c:v>
                </c:pt>
                <c:pt idx="2469">
                  <c:v>375</c:v>
                </c:pt>
                <c:pt idx="2470">
                  <c:v>342.68</c:v>
                </c:pt>
                <c:pt idx="2471">
                  <c:v>296.69</c:v>
                </c:pt>
                <c:pt idx="2472">
                  <c:v>261.77</c:v>
                </c:pt>
                <c:pt idx="2473">
                  <c:v>260.10000000000002</c:v>
                </c:pt>
                <c:pt idx="2474">
                  <c:v>276.67</c:v>
                </c:pt>
                <c:pt idx="2475">
                  <c:v>262.47000000000003</c:v>
                </c:pt>
                <c:pt idx="2476">
                  <c:v>260.10000000000002</c:v>
                </c:pt>
                <c:pt idx="2477">
                  <c:v>278.3</c:v>
                </c:pt>
                <c:pt idx="2478">
                  <c:v>375</c:v>
                </c:pt>
                <c:pt idx="2479">
                  <c:v>433</c:v>
                </c:pt>
                <c:pt idx="2480">
                  <c:v>446.63</c:v>
                </c:pt>
                <c:pt idx="2481">
                  <c:v>415.68</c:v>
                </c:pt>
                <c:pt idx="2482">
                  <c:v>369.84</c:v>
                </c:pt>
                <c:pt idx="2483">
                  <c:v>351.66</c:v>
                </c:pt>
                <c:pt idx="2484">
                  <c:v>325.73</c:v>
                </c:pt>
                <c:pt idx="2485">
                  <c:v>316.54000000000002</c:v>
                </c:pt>
                <c:pt idx="2486">
                  <c:v>317.7</c:v>
                </c:pt>
                <c:pt idx="2487">
                  <c:v>330.61</c:v>
                </c:pt>
                <c:pt idx="2488">
                  <c:v>368.85</c:v>
                </c:pt>
                <c:pt idx="2489">
                  <c:v>419.08</c:v>
                </c:pt>
                <c:pt idx="2490">
                  <c:v>469.05</c:v>
                </c:pt>
                <c:pt idx="2491">
                  <c:v>634.63</c:v>
                </c:pt>
                <c:pt idx="2492">
                  <c:v>555.13</c:v>
                </c:pt>
                <c:pt idx="2493">
                  <c:v>429.9</c:v>
                </c:pt>
                <c:pt idx="2494">
                  <c:v>388.2</c:v>
                </c:pt>
                <c:pt idx="2495">
                  <c:v>355.14</c:v>
                </c:pt>
                <c:pt idx="2496">
                  <c:v>310.3</c:v>
                </c:pt>
                <c:pt idx="2497">
                  <c:v>299.58</c:v>
                </c:pt>
                <c:pt idx="2498">
                  <c:v>299.54000000000002</c:v>
                </c:pt>
                <c:pt idx="2499">
                  <c:v>299.58</c:v>
                </c:pt>
                <c:pt idx="2500">
                  <c:v>297.27999999999997</c:v>
                </c:pt>
                <c:pt idx="2501">
                  <c:v>339.25</c:v>
                </c:pt>
                <c:pt idx="2502">
                  <c:v>420.46</c:v>
                </c:pt>
                <c:pt idx="2503">
                  <c:v>534.75</c:v>
                </c:pt>
                <c:pt idx="2504">
                  <c:v>524.17999999999995</c:v>
                </c:pt>
                <c:pt idx="2505">
                  <c:v>424.32</c:v>
                </c:pt>
                <c:pt idx="2506">
                  <c:v>361.87</c:v>
                </c:pt>
                <c:pt idx="2507">
                  <c:v>361.8</c:v>
                </c:pt>
                <c:pt idx="2508">
                  <c:v>311.76</c:v>
                </c:pt>
                <c:pt idx="2509">
                  <c:v>310.56</c:v>
                </c:pt>
                <c:pt idx="2510">
                  <c:v>308.08999999999997</c:v>
                </c:pt>
                <c:pt idx="2511">
                  <c:v>332.68</c:v>
                </c:pt>
                <c:pt idx="2512">
                  <c:v>365.14</c:v>
                </c:pt>
                <c:pt idx="2513">
                  <c:v>407.79</c:v>
                </c:pt>
                <c:pt idx="2514">
                  <c:v>470</c:v>
                </c:pt>
                <c:pt idx="2515">
                  <c:v>574.51</c:v>
                </c:pt>
                <c:pt idx="2516">
                  <c:v>490.53</c:v>
                </c:pt>
                <c:pt idx="2517">
                  <c:v>403.66</c:v>
                </c:pt>
                <c:pt idx="2518">
                  <c:v>370</c:v>
                </c:pt>
                <c:pt idx="2519">
                  <c:v>349.39</c:v>
                </c:pt>
                <c:pt idx="2520">
                  <c:v>373.07</c:v>
                </c:pt>
                <c:pt idx="2521">
                  <c:v>339.41</c:v>
                </c:pt>
                <c:pt idx="2522">
                  <c:v>330.08</c:v>
                </c:pt>
                <c:pt idx="2523">
                  <c:v>310.94</c:v>
                </c:pt>
                <c:pt idx="2524">
                  <c:v>322.2</c:v>
                </c:pt>
                <c:pt idx="2525">
                  <c:v>360</c:v>
                </c:pt>
                <c:pt idx="2526">
                  <c:v>435.1</c:v>
                </c:pt>
                <c:pt idx="2527">
                  <c:v>536.03</c:v>
                </c:pt>
                <c:pt idx="2528">
                  <c:v>508.3</c:v>
                </c:pt>
                <c:pt idx="2529">
                  <c:v>412.4</c:v>
                </c:pt>
                <c:pt idx="2530">
                  <c:v>381.27</c:v>
                </c:pt>
                <c:pt idx="2531">
                  <c:v>363.14</c:v>
                </c:pt>
                <c:pt idx="2532">
                  <c:v>357.88</c:v>
                </c:pt>
                <c:pt idx="2533">
                  <c:v>357.18</c:v>
                </c:pt>
                <c:pt idx="2534">
                  <c:v>364.47</c:v>
                </c:pt>
                <c:pt idx="2535">
                  <c:v>378.17</c:v>
                </c:pt>
                <c:pt idx="2536">
                  <c:v>407.09</c:v>
                </c:pt>
                <c:pt idx="2537">
                  <c:v>437.74</c:v>
                </c:pt>
                <c:pt idx="2538">
                  <c:v>492.54</c:v>
                </c:pt>
                <c:pt idx="2539">
                  <c:v>600</c:v>
                </c:pt>
                <c:pt idx="2540">
                  <c:v>510</c:v>
                </c:pt>
                <c:pt idx="2541">
                  <c:v>418.38</c:v>
                </c:pt>
                <c:pt idx="2542">
                  <c:v>396.34</c:v>
                </c:pt>
                <c:pt idx="2543">
                  <c:v>378.69</c:v>
                </c:pt>
                <c:pt idx="2544">
                  <c:v>352.56</c:v>
                </c:pt>
                <c:pt idx="2545">
                  <c:v>322.17</c:v>
                </c:pt>
                <c:pt idx="2546">
                  <c:v>312.58</c:v>
                </c:pt>
                <c:pt idx="2547">
                  <c:v>300.48</c:v>
                </c:pt>
                <c:pt idx="2548">
                  <c:v>303.12</c:v>
                </c:pt>
                <c:pt idx="2549">
                  <c:v>324.57</c:v>
                </c:pt>
                <c:pt idx="2550">
                  <c:v>410.66</c:v>
                </c:pt>
                <c:pt idx="2551">
                  <c:v>488.78</c:v>
                </c:pt>
                <c:pt idx="2552">
                  <c:v>533.26</c:v>
                </c:pt>
                <c:pt idx="2553">
                  <c:v>438.35</c:v>
                </c:pt>
                <c:pt idx="2554">
                  <c:v>362</c:v>
                </c:pt>
                <c:pt idx="2555">
                  <c:v>351.69</c:v>
                </c:pt>
                <c:pt idx="2556">
                  <c:v>377.12</c:v>
                </c:pt>
                <c:pt idx="2557">
                  <c:v>382.55</c:v>
                </c:pt>
                <c:pt idx="2558">
                  <c:v>333.68</c:v>
                </c:pt>
                <c:pt idx="2559">
                  <c:v>385.9</c:v>
                </c:pt>
                <c:pt idx="2560">
                  <c:v>421.42</c:v>
                </c:pt>
                <c:pt idx="2561">
                  <c:v>422.09</c:v>
                </c:pt>
                <c:pt idx="2562">
                  <c:v>460.13</c:v>
                </c:pt>
                <c:pt idx="2563">
                  <c:v>597.98</c:v>
                </c:pt>
                <c:pt idx="2564">
                  <c:v>558.87</c:v>
                </c:pt>
                <c:pt idx="2565">
                  <c:v>420.64</c:v>
                </c:pt>
                <c:pt idx="2566">
                  <c:v>393.23</c:v>
                </c:pt>
                <c:pt idx="2567">
                  <c:v>385.65</c:v>
                </c:pt>
                <c:pt idx="2568">
                  <c:v>377.94</c:v>
                </c:pt>
                <c:pt idx="2569">
                  <c:v>344.12</c:v>
                </c:pt>
                <c:pt idx="2570">
                  <c:v>312.02999999999997</c:v>
                </c:pt>
                <c:pt idx="2571">
                  <c:v>307.23</c:v>
                </c:pt>
                <c:pt idx="2572">
                  <c:v>306.29000000000002</c:v>
                </c:pt>
                <c:pt idx="2573">
                  <c:v>353.5</c:v>
                </c:pt>
                <c:pt idx="2574">
                  <c:v>376.36</c:v>
                </c:pt>
                <c:pt idx="2575">
                  <c:v>400.31</c:v>
                </c:pt>
                <c:pt idx="2576">
                  <c:v>388.22</c:v>
                </c:pt>
                <c:pt idx="2577">
                  <c:v>379.29</c:v>
                </c:pt>
                <c:pt idx="2578">
                  <c:v>369.93</c:v>
                </c:pt>
                <c:pt idx="2579">
                  <c:v>363.49</c:v>
                </c:pt>
                <c:pt idx="2580">
                  <c:v>343.28</c:v>
                </c:pt>
                <c:pt idx="2581">
                  <c:v>298.29000000000002</c:v>
                </c:pt>
                <c:pt idx="2582">
                  <c:v>299</c:v>
                </c:pt>
                <c:pt idx="2583">
                  <c:v>317.11</c:v>
                </c:pt>
                <c:pt idx="2584">
                  <c:v>357</c:v>
                </c:pt>
                <c:pt idx="2585">
                  <c:v>375.88</c:v>
                </c:pt>
                <c:pt idx="2586">
                  <c:v>512.15</c:v>
                </c:pt>
                <c:pt idx="2587">
                  <c:v>585.63</c:v>
                </c:pt>
                <c:pt idx="2588">
                  <c:v>484.98</c:v>
                </c:pt>
                <c:pt idx="2589">
                  <c:v>386.81</c:v>
                </c:pt>
                <c:pt idx="2590">
                  <c:v>362.73</c:v>
                </c:pt>
                <c:pt idx="2591">
                  <c:v>314.97000000000003</c:v>
                </c:pt>
                <c:pt idx="2592">
                  <c:v>268.66000000000003</c:v>
                </c:pt>
                <c:pt idx="2593">
                  <c:v>230</c:v>
                </c:pt>
                <c:pt idx="2594">
                  <c:v>215.24</c:v>
                </c:pt>
                <c:pt idx="2595">
                  <c:v>215.16</c:v>
                </c:pt>
                <c:pt idx="2596">
                  <c:v>194.4</c:v>
                </c:pt>
                <c:pt idx="2597">
                  <c:v>197.6</c:v>
                </c:pt>
                <c:pt idx="2598">
                  <c:v>228.14</c:v>
                </c:pt>
                <c:pt idx="2599">
                  <c:v>239.9</c:v>
                </c:pt>
                <c:pt idx="2600">
                  <c:v>278.74</c:v>
                </c:pt>
                <c:pt idx="2601">
                  <c:v>305.08</c:v>
                </c:pt>
                <c:pt idx="2602">
                  <c:v>274.76</c:v>
                </c:pt>
                <c:pt idx="2603">
                  <c:v>279.79000000000002</c:v>
                </c:pt>
                <c:pt idx="2604">
                  <c:v>275.08999999999997</c:v>
                </c:pt>
                <c:pt idx="2605">
                  <c:v>239.07</c:v>
                </c:pt>
                <c:pt idx="2606">
                  <c:v>211.61</c:v>
                </c:pt>
                <c:pt idx="2607">
                  <c:v>220.99</c:v>
                </c:pt>
                <c:pt idx="2608">
                  <c:v>270.63</c:v>
                </c:pt>
                <c:pt idx="2609">
                  <c:v>345.54</c:v>
                </c:pt>
                <c:pt idx="2610">
                  <c:v>380.09</c:v>
                </c:pt>
                <c:pt idx="2611">
                  <c:v>415.03</c:v>
                </c:pt>
                <c:pt idx="2612">
                  <c:v>396.1</c:v>
                </c:pt>
                <c:pt idx="2613">
                  <c:v>369.97</c:v>
                </c:pt>
                <c:pt idx="2614">
                  <c:v>348.17</c:v>
                </c:pt>
                <c:pt idx="2615">
                  <c:v>294.43</c:v>
                </c:pt>
                <c:pt idx="2616">
                  <c:v>248.77</c:v>
                </c:pt>
                <c:pt idx="2617">
                  <c:v>179.85</c:v>
                </c:pt>
                <c:pt idx="2618">
                  <c:v>158.9</c:v>
                </c:pt>
                <c:pt idx="2619">
                  <c:v>142.21</c:v>
                </c:pt>
                <c:pt idx="2620">
                  <c:v>153.49</c:v>
                </c:pt>
                <c:pt idx="2621">
                  <c:v>239.71</c:v>
                </c:pt>
                <c:pt idx="2622">
                  <c:v>380.64</c:v>
                </c:pt>
                <c:pt idx="2623">
                  <c:v>437.87</c:v>
                </c:pt>
                <c:pt idx="2624">
                  <c:v>437.54</c:v>
                </c:pt>
                <c:pt idx="2625">
                  <c:v>405.93</c:v>
                </c:pt>
                <c:pt idx="2626">
                  <c:v>378.37</c:v>
                </c:pt>
                <c:pt idx="2627">
                  <c:v>367.58</c:v>
                </c:pt>
                <c:pt idx="2628">
                  <c:v>352.17</c:v>
                </c:pt>
                <c:pt idx="2629">
                  <c:v>331.8</c:v>
                </c:pt>
                <c:pt idx="2630">
                  <c:v>366.24</c:v>
                </c:pt>
                <c:pt idx="2631">
                  <c:v>361.45</c:v>
                </c:pt>
                <c:pt idx="2632">
                  <c:v>390.21</c:v>
                </c:pt>
                <c:pt idx="2633">
                  <c:v>406.75</c:v>
                </c:pt>
                <c:pt idx="2634">
                  <c:v>417.18</c:v>
                </c:pt>
                <c:pt idx="2635">
                  <c:v>466.86</c:v>
                </c:pt>
                <c:pt idx="2636">
                  <c:v>396.58</c:v>
                </c:pt>
                <c:pt idx="2637">
                  <c:v>329.7</c:v>
                </c:pt>
                <c:pt idx="2638">
                  <c:v>323.93</c:v>
                </c:pt>
                <c:pt idx="2639">
                  <c:v>263.91000000000003</c:v>
                </c:pt>
                <c:pt idx="2640">
                  <c:v>190.95</c:v>
                </c:pt>
                <c:pt idx="2641">
                  <c:v>180.24</c:v>
                </c:pt>
                <c:pt idx="2642">
                  <c:v>169.8</c:v>
                </c:pt>
                <c:pt idx="2643">
                  <c:v>151.30000000000001</c:v>
                </c:pt>
                <c:pt idx="2644">
                  <c:v>167.35</c:v>
                </c:pt>
                <c:pt idx="2645">
                  <c:v>299.3</c:v>
                </c:pt>
                <c:pt idx="2646">
                  <c:v>384.06</c:v>
                </c:pt>
                <c:pt idx="2647">
                  <c:v>436.54</c:v>
                </c:pt>
                <c:pt idx="2648">
                  <c:v>534.85</c:v>
                </c:pt>
                <c:pt idx="2649">
                  <c:v>566.01</c:v>
                </c:pt>
                <c:pt idx="2650">
                  <c:v>465.89</c:v>
                </c:pt>
                <c:pt idx="2651">
                  <c:v>414.9</c:v>
                </c:pt>
                <c:pt idx="2652">
                  <c:v>324.44</c:v>
                </c:pt>
                <c:pt idx="2653">
                  <c:v>307.24</c:v>
                </c:pt>
                <c:pt idx="2654">
                  <c:v>296.87</c:v>
                </c:pt>
                <c:pt idx="2655">
                  <c:v>295.89999999999998</c:v>
                </c:pt>
                <c:pt idx="2656">
                  <c:v>353.45</c:v>
                </c:pt>
                <c:pt idx="2657">
                  <c:v>372.39</c:v>
                </c:pt>
                <c:pt idx="2658">
                  <c:v>478.23</c:v>
                </c:pt>
                <c:pt idx="2659">
                  <c:v>564.92999999999995</c:v>
                </c:pt>
                <c:pt idx="2660">
                  <c:v>487.57</c:v>
                </c:pt>
                <c:pt idx="2661">
                  <c:v>351.43</c:v>
                </c:pt>
                <c:pt idx="2662">
                  <c:v>333.69</c:v>
                </c:pt>
                <c:pt idx="2663">
                  <c:v>319.70999999999998</c:v>
                </c:pt>
                <c:pt idx="2664">
                  <c:v>306.42</c:v>
                </c:pt>
                <c:pt idx="2665">
                  <c:v>275.77999999999997</c:v>
                </c:pt>
                <c:pt idx="2666">
                  <c:v>245.94</c:v>
                </c:pt>
                <c:pt idx="2667">
                  <c:v>242.98</c:v>
                </c:pt>
                <c:pt idx="2668">
                  <c:v>273.77</c:v>
                </c:pt>
                <c:pt idx="2669">
                  <c:v>307.13</c:v>
                </c:pt>
                <c:pt idx="2670">
                  <c:v>383.17</c:v>
                </c:pt>
                <c:pt idx="2671">
                  <c:v>472.63</c:v>
                </c:pt>
                <c:pt idx="2672">
                  <c:v>500.38</c:v>
                </c:pt>
                <c:pt idx="2673">
                  <c:v>430.15</c:v>
                </c:pt>
                <c:pt idx="2674">
                  <c:v>407.34</c:v>
                </c:pt>
                <c:pt idx="2675">
                  <c:v>373.47</c:v>
                </c:pt>
                <c:pt idx="2676">
                  <c:v>335.52</c:v>
                </c:pt>
                <c:pt idx="2677">
                  <c:v>328.94</c:v>
                </c:pt>
                <c:pt idx="2678">
                  <c:v>327.85</c:v>
                </c:pt>
                <c:pt idx="2679">
                  <c:v>360.25</c:v>
                </c:pt>
                <c:pt idx="2680">
                  <c:v>384.98</c:v>
                </c:pt>
                <c:pt idx="2681">
                  <c:v>435.59</c:v>
                </c:pt>
                <c:pt idx="2682">
                  <c:v>510.65</c:v>
                </c:pt>
                <c:pt idx="2683">
                  <c:v>640.41999999999996</c:v>
                </c:pt>
                <c:pt idx="2684">
                  <c:v>510</c:v>
                </c:pt>
                <c:pt idx="2685">
                  <c:v>419.99</c:v>
                </c:pt>
                <c:pt idx="2686">
                  <c:v>372.61</c:v>
                </c:pt>
                <c:pt idx="2687">
                  <c:v>361.8</c:v>
                </c:pt>
                <c:pt idx="2688">
                  <c:v>351.45</c:v>
                </c:pt>
                <c:pt idx="2689">
                  <c:v>336.51</c:v>
                </c:pt>
                <c:pt idx="2690">
                  <c:v>326.14</c:v>
                </c:pt>
                <c:pt idx="2691">
                  <c:v>315.19</c:v>
                </c:pt>
                <c:pt idx="2692">
                  <c:v>320</c:v>
                </c:pt>
                <c:pt idx="2693">
                  <c:v>345.53</c:v>
                </c:pt>
                <c:pt idx="2694">
                  <c:v>440.07</c:v>
                </c:pt>
                <c:pt idx="2695">
                  <c:v>569.92999999999995</c:v>
                </c:pt>
                <c:pt idx="2696">
                  <c:v>584.13</c:v>
                </c:pt>
                <c:pt idx="2697">
                  <c:v>515.22</c:v>
                </c:pt>
                <c:pt idx="2698">
                  <c:v>464.65</c:v>
                </c:pt>
                <c:pt idx="2699">
                  <c:v>457.25</c:v>
                </c:pt>
                <c:pt idx="2700">
                  <c:v>398.97</c:v>
                </c:pt>
                <c:pt idx="2701">
                  <c:v>363.76</c:v>
                </c:pt>
                <c:pt idx="2702">
                  <c:v>363.33</c:v>
                </c:pt>
                <c:pt idx="2703">
                  <c:v>392.41</c:v>
                </c:pt>
                <c:pt idx="2704">
                  <c:v>398.97</c:v>
                </c:pt>
                <c:pt idx="2705">
                  <c:v>445.01</c:v>
                </c:pt>
                <c:pt idx="2706">
                  <c:v>523.19000000000005</c:v>
                </c:pt>
                <c:pt idx="2707">
                  <c:v>605</c:v>
                </c:pt>
                <c:pt idx="2708">
                  <c:v>520</c:v>
                </c:pt>
                <c:pt idx="2709">
                  <c:v>424.99</c:v>
                </c:pt>
                <c:pt idx="2710">
                  <c:v>397.03</c:v>
                </c:pt>
                <c:pt idx="2711">
                  <c:v>374.46</c:v>
                </c:pt>
                <c:pt idx="2712">
                  <c:v>349.44</c:v>
                </c:pt>
                <c:pt idx="2713">
                  <c:v>336.1</c:v>
                </c:pt>
                <c:pt idx="2714">
                  <c:v>325.02999999999997</c:v>
                </c:pt>
                <c:pt idx="2715">
                  <c:v>322.42</c:v>
                </c:pt>
                <c:pt idx="2716">
                  <c:v>324.8</c:v>
                </c:pt>
                <c:pt idx="2717">
                  <c:v>348.44</c:v>
                </c:pt>
                <c:pt idx="2718">
                  <c:v>429.99</c:v>
                </c:pt>
                <c:pt idx="2719">
                  <c:v>524</c:v>
                </c:pt>
                <c:pt idx="2720">
                  <c:v>553.96</c:v>
                </c:pt>
                <c:pt idx="2721">
                  <c:v>461.38</c:v>
                </c:pt>
                <c:pt idx="2722">
                  <c:v>387.47</c:v>
                </c:pt>
                <c:pt idx="2723">
                  <c:v>353.32</c:v>
                </c:pt>
                <c:pt idx="2724">
                  <c:v>313.06</c:v>
                </c:pt>
                <c:pt idx="2725">
                  <c:v>299.81</c:v>
                </c:pt>
                <c:pt idx="2726">
                  <c:v>298.56</c:v>
                </c:pt>
                <c:pt idx="2727">
                  <c:v>322.02999999999997</c:v>
                </c:pt>
                <c:pt idx="2728">
                  <c:v>331.01</c:v>
                </c:pt>
                <c:pt idx="2729">
                  <c:v>387.06</c:v>
                </c:pt>
                <c:pt idx="2730">
                  <c:v>423.27</c:v>
                </c:pt>
                <c:pt idx="2731">
                  <c:v>472.47</c:v>
                </c:pt>
                <c:pt idx="2732">
                  <c:v>404.49</c:v>
                </c:pt>
                <c:pt idx="2733">
                  <c:v>312.45999999999998</c:v>
                </c:pt>
                <c:pt idx="2734">
                  <c:v>252.17</c:v>
                </c:pt>
                <c:pt idx="2735">
                  <c:v>202.72</c:v>
                </c:pt>
                <c:pt idx="2736">
                  <c:v>176.93</c:v>
                </c:pt>
                <c:pt idx="2737">
                  <c:v>134.91</c:v>
                </c:pt>
                <c:pt idx="2738">
                  <c:v>134.76</c:v>
                </c:pt>
                <c:pt idx="2739">
                  <c:v>132.44</c:v>
                </c:pt>
                <c:pt idx="2740">
                  <c:v>137.12</c:v>
                </c:pt>
                <c:pt idx="2741">
                  <c:v>232.12</c:v>
                </c:pt>
                <c:pt idx="2742">
                  <c:v>309.05</c:v>
                </c:pt>
                <c:pt idx="2743">
                  <c:v>355.49</c:v>
                </c:pt>
                <c:pt idx="2744">
                  <c:v>399.43</c:v>
                </c:pt>
                <c:pt idx="2745">
                  <c:v>284.42</c:v>
                </c:pt>
                <c:pt idx="2746">
                  <c:v>269.26</c:v>
                </c:pt>
                <c:pt idx="2747">
                  <c:v>243.38</c:v>
                </c:pt>
                <c:pt idx="2748">
                  <c:v>196.56</c:v>
                </c:pt>
                <c:pt idx="2749">
                  <c:v>183.76</c:v>
                </c:pt>
                <c:pt idx="2750">
                  <c:v>150.41999999999999</c:v>
                </c:pt>
                <c:pt idx="2751">
                  <c:v>166.7</c:v>
                </c:pt>
                <c:pt idx="2752">
                  <c:v>231.27</c:v>
                </c:pt>
                <c:pt idx="2753">
                  <c:v>263.64999999999998</c:v>
                </c:pt>
                <c:pt idx="2754">
                  <c:v>299.87</c:v>
                </c:pt>
                <c:pt idx="2755">
                  <c:v>330.63</c:v>
                </c:pt>
                <c:pt idx="2756">
                  <c:v>254.69</c:v>
                </c:pt>
                <c:pt idx="2757">
                  <c:v>227.8</c:v>
                </c:pt>
                <c:pt idx="2758">
                  <c:v>210.11</c:v>
                </c:pt>
                <c:pt idx="2759">
                  <c:v>128.6</c:v>
                </c:pt>
                <c:pt idx="2760">
                  <c:v>122.83</c:v>
                </c:pt>
                <c:pt idx="2761">
                  <c:v>111.41</c:v>
                </c:pt>
                <c:pt idx="2762">
                  <c:v>77.69</c:v>
                </c:pt>
                <c:pt idx="2763">
                  <c:v>75.09</c:v>
                </c:pt>
                <c:pt idx="2764">
                  <c:v>71.760000000000005</c:v>
                </c:pt>
                <c:pt idx="2765">
                  <c:v>76.709999999999994</c:v>
                </c:pt>
                <c:pt idx="2766">
                  <c:v>82.95</c:v>
                </c:pt>
                <c:pt idx="2767">
                  <c:v>98.83</c:v>
                </c:pt>
                <c:pt idx="2768">
                  <c:v>118.64</c:v>
                </c:pt>
                <c:pt idx="2769">
                  <c:v>108.16</c:v>
                </c:pt>
                <c:pt idx="2770">
                  <c:v>87.96</c:v>
                </c:pt>
                <c:pt idx="2771">
                  <c:v>103.36</c:v>
                </c:pt>
                <c:pt idx="2772">
                  <c:v>78.2</c:v>
                </c:pt>
                <c:pt idx="2773">
                  <c:v>67.12</c:v>
                </c:pt>
                <c:pt idx="2774">
                  <c:v>65.25</c:v>
                </c:pt>
                <c:pt idx="2775">
                  <c:v>74.790000000000006</c:v>
                </c:pt>
                <c:pt idx="2776">
                  <c:v>109.65</c:v>
                </c:pt>
                <c:pt idx="2777">
                  <c:v>196.14</c:v>
                </c:pt>
                <c:pt idx="2778">
                  <c:v>356.87</c:v>
                </c:pt>
                <c:pt idx="2779">
                  <c:v>427.6</c:v>
                </c:pt>
                <c:pt idx="2780">
                  <c:v>333.12</c:v>
                </c:pt>
                <c:pt idx="2781">
                  <c:v>257.44</c:v>
                </c:pt>
                <c:pt idx="2782">
                  <c:v>202.33</c:v>
                </c:pt>
                <c:pt idx="2783">
                  <c:v>180.67</c:v>
                </c:pt>
                <c:pt idx="2784">
                  <c:v>108.76</c:v>
                </c:pt>
                <c:pt idx="2785">
                  <c:v>114.81</c:v>
                </c:pt>
                <c:pt idx="2786">
                  <c:v>114.67</c:v>
                </c:pt>
                <c:pt idx="2787">
                  <c:v>107.86</c:v>
                </c:pt>
                <c:pt idx="2788">
                  <c:v>117.38</c:v>
                </c:pt>
                <c:pt idx="2789">
                  <c:v>142.93</c:v>
                </c:pt>
                <c:pt idx="2790">
                  <c:v>338.45</c:v>
                </c:pt>
                <c:pt idx="2791">
                  <c:v>408.86</c:v>
                </c:pt>
                <c:pt idx="2792">
                  <c:v>439.17</c:v>
                </c:pt>
                <c:pt idx="2793">
                  <c:v>299.39999999999998</c:v>
                </c:pt>
                <c:pt idx="2794">
                  <c:v>210.29</c:v>
                </c:pt>
                <c:pt idx="2795">
                  <c:v>172.78</c:v>
                </c:pt>
                <c:pt idx="2796">
                  <c:v>197.88</c:v>
                </c:pt>
                <c:pt idx="2797">
                  <c:v>148.13999999999999</c:v>
                </c:pt>
                <c:pt idx="2798">
                  <c:v>187.12</c:v>
                </c:pt>
                <c:pt idx="2799">
                  <c:v>195.69</c:v>
                </c:pt>
                <c:pt idx="2800">
                  <c:v>217.47</c:v>
                </c:pt>
                <c:pt idx="2801">
                  <c:v>324.55</c:v>
                </c:pt>
                <c:pt idx="2802">
                  <c:v>391.11</c:v>
                </c:pt>
                <c:pt idx="2803">
                  <c:v>542.29</c:v>
                </c:pt>
                <c:pt idx="2804">
                  <c:v>379.85</c:v>
                </c:pt>
                <c:pt idx="2805">
                  <c:v>321.3</c:v>
                </c:pt>
                <c:pt idx="2806">
                  <c:v>318.42</c:v>
                </c:pt>
                <c:pt idx="2807">
                  <c:v>281.38</c:v>
                </c:pt>
                <c:pt idx="2808">
                  <c:v>211.88</c:v>
                </c:pt>
                <c:pt idx="2809">
                  <c:v>178.55</c:v>
                </c:pt>
                <c:pt idx="2810">
                  <c:v>163.41</c:v>
                </c:pt>
                <c:pt idx="2811">
                  <c:v>169.1</c:v>
                </c:pt>
                <c:pt idx="2812">
                  <c:v>187.69</c:v>
                </c:pt>
                <c:pt idx="2813">
                  <c:v>196.92</c:v>
                </c:pt>
                <c:pt idx="2814">
                  <c:v>329.97</c:v>
                </c:pt>
                <c:pt idx="2815">
                  <c:v>427.5</c:v>
                </c:pt>
                <c:pt idx="2816">
                  <c:v>497.39</c:v>
                </c:pt>
                <c:pt idx="2817">
                  <c:v>335.54</c:v>
                </c:pt>
                <c:pt idx="2818">
                  <c:v>274.87</c:v>
                </c:pt>
                <c:pt idx="2819">
                  <c:v>230.89</c:v>
                </c:pt>
                <c:pt idx="2820">
                  <c:v>259.42</c:v>
                </c:pt>
                <c:pt idx="2821">
                  <c:v>225.47</c:v>
                </c:pt>
                <c:pt idx="2822">
                  <c:v>290</c:v>
                </c:pt>
                <c:pt idx="2823">
                  <c:v>316.04000000000002</c:v>
                </c:pt>
                <c:pt idx="2824">
                  <c:v>335.45</c:v>
                </c:pt>
                <c:pt idx="2825">
                  <c:v>359.09</c:v>
                </c:pt>
                <c:pt idx="2826">
                  <c:v>466.58</c:v>
                </c:pt>
                <c:pt idx="2827">
                  <c:v>567.52</c:v>
                </c:pt>
                <c:pt idx="2828">
                  <c:v>407.91</c:v>
                </c:pt>
                <c:pt idx="2829">
                  <c:v>281.77</c:v>
                </c:pt>
                <c:pt idx="2830">
                  <c:v>332.38</c:v>
                </c:pt>
                <c:pt idx="2831">
                  <c:v>297.35000000000002</c:v>
                </c:pt>
                <c:pt idx="2832">
                  <c:v>201.76</c:v>
                </c:pt>
                <c:pt idx="2833">
                  <c:v>184.44</c:v>
                </c:pt>
                <c:pt idx="2834">
                  <c:v>107.42</c:v>
                </c:pt>
                <c:pt idx="2835">
                  <c:v>153.36000000000001</c:v>
                </c:pt>
                <c:pt idx="2836">
                  <c:v>158.63999999999999</c:v>
                </c:pt>
                <c:pt idx="2837">
                  <c:v>271.85000000000002</c:v>
                </c:pt>
                <c:pt idx="2838">
                  <c:v>296.89</c:v>
                </c:pt>
                <c:pt idx="2839">
                  <c:v>337.74</c:v>
                </c:pt>
                <c:pt idx="2840">
                  <c:v>354.07</c:v>
                </c:pt>
                <c:pt idx="2841">
                  <c:v>286.27</c:v>
                </c:pt>
                <c:pt idx="2842">
                  <c:v>265.44</c:v>
                </c:pt>
                <c:pt idx="2843">
                  <c:v>241.05</c:v>
                </c:pt>
                <c:pt idx="2844">
                  <c:v>197.5</c:v>
                </c:pt>
                <c:pt idx="2845">
                  <c:v>199.02</c:v>
                </c:pt>
                <c:pt idx="2846">
                  <c:v>207.47</c:v>
                </c:pt>
                <c:pt idx="2847">
                  <c:v>264.93</c:v>
                </c:pt>
                <c:pt idx="2848">
                  <c:v>282.99</c:v>
                </c:pt>
                <c:pt idx="2849">
                  <c:v>299.51</c:v>
                </c:pt>
                <c:pt idx="2850">
                  <c:v>421.46</c:v>
                </c:pt>
                <c:pt idx="2851">
                  <c:v>523.85</c:v>
                </c:pt>
                <c:pt idx="2852">
                  <c:v>393.72</c:v>
                </c:pt>
                <c:pt idx="2853">
                  <c:v>266.98</c:v>
                </c:pt>
                <c:pt idx="2854">
                  <c:v>256.3</c:v>
                </c:pt>
                <c:pt idx="2855">
                  <c:v>218.23</c:v>
                </c:pt>
                <c:pt idx="2856">
                  <c:v>157.76</c:v>
                </c:pt>
                <c:pt idx="2857">
                  <c:v>123.63</c:v>
                </c:pt>
                <c:pt idx="2858">
                  <c:v>115.46</c:v>
                </c:pt>
                <c:pt idx="2859">
                  <c:v>125.36</c:v>
                </c:pt>
                <c:pt idx="2860">
                  <c:v>123.64</c:v>
                </c:pt>
                <c:pt idx="2861">
                  <c:v>189.91</c:v>
                </c:pt>
                <c:pt idx="2862">
                  <c:v>256.45</c:v>
                </c:pt>
                <c:pt idx="2863">
                  <c:v>340.65</c:v>
                </c:pt>
                <c:pt idx="2864">
                  <c:v>373.48</c:v>
                </c:pt>
                <c:pt idx="2865">
                  <c:v>310.5</c:v>
                </c:pt>
                <c:pt idx="2866">
                  <c:v>244.86</c:v>
                </c:pt>
                <c:pt idx="2867">
                  <c:v>203.65</c:v>
                </c:pt>
                <c:pt idx="2868">
                  <c:v>185.65</c:v>
                </c:pt>
                <c:pt idx="2869">
                  <c:v>188.43</c:v>
                </c:pt>
                <c:pt idx="2870">
                  <c:v>192.56</c:v>
                </c:pt>
                <c:pt idx="2871">
                  <c:v>205.39</c:v>
                </c:pt>
                <c:pt idx="2872">
                  <c:v>230.6</c:v>
                </c:pt>
                <c:pt idx="2873">
                  <c:v>268.24</c:v>
                </c:pt>
                <c:pt idx="2874">
                  <c:v>374.78</c:v>
                </c:pt>
                <c:pt idx="2875">
                  <c:v>423.75</c:v>
                </c:pt>
                <c:pt idx="2876">
                  <c:v>345.73</c:v>
                </c:pt>
                <c:pt idx="2877">
                  <c:v>231.81</c:v>
                </c:pt>
                <c:pt idx="2878">
                  <c:v>215.22</c:v>
                </c:pt>
                <c:pt idx="2879">
                  <c:v>199.74</c:v>
                </c:pt>
                <c:pt idx="2880">
                  <c:v>196.36</c:v>
                </c:pt>
                <c:pt idx="2881">
                  <c:v>174.24</c:v>
                </c:pt>
                <c:pt idx="2882">
                  <c:v>164.63</c:v>
                </c:pt>
                <c:pt idx="2883">
                  <c:v>162.4</c:v>
                </c:pt>
                <c:pt idx="2884">
                  <c:v>151</c:v>
                </c:pt>
                <c:pt idx="2885">
                  <c:v>206.07</c:v>
                </c:pt>
                <c:pt idx="2886">
                  <c:v>248.34</c:v>
                </c:pt>
                <c:pt idx="2887">
                  <c:v>368.7</c:v>
                </c:pt>
                <c:pt idx="2888">
                  <c:v>264.3</c:v>
                </c:pt>
                <c:pt idx="2889">
                  <c:v>222.21</c:v>
                </c:pt>
                <c:pt idx="2890">
                  <c:v>200.7</c:v>
                </c:pt>
                <c:pt idx="2891">
                  <c:v>168.56</c:v>
                </c:pt>
                <c:pt idx="2892">
                  <c:v>142.88999999999999</c:v>
                </c:pt>
                <c:pt idx="2893">
                  <c:v>138.94</c:v>
                </c:pt>
                <c:pt idx="2894">
                  <c:v>144.82</c:v>
                </c:pt>
                <c:pt idx="2895">
                  <c:v>173.42</c:v>
                </c:pt>
                <c:pt idx="2896">
                  <c:v>190.27</c:v>
                </c:pt>
                <c:pt idx="2897">
                  <c:v>280.93</c:v>
                </c:pt>
                <c:pt idx="2898">
                  <c:v>317.74</c:v>
                </c:pt>
                <c:pt idx="2899">
                  <c:v>363.96</c:v>
                </c:pt>
                <c:pt idx="2900">
                  <c:v>285.83999999999997</c:v>
                </c:pt>
                <c:pt idx="2901">
                  <c:v>240.34</c:v>
                </c:pt>
                <c:pt idx="2902">
                  <c:v>189.7</c:v>
                </c:pt>
                <c:pt idx="2903">
                  <c:v>140.86000000000001</c:v>
                </c:pt>
                <c:pt idx="2904">
                  <c:v>145.41</c:v>
                </c:pt>
                <c:pt idx="2905">
                  <c:v>135.74</c:v>
                </c:pt>
                <c:pt idx="2906">
                  <c:v>135.63</c:v>
                </c:pt>
                <c:pt idx="2907">
                  <c:v>138.26</c:v>
                </c:pt>
                <c:pt idx="2908">
                  <c:v>135.84</c:v>
                </c:pt>
                <c:pt idx="2909">
                  <c:v>142.79</c:v>
                </c:pt>
                <c:pt idx="2910">
                  <c:v>170.28</c:v>
                </c:pt>
                <c:pt idx="2911">
                  <c:v>277.23</c:v>
                </c:pt>
                <c:pt idx="2912">
                  <c:v>264.2</c:v>
                </c:pt>
                <c:pt idx="2913">
                  <c:v>202.73</c:v>
                </c:pt>
                <c:pt idx="2914">
                  <c:v>207.89</c:v>
                </c:pt>
                <c:pt idx="2915">
                  <c:v>225.97</c:v>
                </c:pt>
                <c:pt idx="2916">
                  <c:v>183.32</c:v>
                </c:pt>
                <c:pt idx="2917">
                  <c:v>216.2</c:v>
                </c:pt>
                <c:pt idx="2918">
                  <c:v>197.01</c:v>
                </c:pt>
                <c:pt idx="2919">
                  <c:v>198.05</c:v>
                </c:pt>
                <c:pt idx="2920">
                  <c:v>240.06</c:v>
                </c:pt>
                <c:pt idx="2921">
                  <c:v>277.06</c:v>
                </c:pt>
                <c:pt idx="2922">
                  <c:v>393.84</c:v>
                </c:pt>
                <c:pt idx="2923">
                  <c:v>481</c:v>
                </c:pt>
                <c:pt idx="2924">
                  <c:v>313.72000000000003</c:v>
                </c:pt>
                <c:pt idx="2925">
                  <c:v>280.08</c:v>
                </c:pt>
                <c:pt idx="2926">
                  <c:v>229.38</c:v>
                </c:pt>
                <c:pt idx="2927">
                  <c:v>200.25</c:v>
                </c:pt>
                <c:pt idx="2928">
                  <c:v>216.13</c:v>
                </c:pt>
                <c:pt idx="2929">
                  <c:v>195.02</c:v>
                </c:pt>
                <c:pt idx="2930">
                  <c:v>189.76</c:v>
                </c:pt>
                <c:pt idx="2931">
                  <c:v>162.1</c:v>
                </c:pt>
                <c:pt idx="2932">
                  <c:v>141.94999999999999</c:v>
                </c:pt>
                <c:pt idx="2933">
                  <c:v>147.12</c:v>
                </c:pt>
                <c:pt idx="2934">
                  <c:v>153</c:v>
                </c:pt>
                <c:pt idx="2935">
                  <c:v>195.68</c:v>
                </c:pt>
                <c:pt idx="2936">
                  <c:v>196.7</c:v>
                </c:pt>
                <c:pt idx="2937">
                  <c:v>150.85</c:v>
                </c:pt>
                <c:pt idx="2938">
                  <c:v>116</c:v>
                </c:pt>
                <c:pt idx="2939">
                  <c:v>100.03</c:v>
                </c:pt>
                <c:pt idx="2940">
                  <c:v>174.35</c:v>
                </c:pt>
                <c:pt idx="2941">
                  <c:v>109.26</c:v>
                </c:pt>
                <c:pt idx="2942">
                  <c:v>100.21</c:v>
                </c:pt>
                <c:pt idx="2943">
                  <c:v>101.73</c:v>
                </c:pt>
                <c:pt idx="2944">
                  <c:v>171.78</c:v>
                </c:pt>
                <c:pt idx="2945">
                  <c:v>223.94</c:v>
                </c:pt>
                <c:pt idx="2946">
                  <c:v>353.24</c:v>
                </c:pt>
                <c:pt idx="2947">
                  <c:v>282.52</c:v>
                </c:pt>
                <c:pt idx="2948">
                  <c:v>222.78</c:v>
                </c:pt>
                <c:pt idx="2949">
                  <c:v>148.02000000000001</c:v>
                </c:pt>
                <c:pt idx="2950">
                  <c:v>122.75</c:v>
                </c:pt>
                <c:pt idx="2951">
                  <c:v>100.67</c:v>
                </c:pt>
                <c:pt idx="2952">
                  <c:v>129.97</c:v>
                </c:pt>
                <c:pt idx="2953">
                  <c:v>118.27</c:v>
                </c:pt>
                <c:pt idx="2954">
                  <c:v>107.41</c:v>
                </c:pt>
                <c:pt idx="2955">
                  <c:v>103.92</c:v>
                </c:pt>
                <c:pt idx="2956">
                  <c:v>81.209999999999994</c:v>
                </c:pt>
                <c:pt idx="2957">
                  <c:v>141.4</c:v>
                </c:pt>
                <c:pt idx="2958">
                  <c:v>271.55</c:v>
                </c:pt>
                <c:pt idx="2959">
                  <c:v>227.26</c:v>
                </c:pt>
                <c:pt idx="2960">
                  <c:v>276.76</c:v>
                </c:pt>
                <c:pt idx="2961">
                  <c:v>215.1</c:v>
                </c:pt>
                <c:pt idx="2962">
                  <c:v>170.17</c:v>
                </c:pt>
                <c:pt idx="2963">
                  <c:v>169.75</c:v>
                </c:pt>
                <c:pt idx="2964">
                  <c:v>198.97</c:v>
                </c:pt>
                <c:pt idx="2965">
                  <c:v>220.73</c:v>
                </c:pt>
                <c:pt idx="2966">
                  <c:v>269.87</c:v>
                </c:pt>
                <c:pt idx="2967">
                  <c:v>279.99</c:v>
                </c:pt>
                <c:pt idx="2968">
                  <c:v>281.69</c:v>
                </c:pt>
                <c:pt idx="2969">
                  <c:v>300.95</c:v>
                </c:pt>
                <c:pt idx="2970">
                  <c:v>349.29</c:v>
                </c:pt>
                <c:pt idx="2971">
                  <c:v>427.56</c:v>
                </c:pt>
                <c:pt idx="2972">
                  <c:v>348.66</c:v>
                </c:pt>
                <c:pt idx="2973">
                  <c:v>196.12</c:v>
                </c:pt>
                <c:pt idx="2974">
                  <c:v>235.61</c:v>
                </c:pt>
                <c:pt idx="2975">
                  <c:v>159.34</c:v>
                </c:pt>
                <c:pt idx="2976">
                  <c:v>214.97</c:v>
                </c:pt>
                <c:pt idx="2977">
                  <c:v>174.3</c:v>
                </c:pt>
                <c:pt idx="2978">
                  <c:v>174.3</c:v>
                </c:pt>
                <c:pt idx="2979">
                  <c:v>171.54</c:v>
                </c:pt>
                <c:pt idx="2980">
                  <c:v>177.32</c:v>
                </c:pt>
                <c:pt idx="2981">
                  <c:v>252.84</c:v>
                </c:pt>
                <c:pt idx="2982">
                  <c:v>373.26</c:v>
                </c:pt>
                <c:pt idx="2983">
                  <c:v>570.66999999999996</c:v>
                </c:pt>
                <c:pt idx="2984">
                  <c:v>388.11</c:v>
                </c:pt>
                <c:pt idx="2985">
                  <c:v>333.26</c:v>
                </c:pt>
                <c:pt idx="2986">
                  <c:v>288.58</c:v>
                </c:pt>
                <c:pt idx="2987">
                  <c:v>276.08999999999997</c:v>
                </c:pt>
                <c:pt idx="2988">
                  <c:v>259.17</c:v>
                </c:pt>
                <c:pt idx="2989">
                  <c:v>237.96</c:v>
                </c:pt>
                <c:pt idx="2990">
                  <c:v>230.1</c:v>
                </c:pt>
                <c:pt idx="2991">
                  <c:v>246.26</c:v>
                </c:pt>
                <c:pt idx="2992">
                  <c:v>264.58</c:v>
                </c:pt>
                <c:pt idx="2993">
                  <c:v>323.89999999999998</c:v>
                </c:pt>
                <c:pt idx="2994">
                  <c:v>467.17</c:v>
                </c:pt>
                <c:pt idx="2995">
                  <c:v>501.77</c:v>
                </c:pt>
                <c:pt idx="2996">
                  <c:v>498.09</c:v>
                </c:pt>
                <c:pt idx="2997">
                  <c:v>295.02</c:v>
                </c:pt>
                <c:pt idx="2998">
                  <c:v>262.02999999999997</c:v>
                </c:pt>
                <c:pt idx="2999">
                  <c:v>258.54000000000002</c:v>
                </c:pt>
                <c:pt idx="3000">
                  <c:v>236.57</c:v>
                </c:pt>
                <c:pt idx="3001">
                  <c:v>222.21</c:v>
                </c:pt>
                <c:pt idx="3002">
                  <c:v>220.79</c:v>
                </c:pt>
                <c:pt idx="3003">
                  <c:v>198.99</c:v>
                </c:pt>
                <c:pt idx="3004">
                  <c:v>219.9</c:v>
                </c:pt>
                <c:pt idx="3005">
                  <c:v>240.07</c:v>
                </c:pt>
                <c:pt idx="3006">
                  <c:v>306.39</c:v>
                </c:pt>
                <c:pt idx="3007">
                  <c:v>485.65</c:v>
                </c:pt>
                <c:pt idx="3008">
                  <c:v>482.43</c:v>
                </c:pt>
                <c:pt idx="3009">
                  <c:v>341.08</c:v>
                </c:pt>
                <c:pt idx="3010">
                  <c:v>283.70999999999998</c:v>
                </c:pt>
                <c:pt idx="3011">
                  <c:v>264.52999999999997</c:v>
                </c:pt>
                <c:pt idx="3012">
                  <c:v>226.39</c:v>
                </c:pt>
                <c:pt idx="3013">
                  <c:v>222.81</c:v>
                </c:pt>
                <c:pt idx="3014">
                  <c:v>219.94</c:v>
                </c:pt>
                <c:pt idx="3015">
                  <c:v>239.26</c:v>
                </c:pt>
                <c:pt idx="3016">
                  <c:v>271.32</c:v>
                </c:pt>
                <c:pt idx="3017">
                  <c:v>295.08999999999997</c:v>
                </c:pt>
                <c:pt idx="3018">
                  <c:v>378.4</c:v>
                </c:pt>
                <c:pt idx="3019">
                  <c:v>479.97</c:v>
                </c:pt>
                <c:pt idx="3020">
                  <c:v>337.28</c:v>
                </c:pt>
                <c:pt idx="3021">
                  <c:v>273.02</c:v>
                </c:pt>
                <c:pt idx="3022">
                  <c:v>243.72</c:v>
                </c:pt>
                <c:pt idx="3023">
                  <c:v>228.57</c:v>
                </c:pt>
                <c:pt idx="3024">
                  <c:v>218.66</c:v>
                </c:pt>
                <c:pt idx="3025">
                  <c:v>210</c:v>
                </c:pt>
                <c:pt idx="3026">
                  <c:v>193.8</c:v>
                </c:pt>
                <c:pt idx="3027">
                  <c:v>182.96</c:v>
                </c:pt>
                <c:pt idx="3028">
                  <c:v>195.02</c:v>
                </c:pt>
                <c:pt idx="3029">
                  <c:v>218.46</c:v>
                </c:pt>
                <c:pt idx="3030">
                  <c:v>260.11</c:v>
                </c:pt>
                <c:pt idx="3031">
                  <c:v>405.19</c:v>
                </c:pt>
                <c:pt idx="3032">
                  <c:v>349.78</c:v>
                </c:pt>
                <c:pt idx="3033">
                  <c:v>301.56</c:v>
                </c:pt>
                <c:pt idx="3034">
                  <c:v>295.11</c:v>
                </c:pt>
                <c:pt idx="3035">
                  <c:v>277.7</c:v>
                </c:pt>
                <c:pt idx="3036">
                  <c:v>262.7</c:v>
                </c:pt>
                <c:pt idx="3037">
                  <c:v>254.99</c:v>
                </c:pt>
                <c:pt idx="3038">
                  <c:v>255</c:v>
                </c:pt>
                <c:pt idx="3039">
                  <c:v>263.58</c:v>
                </c:pt>
                <c:pt idx="3040">
                  <c:v>303.38</c:v>
                </c:pt>
                <c:pt idx="3041">
                  <c:v>404.02</c:v>
                </c:pt>
                <c:pt idx="3042">
                  <c:v>326.32</c:v>
                </c:pt>
                <c:pt idx="3043">
                  <c:v>384.67</c:v>
                </c:pt>
                <c:pt idx="3044">
                  <c:v>290.10000000000002</c:v>
                </c:pt>
                <c:pt idx="3045">
                  <c:v>266.91000000000003</c:v>
                </c:pt>
                <c:pt idx="3046">
                  <c:v>247.93</c:v>
                </c:pt>
                <c:pt idx="3047">
                  <c:v>246.6</c:v>
                </c:pt>
                <c:pt idx="3048">
                  <c:v>231.32</c:v>
                </c:pt>
                <c:pt idx="3049">
                  <c:v>219.6</c:v>
                </c:pt>
                <c:pt idx="3050">
                  <c:v>212.12</c:v>
                </c:pt>
                <c:pt idx="3051">
                  <c:v>211.62</c:v>
                </c:pt>
                <c:pt idx="3052">
                  <c:v>218.92</c:v>
                </c:pt>
                <c:pt idx="3053">
                  <c:v>229.49</c:v>
                </c:pt>
                <c:pt idx="3054">
                  <c:v>286.18</c:v>
                </c:pt>
                <c:pt idx="3055">
                  <c:v>350</c:v>
                </c:pt>
                <c:pt idx="3056">
                  <c:v>412.65</c:v>
                </c:pt>
                <c:pt idx="3057">
                  <c:v>327.39</c:v>
                </c:pt>
                <c:pt idx="3058">
                  <c:v>297.26</c:v>
                </c:pt>
                <c:pt idx="3059">
                  <c:v>271.3</c:v>
                </c:pt>
                <c:pt idx="3060">
                  <c:v>262.01</c:v>
                </c:pt>
                <c:pt idx="3061">
                  <c:v>238.37</c:v>
                </c:pt>
                <c:pt idx="3062">
                  <c:v>221.42</c:v>
                </c:pt>
                <c:pt idx="3063">
                  <c:v>242.69</c:v>
                </c:pt>
                <c:pt idx="3064">
                  <c:v>258.60000000000002</c:v>
                </c:pt>
                <c:pt idx="3065">
                  <c:v>274</c:v>
                </c:pt>
                <c:pt idx="3066">
                  <c:v>290</c:v>
                </c:pt>
                <c:pt idx="3067">
                  <c:v>325.33</c:v>
                </c:pt>
                <c:pt idx="3068">
                  <c:v>266.99</c:v>
                </c:pt>
                <c:pt idx="3069">
                  <c:v>217.94</c:v>
                </c:pt>
                <c:pt idx="3070">
                  <c:v>220.03</c:v>
                </c:pt>
                <c:pt idx="3071">
                  <c:v>193</c:v>
                </c:pt>
                <c:pt idx="3072">
                  <c:v>191.76</c:v>
                </c:pt>
                <c:pt idx="3073">
                  <c:v>174</c:v>
                </c:pt>
                <c:pt idx="3074">
                  <c:v>163.80000000000001</c:v>
                </c:pt>
                <c:pt idx="3075">
                  <c:v>144.74</c:v>
                </c:pt>
                <c:pt idx="3076">
                  <c:v>139.9</c:v>
                </c:pt>
                <c:pt idx="3077">
                  <c:v>133.36000000000001</c:v>
                </c:pt>
                <c:pt idx="3078">
                  <c:v>147.49</c:v>
                </c:pt>
                <c:pt idx="3079">
                  <c:v>187.56</c:v>
                </c:pt>
                <c:pt idx="3080">
                  <c:v>195.91</c:v>
                </c:pt>
                <c:pt idx="3081">
                  <c:v>199.33</c:v>
                </c:pt>
                <c:pt idx="3082">
                  <c:v>185.09</c:v>
                </c:pt>
                <c:pt idx="3083">
                  <c:v>160</c:v>
                </c:pt>
                <c:pt idx="3084">
                  <c:v>144.91</c:v>
                </c:pt>
                <c:pt idx="3085">
                  <c:v>136.57</c:v>
                </c:pt>
                <c:pt idx="3086">
                  <c:v>132.08000000000001</c:v>
                </c:pt>
                <c:pt idx="3087">
                  <c:v>155.96</c:v>
                </c:pt>
                <c:pt idx="3088">
                  <c:v>184.41</c:v>
                </c:pt>
                <c:pt idx="3089">
                  <c:v>202.29</c:v>
                </c:pt>
                <c:pt idx="3090">
                  <c:v>311.39</c:v>
                </c:pt>
                <c:pt idx="3091">
                  <c:v>319.08</c:v>
                </c:pt>
                <c:pt idx="3092">
                  <c:v>276.77999999999997</c:v>
                </c:pt>
                <c:pt idx="3093">
                  <c:v>217.76</c:v>
                </c:pt>
                <c:pt idx="3094">
                  <c:v>194.89</c:v>
                </c:pt>
                <c:pt idx="3095">
                  <c:v>186.21</c:v>
                </c:pt>
                <c:pt idx="3096">
                  <c:v>127.28</c:v>
                </c:pt>
                <c:pt idx="3097">
                  <c:v>130.59</c:v>
                </c:pt>
                <c:pt idx="3098">
                  <c:v>110.38</c:v>
                </c:pt>
                <c:pt idx="3099">
                  <c:v>75.06</c:v>
                </c:pt>
                <c:pt idx="3100">
                  <c:v>81.599999999999994</c:v>
                </c:pt>
                <c:pt idx="3101">
                  <c:v>123.69</c:v>
                </c:pt>
                <c:pt idx="3102">
                  <c:v>131.97</c:v>
                </c:pt>
                <c:pt idx="3103">
                  <c:v>157.34</c:v>
                </c:pt>
                <c:pt idx="3104">
                  <c:v>154.57</c:v>
                </c:pt>
                <c:pt idx="3105">
                  <c:v>148.04</c:v>
                </c:pt>
                <c:pt idx="3106">
                  <c:v>132.62</c:v>
                </c:pt>
                <c:pt idx="3107">
                  <c:v>131.59</c:v>
                </c:pt>
                <c:pt idx="3108">
                  <c:v>89.81</c:v>
                </c:pt>
                <c:pt idx="3109">
                  <c:v>108.78</c:v>
                </c:pt>
                <c:pt idx="3110">
                  <c:v>108.67</c:v>
                </c:pt>
                <c:pt idx="3111">
                  <c:v>125.07</c:v>
                </c:pt>
                <c:pt idx="3112">
                  <c:v>122.07</c:v>
                </c:pt>
                <c:pt idx="3113">
                  <c:v>171.44</c:v>
                </c:pt>
                <c:pt idx="3114">
                  <c:v>281.14</c:v>
                </c:pt>
                <c:pt idx="3115">
                  <c:v>295.67</c:v>
                </c:pt>
                <c:pt idx="3116">
                  <c:v>210.47</c:v>
                </c:pt>
                <c:pt idx="3117">
                  <c:v>144.96</c:v>
                </c:pt>
                <c:pt idx="3118">
                  <c:v>140.04</c:v>
                </c:pt>
                <c:pt idx="3119">
                  <c:v>134.55000000000001</c:v>
                </c:pt>
                <c:pt idx="3120">
                  <c:v>128.31</c:v>
                </c:pt>
                <c:pt idx="3121">
                  <c:v>114.41</c:v>
                </c:pt>
                <c:pt idx="3122">
                  <c:v>105.65</c:v>
                </c:pt>
                <c:pt idx="3123">
                  <c:v>89.64</c:v>
                </c:pt>
                <c:pt idx="3124">
                  <c:v>97.41</c:v>
                </c:pt>
                <c:pt idx="3125">
                  <c:v>131.51</c:v>
                </c:pt>
                <c:pt idx="3126">
                  <c:v>231.87</c:v>
                </c:pt>
                <c:pt idx="3127">
                  <c:v>327.17</c:v>
                </c:pt>
                <c:pt idx="3128">
                  <c:v>305.2</c:v>
                </c:pt>
                <c:pt idx="3129">
                  <c:v>233.85</c:v>
                </c:pt>
                <c:pt idx="3130">
                  <c:v>165.75</c:v>
                </c:pt>
                <c:pt idx="3131">
                  <c:v>146.09</c:v>
                </c:pt>
                <c:pt idx="3132">
                  <c:v>134.44</c:v>
                </c:pt>
                <c:pt idx="3133">
                  <c:v>137.9</c:v>
                </c:pt>
                <c:pt idx="3134">
                  <c:v>143.97</c:v>
                </c:pt>
                <c:pt idx="3135">
                  <c:v>163.36000000000001</c:v>
                </c:pt>
                <c:pt idx="3136">
                  <c:v>195.62</c:v>
                </c:pt>
                <c:pt idx="3137">
                  <c:v>243.01</c:v>
                </c:pt>
                <c:pt idx="3138">
                  <c:v>288.41000000000003</c:v>
                </c:pt>
                <c:pt idx="3139">
                  <c:v>321.88</c:v>
                </c:pt>
                <c:pt idx="3140">
                  <c:v>288.64</c:v>
                </c:pt>
                <c:pt idx="3141">
                  <c:v>211.11</c:v>
                </c:pt>
                <c:pt idx="3142">
                  <c:v>191.27</c:v>
                </c:pt>
                <c:pt idx="3143">
                  <c:v>159.66999999999999</c:v>
                </c:pt>
                <c:pt idx="3144">
                  <c:v>141.63999999999999</c:v>
                </c:pt>
                <c:pt idx="3145">
                  <c:v>135.71</c:v>
                </c:pt>
                <c:pt idx="3146">
                  <c:v>140.35</c:v>
                </c:pt>
                <c:pt idx="3147">
                  <c:v>139.94999999999999</c:v>
                </c:pt>
                <c:pt idx="3148">
                  <c:v>150.22999999999999</c:v>
                </c:pt>
                <c:pt idx="3149">
                  <c:v>156.75</c:v>
                </c:pt>
                <c:pt idx="3150">
                  <c:v>223.82</c:v>
                </c:pt>
                <c:pt idx="3151">
                  <c:v>326.77</c:v>
                </c:pt>
                <c:pt idx="3152">
                  <c:v>318.52999999999997</c:v>
                </c:pt>
                <c:pt idx="3153">
                  <c:v>296.39</c:v>
                </c:pt>
                <c:pt idx="3154">
                  <c:v>203.34</c:v>
                </c:pt>
                <c:pt idx="3155">
                  <c:v>181.3</c:v>
                </c:pt>
                <c:pt idx="3156">
                  <c:v>167.03</c:v>
                </c:pt>
                <c:pt idx="3157">
                  <c:v>158.78</c:v>
                </c:pt>
                <c:pt idx="3158">
                  <c:v>164.71</c:v>
                </c:pt>
                <c:pt idx="3159">
                  <c:v>179.64</c:v>
                </c:pt>
                <c:pt idx="3160">
                  <c:v>323.85000000000002</c:v>
                </c:pt>
                <c:pt idx="3161">
                  <c:v>244.94</c:v>
                </c:pt>
                <c:pt idx="3162">
                  <c:v>329.33</c:v>
                </c:pt>
                <c:pt idx="3163">
                  <c:v>371.74</c:v>
                </c:pt>
                <c:pt idx="3164">
                  <c:v>311.83</c:v>
                </c:pt>
                <c:pt idx="3165">
                  <c:v>208.17</c:v>
                </c:pt>
                <c:pt idx="3166">
                  <c:v>186.03</c:v>
                </c:pt>
                <c:pt idx="3167">
                  <c:v>179.95</c:v>
                </c:pt>
                <c:pt idx="3168">
                  <c:v>134.76</c:v>
                </c:pt>
                <c:pt idx="3169">
                  <c:v>125.18</c:v>
                </c:pt>
                <c:pt idx="3170">
                  <c:v>121.42</c:v>
                </c:pt>
                <c:pt idx="3171">
                  <c:v>125.05</c:v>
                </c:pt>
                <c:pt idx="3172">
                  <c:v>132.91999999999999</c:v>
                </c:pt>
                <c:pt idx="3173">
                  <c:v>150.31</c:v>
                </c:pt>
                <c:pt idx="3174">
                  <c:v>169</c:v>
                </c:pt>
                <c:pt idx="3175">
                  <c:v>239.12</c:v>
                </c:pt>
                <c:pt idx="3176">
                  <c:v>257.48</c:v>
                </c:pt>
                <c:pt idx="3177">
                  <c:v>208.79</c:v>
                </c:pt>
                <c:pt idx="3178">
                  <c:v>179.81</c:v>
                </c:pt>
                <c:pt idx="3179">
                  <c:v>169.83</c:v>
                </c:pt>
                <c:pt idx="3180">
                  <c:v>151.63999999999999</c:v>
                </c:pt>
                <c:pt idx="3181">
                  <c:v>143.54</c:v>
                </c:pt>
                <c:pt idx="3182">
                  <c:v>142.5</c:v>
                </c:pt>
                <c:pt idx="3183">
                  <c:v>156.71</c:v>
                </c:pt>
                <c:pt idx="3184">
                  <c:v>168.37</c:v>
                </c:pt>
                <c:pt idx="3185">
                  <c:v>206.11</c:v>
                </c:pt>
                <c:pt idx="3186">
                  <c:v>240.94</c:v>
                </c:pt>
                <c:pt idx="3187">
                  <c:v>272.87</c:v>
                </c:pt>
                <c:pt idx="3188">
                  <c:v>210.52</c:v>
                </c:pt>
                <c:pt idx="3189">
                  <c:v>166.56</c:v>
                </c:pt>
                <c:pt idx="3190">
                  <c:v>152.72999999999999</c:v>
                </c:pt>
                <c:pt idx="3191">
                  <c:v>136.05000000000001</c:v>
                </c:pt>
                <c:pt idx="3192">
                  <c:v>126.47</c:v>
                </c:pt>
                <c:pt idx="3193">
                  <c:v>113.48</c:v>
                </c:pt>
                <c:pt idx="3194">
                  <c:v>93.29</c:v>
                </c:pt>
                <c:pt idx="3195">
                  <c:v>112.47</c:v>
                </c:pt>
                <c:pt idx="3196">
                  <c:v>120.99</c:v>
                </c:pt>
                <c:pt idx="3197">
                  <c:v>150.91999999999999</c:v>
                </c:pt>
                <c:pt idx="3198">
                  <c:v>203.08</c:v>
                </c:pt>
                <c:pt idx="3199">
                  <c:v>232.07</c:v>
                </c:pt>
                <c:pt idx="3200">
                  <c:v>228.54</c:v>
                </c:pt>
                <c:pt idx="3201">
                  <c:v>167.65</c:v>
                </c:pt>
                <c:pt idx="3202">
                  <c:v>170.65</c:v>
                </c:pt>
                <c:pt idx="3203">
                  <c:v>159.37</c:v>
                </c:pt>
                <c:pt idx="3204">
                  <c:v>161.88</c:v>
                </c:pt>
                <c:pt idx="3205">
                  <c:v>151.11000000000001</c:v>
                </c:pt>
                <c:pt idx="3206">
                  <c:v>152.37</c:v>
                </c:pt>
                <c:pt idx="3207">
                  <c:v>180</c:v>
                </c:pt>
                <c:pt idx="3208">
                  <c:v>199.28</c:v>
                </c:pt>
                <c:pt idx="3209">
                  <c:v>273.12</c:v>
                </c:pt>
                <c:pt idx="3210">
                  <c:v>293.85000000000002</c:v>
                </c:pt>
                <c:pt idx="3211">
                  <c:v>297.74</c:v>
                </c:pt>
                <c:pt idx="3212">
                  <c:v>226.73</c:v>
                </c:pt>
                <c:pt idx="3213">
                  <c:v>197.74</c:v>
                </c:pt>
                <c:pt idx="3214">
                  <c:v>183.26</c:v>
                </c:pt>
                <c:pt idx="3215">
                  <c:v>163.19</c:v>
                </c:pt>
                <c:pt idx="3216">
                  <c:v>134.44</c:v>
                </c:pt>
                <c:pt idx="3217">
                  <c:v>118.62</c:v>
                </c:pt>
                <c:pt idx="3218">
                  <c:v>113.36</c:v>
                </c:pt>
                <c:pt idx="3219">
                  <c:v>111.01</c:v>
                </c:pt>
                <c:pt idx="3220">
                  <c:v>111.5</c:v>
                </c:pt>
                <c:pt idx="3221">
                  <c:v>133.6</c:v>
                </c:pt>
                <c:pt idx="3222">
                  <c:v>177.58</c:v>
                </c:pt>
                <c:pt idx="3223">
                  <c:v>256.95999999999998</c:v>
                </c:pt>
                <c:pt idx="3224">
                  <c:v>289.69</c:v>
                </c:pt>
                <c:pt idx="3225">
                  <c:v>251.8</c:v>
                </c:pt>
                <c:pt idx="3226">
                  <c:v>188.48</c:v>
                </c:pt>
                <c:pt idx="3227">
                  <c:v>179.45</c:v>
                </c:pt>
                <c:pt idx="3228">
                  <c:v>173.87</c:v>
                </c:pt>
                <c:pt idx="3229">
                  <c:v>166.16</c:v>
                </c:pt>
                <c:pt idx="3230">
                  <c:v>177.54</c:v>
                </c:pt>
                <c:pt idx="3231">
                  <c:v>186.4</c:v>
                </c:pt>
                <c:pt idx="3232">
                  <c:v>219.06</c:v>
                </c:pt>
                <c:pt idx="3233">
                  <c:v>235.87</c:v>
                </c:pt>
                <c:pt idx="3234">
                  <c:v>260.58999999999997</c:v>
                </c:pt>
                <c:pt idx="3235">
                  <c:v>282.7</c:v>
                </c:pt>
                <c:pt idx="3236">
                  <c:v>226.6</c:v>
                </c:pt>
                <c:pt idx="3237">
                  <c:v>183.83</c:v>
                </c:pt>
                <c:pt idx="3238">
                  <c:v>169.85</c:v>
                </c:pt>
                <c:pt idx="3239">
                  <c:v>144.97999999999999</c:v>
                </c:pt>
                <c:pt idx="3240">
                  <c:v>147.84</c:v>
                </c:pt>
                <c:pt idx="3241">
                  <c:v>137.07</c:v>
                </c:pt>
                <c:pt idx="3242">
                  <c:v>127.61</c:v>
                </c:pt>
                <c:pt idx="3243">
                  <c:v>129.85</c:v>
                </c:pt>
                <c:pt idx="3244">
                  <c:v>128.57</c:v>
                </c:pt>
                <c:pt idx="3245">
                  <c:v>130.05000000000001</c:v>
                </c:pt>
                <c:pt idx="3246">
                  <c:v>133.63999999999999</c:v>
                </c:pt>
                <c:pt idx="3247">
                  <c:v>148.66999999999999</c:v>
                </c:pt>
                <c:pt idx="3248">
                  <c:v>153.69999999999999</c:v>
                </c:pt>
                <c:pt idx="3249">
                  <c:v>158.41</c:v>
                </c:pt>
                <c:pt idx="3250">
                  <c:v>158.83000000000001</c:v>
                </c:pt>
                <c:pt idx="3251">
                  <c:v>152.53</c:v>
                </c:pt>
                <c:pt idx="3252">
                  <c:v>147.30000000000001</c:v>
                </c:pt>
                <c:pt idx="3253">
                  <c:v>139.71</c:v>
                </c:pt>
                <c:pt idx="3254">
                  <c:v>133.46</c:v>
                </c:pt>
                <c:pt idx="3255">
                  <c:v>134.09</c:v>
                </c:pt>
                <c:pt idx="3256">
                  <c:v>140.32</c:v>
                </c:pt>
                <c:pt idx="3257">
                  <c:v>165.11</c:v>
                </c:pt>
                <c:pt idx="3258">
                  <c:v>182.64</c:v>
                </c:pt>
                <c:pt idx="3259">
                  <c:v>185.31</c:v>
                </c:pt>
                <c:pt idx="3260">
                  <c:v>170.53</c:v>
                </c:pt>
                <c:pt idx="3261">
                  <c:v>143</c:v>
                </c:pt>
                <c:pt idx="3262">
                  <c:v>137.01</c:v>
                </c:pt>
                <c:pt idx="3263">
                  <c:v>132.41999999999999</c:v>
                </c:pt>
                <c:pt idx="3264">
                  <c:v>110.66</c:v>
                </c:pt>
                <c:pt idx="3265">
                  <c:v>99.15</c:v>
                </c:pt>
                <c:pt idx="3266">
                  <c:v>93.54</c:v>
                </c:pt>
                <c:pt idx="3267">
                  <c:v>90</c:v>
                </c:pt>
                <c:pt idx="3268">
                  <c:v>90.37</c:v>
                </c:pt>
                <c:pt idx="3269">
                  <c:v>87.62</c:v>
                </c:pt>
                <c:pt idx="3270">
                  <c:v>99.14</c:v>
                </c:pt>
                <c:pt idx="3271">
                  <c:v>108.87</c:v>
                </c:pt>
                <c:pt idx="3272">
                  <c:v>114.8</c:v>
                </c:pt>
                <c:pt idx="3273">
                  <c:v>113.34</c:v>
                </c:pt>
                <c:pt idx="3274">
                  <c:v>96</c:v>
                </c:pt>
                <c:pt idx="3275">
                  <c:v>93.3</c:v>
                </c:pt>
                <c:pt idx="3276">
                  <c:v>83.93</c:v>
                </c:pt>
                <c:pt idx="3277">
                  <c:v>76.17</c:v>
                </c:pt>
                <c:pt idx="3278">
                  <c:v>78.31</c:v>
                </c:pt>
                <c:pt idx="3279">
                  <c:v>89.75</c:v>
                </c:pt>
                <c:pt idx="3280">
                  <c:v>107.37</c:v>
                </c:pt>
                <c:pt idx="3281">
                  <c:v>172.46</c:v>
                </c:pt>
                <c:pt idx="3282">
                  <c:v>215.92</c:v>
                </c:pt>
                <c:pt idx="3283">
                  <c:v>209.36</c:v>
                </c:pt>
                <c:pt idx="3284">
                  <c:v>164.02</c:v>
                </c:pt>
                <c:pt idx="3285">
                  <c:v>161.38</c:v>
                </c:pt>
                <c:pt idx="3286">
                  <c:v>149.22</c:v>
                </c:pt>
                <c:pt idx="3287">
                  <c:v>119.86</c:v>
                </c:pt>
                <c:pt idx="3288">
                  <c:v>109.57</c:v>
                </c:pt>
                <c:pt idx="3289">
                  <c:v>100.16</c:v>
                </c:pt>
                <c:pt idx="3290">
                  <c:v>100</c:v>
                </c:pt>
                <c:pt idx="3291">
                  <c:v>100</c:v>
                </c:pt>
                <c:pt idx="3292">
                  <c:v>108.02</c:v>
                </c:pt>
                <c:pt idx="3293">
                  <c:v>146.66999999999999</c:v>
                </c:pt>
                <c:pt idx="3294">
                  <c:v>280.93</c:v>
                </c:pt>
                <c:pt idx="3295">
                  <c:v>284.26</c:v>
                </c:pt>
                <c:pt idx="3296">
                  <c:v>229.06</c:v>
                </c:pt>
                <c:pt idx="3297">
                  <c:v>199.62</c:v>
                </c:pt>
                <c:pt idx="3298">
                  <c:v>166.88</c:v>
                </c:pt>
                <c:pt idx="3299">
                  <c:v>146.76</c:v>
                </c:pt>
                <c:pt idx="3300">
                  <c:v>139.97</c:v>
                </c:pt>
                <c:pt idx="3301">
                  <c:v>139.96</c:v>
                </c:pt>
                <c:pt idx="3302">
                  <c:v>152.99</c:v>
                </c:pt>
                <c:pt idx="3303">
                  <c:v>182.23</c:v>
                </c:pt>
                <c:pt idx="3304">
                  <c:v>257.5</c:v>
                </c:pt>
                <c:pt idx="3305">
                  <c:v>247.28</c:v>
                </c:pt>
                <c:pt idx="3306">
                  <c:v>292.14</c:v>
                </c:pt>
                <c:pt idx="3307">
                  <c:v>274.74</c:v>
                </c:pt>
                <c:pt idx="3308">
                  <c:v>214.41</c:v>
                </c:pt>
                <c:pt idx="3309">
                  <c:v>193.32</c:v>
                </c:pt>
                <c:pt idx="3310">
                  <c:v>155.49</c:v>
                </c:pt>
                <c:pt idx="3311">
                  <c:v>145.66999999999999</c:v>
                </c:pt>
                <c:pt idx="3312">
                  <c:v>117.76</c:v>
                </c:pt>
                <c:pt idx="3313">
                  <c:v>99.6</c:v>
                </c:pt>
                <c:pt idx="3314">
                  <c:v>92.45</c:v>
                </c:pt>
                <c:pt idx="3315">
                  <c:v>92.21</c:v>
                </c:pt>
                <c:pt idx="3316">
                  <c:v>100.77</c:v>
                </c:pt>
                <c:pt idx="3317">
                  <c:v>120.13</c:v>
                </c:pt>
                <c:pt idx="3318">
                  <c:v>155.83000000000001</c:v>
                </c:pt>
                <c:pt idx="3319">
                  <c:v>222.35</c:v>
                </c:pt>
                <c:pt idx="3320">
                  <c:v>203.04</c:v>
                </c:pt>
                <c:pt idx="3321">
                  <c:v>170.35</c:v>
                </c:pt>
                <c:pt idx="3322">
                  <c:v>168.58</c:v>
                </c:pt>
                <c:pt idx="3323">
                  <c:v>152.05000000000001</c:v>
                </c:pt>
                <c:pt idx="3324">
                  <c:v>153.22</c:v>
                </c:pt>
                <c:pt idx="3325">
                  <c:v>131.55000000000001</c:v>
                </c:pt>
                <c:pt idx="3326">
                  <c:v>120.26</c:v>
                </c:pt>
                <c:pt idx="3327">
                  <c:v>130.1</c:v>
                </c:pt>
                <c:pt idx="3328">
                  <c:v>136.52000000000001</c:v>
                </c:pt>
                <c:pt idx="3329">
                  <c:v>183.23</c:v>
                </c:pt>
                <c:pt idx="3330">
                  <c:v>208.9</c:v>
                </c:pt>
                <c:pt idx="3331">
                  <c:v>214.6</c:v>
                </c:pt>
                <c:pt idx="3332">
                  <c:v>164.71</c:v>
                </c:pt>
                <c:pt idx="3333">
                  <c:v>134.35</c:v>
                </c:pt>
                <c:pt idx="3334">
                  <c:v>124.27</c:v>
                </c:pt>
                <c:pt idx="3335">
                  <c:v>112.33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9BB-4523-9DC3-FB0D9D195B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0384287"/>
        <c:axId val="1590385119"/>
      </c:scatterChart>
      <c:valAx>
        <c:axId val="159038428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 dirty="0"/>
                  <a:t>BSP Cijena </a:t>
                </a:r>
                <a:r>
                  <a:rPr lang="hr-HR" sz="800" b="0" i="0" u="none" strike="noStrike" baseline="0" dirty="0">
                    <a:effectLst/>
                  </a:rPr>
                  <a:t>[€/MWh]</a:t>
                </a:r>
                <a:endParaRPr lang="en-US" sz="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385119"/>
        <c:crosses val="autoZero"/>
        <c:crossBetween val="midCat"/>
      </c:valAx>
      <c:valAx>
        <c:axId val="15903851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/>
                  <a:t>CROPEX</a:t>
                </a:r>
                <a:r>
                  <a:rPr lang="en-US" sz="800"/>
                  <a:t> </a:t>
                </a:r>
                <a:r>
                  <a:rPr lang="hr-HR" sz="800"/>
                  <a:t>Price </a:t>
                </a:r>
                <a:r>
                  <a:rPr lang="hr-HR" sz="800" b="0" i="0" u="none" strike="noStrike" baseline="0">
                    <a:effectLst/>
                  </a:rPr>
                  <a:t>[€/MWh]</a:t>
                </a:r>
                <a:endParaRPr lang="en-US" sz="80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38428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400" b="0" i="0" baseline="0">
                <a:effectLst/>
              </a:rPr>
              <a:t>CROPEX-HUPX (9.6. - 25.10.2022.) </a:t>
            </a:r>
            <a:endParaRPr lang="en-US" sz="1400">
              <a:effectLst/>
            </a:endParaRPr>
          </a:p>
        </c:rich>
      </c:tx>
      <c:layout>
        <c:manualLayout>
          <c:xMode val="edge"/>
          <c:yMode val="edge"/>
          <c:x val="0.15348118977490652"/>
          <c:y val="4.047235209705043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3"/>
          <c:order val="0"/>
          <c:tx>
            <c:strRef>
              <c:f>'poslje CORE cijene'!$E$1</c:f>
              <c:strCache>
                <c:ptCount val="1"/>
                <c:pt idx="0">
                  <c:v>HUPX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1315985658738858"/>
                  <c:y val="-5.6106489003721519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'poslje CORE cijene'!$E$2:$E$3337</c:f>
              <c:numCache>
                <c:formatCode>General</c:formatCode>
                <c:ptCount val="3336"/>
                <c:pt idx="0">
                  <c:v>189.01</c:v>
                </c:pt>
                <c:pt idx="1">
                  <c:v>170.63</c:v>
                </c:pt>
                <c:pt idx="2">
                  <c:v>165</c:v>
                </c:pt>
                <c:pt idx="3">
                  <c:v>164.76</c:v>
                </c:pt>
                <c:pt idx="4">
                  <c:v>164.72</c:v>
                </c:pt>
                <c:pt idx="5">
                  <c:v>174.68</c:v>
                </c:pt>
                <c:pt idx="6">
                  <c:v>205.34</c:v>
                </c:pt>
                <c:pt idx="7">
                  <c:v>222.17</c:v>
                </c:pt>
                <c:pt idx="8">
                  <c:v>240.74</c:v>
                </c:pt>
                <c:pt idx="9">
                  <c:v>222.85</c:v>
                </c:pt>
                <c:pt idx="10">
                  <c:v>206.41</c:v>
                </c:pt>
                <c:pt idx="11">
                  <c:v>211.73</c:v>
                </c:pt>
                <c:pt idx="12">
                  <c:v>220.45</c:v>
                </c:pt>
                <c:pt idx="13">
                  <c:v>220.52</c:v>
                </c:pt>
                <c:pt idx="14">
                  <c:v>222</c:v>
                </c:pt>
                <c:pt idx="15">
                  <c:v>223.73</c:v>
                </c:pt>
                <c:pt idx="16">
                  <c:v>198.31</c:v>
                </c:pt>
                <c:pt idx="17">
                  <c:v>201.82</c:v>
                </c:pt>
                <c:pt idx="18">
                  <c:v>205.72</c:v>
                </c:pt>
                <c:pt idx="19">
                  <c:v>219.29</c:v>
                </c:pt>
                <c:pt idx="20">
                  <c:v>230.28</c:v>
                </c:pt>
                <c:pt idx="21">
                  <c:v>210.46</c:v>
                </c:pt>
                <c:pt idx="22">
                  <c:v>209.09</c:v>
                </c:pt>
                <c:pt idx="23">
                  <c:v>192.07</c:v>
                </c:pt>
                <c:pt idx="24">
                  <c:v>196.58</c:v>
                </c:pt>
                <c:pt idx="25">
                  <c:v>169.46</c:v>
                </c:pt>
                <c:pt idx="26">
                  <c:v>163.13</c:v>
                </c:pt>
                <c:pt idx="27">
                  <c:v>162.83000000000001</c:v>
                </c:pt>
                <c:pt idx="28">
                  <c:v>163.84</c:v>
                </c:pt>
                <c:pt idx="29">
                  <c:v>179.14</c:v>
                </c:pt>
                <c:pt idx="30">
                  <c:v>207.91</c:v>
                </c:pt>
                <c:pt idx="31">
                  <c:v>213.76</c:v>
                </c:pt>
                <c:pt idx="32">
                  <c:v>212.84</c:v>
                </c:pt>
                <c:pt idx="33">
                  <c:v>197.28</c:v>
                </c:pt>
                <c:pt idx="34">
                  <c:v>177.66</c:v>
                </c:pt>
                <c:pt idx="35">
                  <c:v>181.8</c:v>
                </c:pt>
                <c:pt idx="36">
                  <c:v>181.28</c:v>
                </c:pt>
                <c:pt idx="37">
                  <c:v>190.27</c:v>
                </c:pt>
                <c:pt idx="38">
                  <c:v>175.96</c:v>
                </c:pt>
                <c:pt idx="39">
                  <c:v>166.68</c:v>
                </c:pt>
                <c:pt idx="40">
                  <c:v>167.07</c:v>
                </c:pt>
                <c:pt idx="41">
                  <c:v>191.69</c:v>
                </c:pt>
                <c:pt idx="42">
                  <c:v>204.49</c:v>
                </c:pt>
                <c:pt idx="43">
                  <c:v>218.28</c:v>
                </c:pt>
                <c:pt idx="44">
                  <c:v>220.46</c:v>
                </c:pt>
                <c:pt idx="45">
                  <c:v>216.9</c:v>
                </c:pt>
                <c:pt idx="46">
                  <c:v>215.48</c:v>
                </c:pt>
                <c:pt idx="47">
                  <c:v>205.07</c:v>
                </c:pt>
                <c:pt idx="48">
                  <c:v>202.32</c:v>
                </c:pt>
                <c:pt idx="49">
                  <c:v>185.2</c:v>
                </c:pt>
                <c:pt idx="50">
                  <c:v>172.08</c:v>
                </c:pt>
                <c:pt idx="51">
                  <c:v>165.6</c:v>
                </c:pt>
                <c:pt idx="52">
                  <c:v>156.94999999999999</c:v>
                </c:pt>
                <c:pt idx="53">
                  <c:v>153.24</c:v>
                </c:pt>
                <c:pt idx="54">
                  <c:v>157.9</c:v>
                </c:pt>
                <c:pt idx="55">
                  <c:v>154.94999999999999</c:v>
                </c:pt>
                <c:pt idx="56">
                  <c:v>152.21</c:v>
                </c:pt>
                <c:pt idx="57">
                  <c:v>120.92</c:v>
                </c:pt>
                <c:pt idx="58">
                  <c:v>104.56</c:v>
                </c:pt>
                <c:pt idx="59">
                  <c:v>95.54</c:v>
                </c:pt>
                <c:pt idx="60">
                  <c:v>96</c:v>
                </c:pt>
                <c:pt idx="61">
                  <c:v>80.52</c:v>
                </c:pt>
                <c:pt idx="62">
                  <c:v>185.62</c:v>
                </c:pt>
                <c:pt idx="63">
                  <c:v>76.17</c:v>
                </c:pt>
                <c:pt idx="64">
                  <c:v>99.36</c:v>
                </c:pt>
                <c:pt idx="65">
                  <c:v>131.59</c:v>
                </c:pt>
                <c:pt idx="66">
                  <c:v>166.91</c:v>
                </c:pt>
                <c:pt idx="67">
                  <c:v>196.39</c:v>
                </c:pt>
                <c:pt idx="68">
                  <c:v>214.52</c:v>
                </c:pt>
                <c:pt idx="69">
                  <c:v>211.06</c:v>
                </c:pt>
                <c:pt idx="70">
                  <c:v>207.92</c:v>
                </c:pt>
                <c:pt idx="71">
                  <c:v>199</c:v>
                </c:pt>
                <c:pt idx="72">
                  <c:v>195</c:v>
                </c:pt>
                <c:pt idx="73">
                  <c:v>161.43</c:v>
                </c:pt>
                <c:pt idx="74">
                  <c:v>150.63999999999999</c:v>
                </c:pt>
                <c:pt idx="75">
                  <c:v>140.49</c:v>
                </c:pt>
                <c:pt idx="76">
                  <c:v>136.37</c:v>
                </c:pt>
                <c:pt idx="77">
                  <c:v>114.63</c:v>
                </c:pt>
                <c:pt idx="78">
                  <c:v>111.05</c:v>
                </c:pt>
                <c:pt idx="79">
                  <c:v>110.71</c:v>
                </c:pt>
                <c:pt idx="80">
                  <c:v>93.75</c:v>
                </c:pt>
                <c:pt idx="81">
                  <c:v>80.83</c:v>
                </c:pt>
                <c:pt idx="82">
                  <c:v>74.37</c:v>
                </c:pt>
                <c:pt idx="83">
                  <c:v>54.9</c:v>
                </c:pt>
                <c:pt idx="84">
                  <c:v>42.2</c:v>
                </c:pt>
                <c:pt idx="85">
                  <c:v>28.11</c:v>
                </c:pt>
                <c:pt idx="86">
                  <c:v>18.809999999999999</c:v>
                </c:pt>
                <c:pt idx="87">
                  <c:v>22.36</c:v>
                </c:pt>
                <c:pt idx="88">
                  <c:v>64.010000000000005</c:v>
                </c:pt>
                <c:pt idx="89">
                  <c:v>101.57</c:v>
                </c:pt>
                <c:pt idx="90">
                  <c:v>159.94999999999999</c:v>
                </c:pt>
                <c:pt idx="91">
                  <c:v>185.31</c:v>
                </c:pt>
                <c:pt idx="92">
                  <c:v>205.98</c:v>
                </c:pt>
                <c:pt idx="93">
                  <c:v>210.98</c:v>
                </c:pt>
                <c:pt idx="94">
                  <c:v>210</c:v>
                </c:pt>
                <c:pt idx="95">
                  <c:v>185.2</c:v>
                </c:pt>
                <c:pt idx="96">
                  <c:v>171.43</c:v>
                </c:pt>
                <c:pt idx="97">
                  <c:v>160.11000000000001</c:v>
                </c:pt>
                <c:pt idx="98">
                  <c:v>154.59</c:v>
                </c:pt>
                <c:pt idx="99">
                  <c:v>149.91999999999999</c:v>
                </c:pt>
                <c:pt idx="100">
                  <c:v>146.91999999999999</c:v>
                </c:pt>
                <c:pt idx="101">
                  <c:v>153.62</c:v>
                </c:pt>
                <c:pt idx="102">
                  <c:v>200.03</c:v>
                </c:pt>
                <c:pt idx="103">
                  <c:v>213.93</c:v>
                </c:pt>
                <c:pt idx="104">
                  <c:v>214.78</c:v>
                </c:pt>
                <c:pt idx="105">
                  <c:v>183.88</c:v>
                </c:pt>
                <c:pt idx="106">
                  <c:v>172.47</c:v>
                </c:pt>
                <c:pt idx="107">
                  <c:v>154.74</c:v>
                </c:pt>
                <c:pt idx="108">
                  <c:v>165.39</c:v>
                </c:pt>
                <c:pt idx="109">
                  <c:v>163.57</c:v>
                </c:pt>
                <c:pt idx="110">
                  <c:v>164.91</c:v>
                </c:pt>
                <c:pt idx="111">
                  <c:v>202.74</c:v>
                </c:pt>
                <c:pt idx="112">
                  <c:v>213.42</c:v>
                </c:pt>
                <c:pt idx="113">
                  <c:v>244.76</c:v>
                </c:pt>
                <c:pt idx="114">
                  <c:v>251.92</c:v>
                </c:pt>
                <c:pt idx="115">
                  <c:v>236.43</c:v>
                </c:pt>
                <c:pt idx="116">
                  <c:v>253.38</c:v>
                </c:pt>
                <c:pt idx="117">
                  <c:v>228.41</c:v>
                </c:pt>
                <c:pt idx="118">
                  <c:v>225.41</c:v>
                </c:pt>
                <c:pt idx="119">
                  <c:v>196.89</c:v>
                </c:pt>
                <c:pt idx="120">
                  <c:v>168.15</c:v>
                </c:pt>
                <c:pt idx="121">
                  <c:v>160.11000000000001</c:v>
                </c:pt>
                <c:pt idx="122">
                  <c:v>154.74</c:v>
                </c:pt>
                <c:pt idx="123">
                  <c:v>161.9</c:v>
                </c:pt>
                <c:pt idx="124">
                  <c:v>162.24</c:v>
                </c:pt>
                <c:pt idx="125">
                  <c:v>182.79</c:v>
                </c:pt>
                <c:pt idx="126">
                  <c:v>215.22</c:v>
                </c:pt>
                <c:pt idx="127">
                  <c:v>227.88</c:v>
                </c:pt>
                <c:pt idx="128">
                  <c:v>217.93</c:v>
                </c:pt>
                <c:pt idx="129">
                  <c:v>215.47</c:v>
                </c:pt>
                <c:pt idx="130">
                  <c:v>201.89</c:v>
                </c:pt>
                <c:pt idx="131">
                  <c:v>178.45</c:v>
                </c:pt>
                <c:pt idx="132">
                  <c:v>189.14</c:v>
                </c:pt>
                <c:pt idx="133">
                  <c:v>207.02</c:v>
                </c:pt>
                <c:pt idx="134">
                  <c:v>207.52</c:v>
                </c:pt>
                <c:pt idx="135">
                  <c:v>192.83</c:v>
                </c:pt>
                <c:pt idx="136">
                  <c:v>209.32</c:v>
                </c:pt>
                <c:pt idx="137">
                  <c:v>203.38</c:v>
                </c:pt>
                <c:pt idx="138">
                  <c:v>230.97</c:v>
                </c:pt>
                <c:pt idx="139">
                  <c:v>290.62</c:v>
                </c:pt>
                <c:pt idx="140">
                  <c:v>295.33999999999997</c:v>
                </c:pt>
                <c:pt idx="141">
                  <c:v>247.44</c:v>
                </c:pt>
                <c:pt idx="142">
                  <c:v>234.9</c:v>
                </c:pt>
                <c:pt idx="143">
                  <c:v>211.68</c:v>
                </c:pt>
                <c:pt idx="144">
                  <c:v>197.96</c:v>
                </c:pt>
                <c:pt idx="145">
                  <c:v>183.5</c:v>
                </c:pt>
                <c:pt idx="146">
                  <c:v>177.67</c:v>
                </c:pt>
                <c:pt idx="147">
                  <c:v>173.02</c:v>
                </c:pt>
                <c:pt idx="148">
                  <c:v>173.18</c:v>
                </c:pt>
                <c:pt idx="149">
                  <c:v>182.23</c:v>
                </c:pt>
                <c:pt idx="150">
                  <c:v>219.54</c:v>
                </c:pt>
                <c:pt idx="151">
                  <c:v>246.95</c:v>
                </c:pt>
                <c:pt idx="152">
                  <c:v>253.88</c:v>
                </c:pt>
                <c:pt idx="153">
                  <c:v>215.63</c:v>
                </c:pt>
                <c:pt idx="154">
                  <c:v>203.28</c:v>
                </c:pt>
                <c:pt idx="155">
                  <c:v>223.27</c:v>
                </c:pt>
                <c:pt idx="156">
                  <c:v>222.54</c:v>
                </c:pt>
                <c:pt idx="157">
                  <c:v>195.1</c:v>
                </c:pt>
                <c:pt idx="158">
                  <c:v>196.83</c:v>
                </c:pt>
                <c:pt idx="159">
                  <c:v>216.76</c:v>
                </c:pt>
                <c:pt idx="160">
                  <c:v>230.51</c:v>
                </c:pt>
                <c:pt idx="161">
                  <c:v>221.83</c:v>
                </c:pt>
                <c:pt idx="162">
                  <c:v>262.93</c:v>
                </c:pt>
                <c:pt idx="163">
                  <c:v>308.7</c:v>
                </c:pt>
                <c:pt idx="164">
                  <c:v>307.83</c:v>
                </c:pt>
                <c:pt idx="165">
                  <c:v>264.39</c:v>
                </c:pt>
                <c:pt idx="166">
                  <c:v>247.35</c:v>
                </c:pt>
                <c:pt idx="167">
                  <c:v>223.46</c:v>
                </c:pt>
                <c:pt idx="168">
                  <c:v>228.84</c:v>
                </c:pt>
                <c:pt idx="169">
                  <c:v>217.38</c:v>
                </c:pt>
                <c:pt idx="170">
                  <c:v>211.55</c:v>
                </c:pt>
                <c:pt idx="171">
                  <c:v>212.85</c:v>
                </c:pt>
                <c:pt idx="172">
                  <c:v>206.46</c:v>
                </c:pt>
                <c:pt idx="173">
                  <c:v>206.15</c:v>
                </c:pt>
                <c:pt idx="174">
                  <c:v>221.55</c:v>
                </c:pt>
                <c:pt idx="175">
                  <c:v>255.79</c:v>
                </c:pt>
                <c:pt idx="176">
                  <c:v>248.1</c:v>
                </c:pt>
                <c:pt idx="177">
                  <c:v>233.68</c:v>
                </c:pt>
                <c:pt idx="178">
                  <c:v>197.29</c:v>
                </c:pt>
                <c:pt idx="179">
                  <c:v>187.81</c:v>
                </c:pt>
                <c:pt idx="180">
                  <c:v>181.31</c:v>
                </c:pt>
                <c:pt idx="181">
                  <c:v>199.07</c:v>
                </c:pt>
                <c:pt idx="182">
                  <c:v>206.09</c:v>
                </c:pt>
                <c:pt idx="183">
                  <c:v>235.01</c:v>
                </c:pt>
                <c:pt idx="184">
                  <c:v>235.02</c:v>
                </c:pt>
                <c:pt idx="185">
                  <c:v>309.26</c:v>
                </c:pt>
                <c:pt idx="186">
                  <c:v>238.27</c:v>
                </c:pt>
                <c:pt idx="187">
                  <c:v>285.08</c:v>
                </c:pt>
                <c:pt idx="188">
                  <c:v>295.79000000000002</c:v>
                </c:pt>
                <c:pt idx="189">
                  <c:v>279.89</c:v>
                </c:pt>
                <c:pt idx="190">
                  <c:v>264.31</c:v>
                </c:pt>
                <c:pt idx="191">
                  <c:v>216.05</c:v>
                </c:pt>
                <c:pt idx="192">
                  <c:v>295.82</c:v>
                </c:pt>
                <c:pt idx="193">
                  <c:v>243.36</c:v>
                </c:pt>
                <c:pt idx="194">
                  <c:v>221.31</c:v>
                </c:pt>
                <c:pt idx="195">
                  <c:v>206.85</c:v>
                </c:pt>
                <c:pt idx="196">
                  <c:v>206.86</c:v>
                </c:pt>
                <c:pt idx="197">
                  <c:v>239.91</c:v>
                </c:pt>
                <c:pt idx="198">
                  <c:v>292.33999999999997</c:v>
                </c:pt>
                <c:pt idx="199">
                  <c:v>323.31</c:v>
                </c:pt>
                <c:pt idx="200">
                  <c:v>325.7</c:v>
                </c:pt>
                <c:pt idx="201">
                  <c:v>299.07</c:v>
                </c:pt>
                <c:pt idx="202">
                  <c:v>245.5</c:v>
                </c:pt>
                <c:pt idx="203">
                  <c:v>238.29</c:v>
                </c:pt>
                <c:pt idx="204">
                  <c:v>209.3</c:v>
                </c:pt>
                <c:pt idx="205">
                  <c:v>195.73</c:v>
                </c:pt>
                <c:pt idx="206">
                  <c:v>202.77</c:v>
                </c:pt>
                <c:pt idx="207">
                  <c:v>193.83</c:v>
                </c:pt>
                <c:pt idx="208">
                  <c:v>234.31</c:v>
                </c:pt>
                <c:pt idx="209">
                  <c:v>250.15</c:v>
                </c:pt>
                <c:pt idx="210">
                  <c:v>302.64999999999998</c:v>
                </c:pt>
                <c:pt idx="211">
                  <c:v>318.56</c:v>
                </c:pt>
                <c:pt idx="212">
                  <c:v>354.82</c:v>
                </c:pt>
                <c:pt idx="213">
                  <c:v>319.05</c:v>
                </c:pt>
                <c:pt idx="214">
                  <c:v>282.12</c:v>
                </c:pt>
                <c:pt idx="215">
                  <c:v>233.47</c:v>
                </c:pt>
                <c:pt idx="216">
                  <c:v>258.89999999999998</c:v>
                </c:pt>
                <c:pt idx="217">
                  <c:v>209.47</c:v>
                </c:pt>
                <c:pt idx="218">
                  <c:v>193.68</c:v>
                </c:pt>
                <c:pt idx="219">
                  <c:v>185.46</c:v>
                </c:pt>
                <c:pt idx="220">
                  <c:v>165.94</c:v>
                </c:pt>
                <c:pt idx="221">
                  <c:v>152.19999999999999</c:v>
                </c:pt>
                <c:pt idx="222">
                  <c:v>194.36</c:v>
                </c:pt>
                <c:pt idx="223">
                  <c:v>189.75</c:v>
                </c:pt>
                <c:pt idx="224">
                  <c:v>187.47</c:v>
                </c:pt>
                <c:pt idx="225">
                  <c:v>181.21</c:v>
                </c:pt>
                <c:pt idx="226">
                  <c:v>157.62</c:v>
                </c:pt>
                <c:pt idx="227">
                  <c:v>142.77000000000001</c:v>
                </c:pt>
                <c:pt idx="228">
                  <c:v>133.16</c:v>
                </c:pt>
                <c:pt idx="229">
                  <c:v>125.87</c:v>
                </c:pt>
                <c:pt idx="230">
                  <c:v>129.83000000000001</c:v>
                </c:pt>
                <c:pt idx="231">
                  <c:v>145.6</c:v>
                </c:pt>
                <c:pt idx="232">
                  <c:v>165.96</c:v>
                </c:pt>
                <c:pt idx="233">
                  <c:v>191.99</c:v>
                </c:pt>
                <c:pt idx="234">
                  <c:v>264.61</c:v>
                </c:pt>
                <c:pt idx="235">
                  <c:v>328.01</c:v>
                </c:pt>
                <c:pt idx="236">
                  <c:v>330.47</c:v>
                </c:pt>
                <c:pt idx="237">
                  <c:v>319.20999999999998</c:v>
                </c:pt>
                <c:pt idx="238">
                  <c:v>285.08</c:v>
                </c:pt>
                <c:pt idx="239">
                  <c:v>250.76</c:v>
                </c:pt>
                <c:pt idx="240">
                  <c:v>207.07</c:v>
                </c:pt>
                <c:pt idx="241">
                  <c:v>190</c:v>
                </c:pt>
                <c:pt idx="242">
                  <c:v>165.52</c:v>
                </c:pt>
                <c:pt idx="243">
                  <c:v>139.80000000000001</c:v>
                </c:pt>
                <c:pt idx="244">
                  <c:v>120.6</c:v>
                </c:pt>
                <c:pt idx="245">
                  <c:v>111.48</c:v>
                </c:pt>
                <c:pt idx="246">
                  <c:v>115.6</c:v>
                </c:pt>
                <c:pt idx="247">
                  <c:v>99.85</c:v>
                </c:pt>
                <c:pt idx="248">
                  <c:v>91.54</c:v>
                </c:pt>
                <c:pt idx="249">
                  <c:v>94.42</c:v>
                </c:pt>
                <c:pt idx="250">
                  <c:v>94.15</c:v>
                </c:pt>
                <c:pt idx="251">
                  <c:v>94.22</c:v>
                </c:pt>
                <c:pt idx="252">
                  <c:v>82.47</c:v>
                </c:pt>
                <c:pt idx="253">
                  <c:v>73.64</c:v>
                </c:pt>
                <c:pt idx="254">
                  <c:v>57.42</c:v>
                </c:pt>
                <c:pt idx="255">
                  <c:v>79.099999999999994</c:v>
                </c:pt>
                <c:pt idx="256">
                  <c:v>93.47</c:v>
                </c:pt>
                <c:pt idx="257">
                  <c:v>207.49</c:v>
                </c:pt>
                <c:pt idx="258">
                  <c:v>326.26</c:v>
                </c:pt>
                <c:pt idx="259">
                  <c:v>311.27999999999997</c:v>
                </c:pt>
                <c:pt idx="260">
                  <c:v>357.09</c:v>
                </c:pt>
                <c:pt idx="261">
                  <c:v>294.29000000000002</c:v>
                </c:pt>
                <c:pt idx="262">
                  <c:v>306.93</c:v>
                </c:pt>
                <c:pt idx="263">
                  <c:v>281.10000000000002</c:v>
                </c:pt>
                <c:pt idx="264">
                  <c:v>240.22</c:v>
                </c:pt>
                <c:pt idx="265">
                  <c:v>220.39</c:v>
                </c:pt>
                <c:pt idx="266">
                  <c:v>218.9</c:v>
                </c:pt>
                <c:pt idx="267">
                  <c:v>220.1</c:v>
                </c:pt>
                <c:pt idx="268">
                  <c:v>213.2</c:v>
                </c:pt>
                <c:pt idx="269">
                  <c:v>263.27</c:v>
                </c:pt>
                <c:pt idx="270">
                  <c:v>301.67</c:v>
                </c:pt>
                <c:pt idx="271">
                  <c:v>368.01</c:v>
                </c:pt>
                <c:pt idx="272">
                  <c:v>493.91</c:v>
                </c:pt>
                <c:pt idx="273">
                  <c:v>350.32</c:v>
                </c:pt>
                <c:pt idx="274">
                  <c:v>315.56</c:v>
                </c:pt>
                <c:pt idx="275">
                  <c:v>311.06</c:v>
                </c:pt>
                <c:pt idx="276">
                  <c:v>276.92</c:v>
                </c:pt>
                <c:pt idx="277">
                  <c:v>261.36</c:v>
                </c:pt>
                <c:pt idx="278">
                  <c:v>247.08</c:v>
                </c:pt>
                <c:pt idx="279">
                  <c:v>258.45</c:v>
                </c:pt>
                <c:pt idx="280">
                  <c:v>260</c:v>
                </c:pt>
                <c:pt idx="281">
                  <c:v>284.2</c:v>
                </c:pt>
                <c:pt idx="282">
                  <c:v>270.97000000000003</c:v>
                </c:pt>
                <c:pt idx="283">
                  <c:v>297.8</c:v>
                </c:pt>
                <c:pt idx="284">
                  <c:v>317.16000000000003</c:v>
                </c:pt>
                <c:pt idx="285">
                  <c:v>316.32</c:v>
                </c:pt>
                <c:pt idx="286">
                  <c:v>288.72000000000003</c:v>
                </c:pt>
                <c:pt idx="287">
                  <c:v>250.15</c:v>
                </c:pt>
                <c:pt idx="288">
                  <c:v>250.94</c:v>
                </c:pt>
                <c:pt idx="289">
                  <c:v>229.26</c:v>
                </c:pt>
                <c:pt idx="290">
                  <c:v>222.27</c:v>
                </c:pt>
                <c:pt idx="291">
                  <c:v>224.16</c:v>
                </c:pt>
                <c:pt idx="292">
                  <c:v>235.02</c:v>
                </c:pt>
                <c:pt idx="293">
                  <c:v>245.28</c:v>
                </c:pt>
                <c:pt idx="294">
                  <c:v>297.61</c:v>
                </c:pt>
                <c:pt idx="295">
                  <c:v>338.9</c:v>
                </c:pt>
                <c:pt idx="296">
                  <c:v>334.06</c:v>
                </c:pt>
                <c:pt idx="297">
                  <c:v>286.19</c:v>
                </c:pt>
                <c:pt idx="298">
                  <c:v>218.06</c:v>
                </c:pt>
                <c:pt idx="299">
                  <c:v>220.88</c:v>
                </c:pt>
                <c:pt idx="300">
                  <c:v>250.52</c:v>
                </c:pt>
                <c:pt idx="301">
                  <c:v>272.58</c:v>
                </c:pt>
                <c:pt idx="302">
                  <c:v>229.94</c:v>
                </c:pt>
                <c:pt idx="303">
                  <c:v>297.42</c:v>
                </c:pt>
                <c:pt idx="304">
                  <c:v>295.39999999999998</c:v>
                </c:pt>
                <c:pt idx="305">
                  <c:v>319.95</c:v>
                </c:pt>
                <c:pt idx="306">
                  <c:v>374.47</c:v>
                </c:pt>
                <c:pt idx="307">
                  <c:v>453.06</c:v>
                </c:pt>
                <c:pt idx="308">
                  <c:v>460.34</c:v>
                </c:pt>
                <c:pt idx="309">
                  <c:v>416.14</c:v>
                </c:pt>
                <c:pt idx="310">
                  <c:v>377.06</c:v>
                </c:pt>
                <c:pt idx="311">
                  <c:v>327.35000000000002</c:v>
                </c:pt>
                <c:pt idx="312">
                  <c:v>249.79</c:v>
                </c:pt>
                <c:pt idx="313">
                  <c:v>226.23</c:v>
                </c:pt>
                <c:pt idx="314">
                  <c:v>222.41</c:v>
                </c:pt>
                <c:pt idx="315">
                  <c:v>238.93</c:v>
                </c:pt>
                <c:pt idx="316">
                  <c:v>255.02</c:v>
                </c:pt>
                <c:pt idx="317">
                  <c:v>283.45999999999998</c:v>
                </c:pt>
                <c:pt idx="318">
                  <c:v>347.29</c:v>
                </c:pt>
                <c:pt idx="319">
                  <c:v>425.59</c:v>
                </c:pt>
                <c:pt idx="320">
                  <c:v>393.07</c:v>
                </c:pt>
                <c:pt idx="321">
                  <c:v>356.38</c:v>
                </c:pt>
                <c:pt idx="322">
                  <c:v>340.25</c:v>
                </c:pt>
                <c:pt idx="323">
                  <c:v>319.66000000000003</c:v>
                </c:pt>
                <c:pt idx="324">
                  <c:v>308.52</c:v>
                </c:pt>
                <c:pt idx="325">
                  <c:v>295.56</c:v>
                </c:pt>
                <c:pt idx="326">
                  <c:v>280.29000000000002</c:v>
                </c:pt>
                <c:pt idx="327">
                  <c:v>300.95</c:v>
                </c:pt>
                <c:pt idx="328">
                  <c:v>316.39999999999998</c:v>
                </c:pt>
                <c:pt idx="329">
                  <c:v>358.52</c:v>
                </c:pt>
                <c:pt idx="330">
                  <c:v>401.59</c:v>
                </c:pt>
                <c:pt idx="331">
                  <c:v>440.93</c:v>
                </c:pt>
                <c:pt idx="332">
                  <c:v>451.54</c:v>
                </c:pt>
                <c:pt idx="333">
                  <c:v>399.3</c:v>
                </c:pt>
                <c:pt idx="334">
                  <c:v>376.73</c:v>
                </c:pt>
                <c:pt idx="335">
                  <c:v>313.41000000000003</c:v>
                </c:pt>
                <c:pt idx="336">
                  <c:v>291.73</c:v>
                </c:pt>
                <c:pt idx="337">
                  <c:v>261.36</c:v>
                </c:pt>
                <c:pt idx="338">
                  <c:v>250.21</c:v>
                </c:pt>
                <c:pt idx="339">
                  <c:v>245.82</c:v>
                </c:pt>
                <c:pt idx="340">
                  <c:v>255.08</c:v>
                </c:pt>
                <c:pt idx="341">
                  <c:v>279.68</c:v>
                </c:pt>
                <c:pt idx="342">
                  <c:v>336.1</c:v>
                </c:pt>
                <c:pt idx="343">
                  <c:v>369.65</c:v>
                </c:pt>
                <c:pt idx="344">
                  <c:v>356.29</c:v>
                </c:pt>
                <c:pt idx="345">
                  <c:v>324.88</c:v>
                </c:pt>
                <c:pt idx="346">
                  <c:v>289.10000000000002</c:v>
                </c:pt>
                <c:pt idx="347">
                  <c:v>265.25</c:v>
                </c:pt>
                <c:pt idx="348">
                  <c:v>260.07</c:v>
                </c:pt>
                <c:pt idx="349">
                  <c:v>285.75</c:v>
                </c:pt>
                <c:pt idx="350">
                  <c:v>290.98</c:v>
                </c:pt>
                <c:pt idx="351">
                  <c:v>295.14</c:v>
                </c:pt>
                <c:pt idx="352">
                  <c:v>276.11</c:v>
                </c:pt>
                <c:pt idx="353">
                  <c:v>337.68</c:v>
                </c:pt>
                <c:pt idx="354">
                  <c:v>369.41</c:v>
                </c:pt>
                <c:pt idx="355">
                  <c:v>429.56</c:v>
                </c:pt>
                <c:pt idx="356">
                  <c:v>413.99</c:v>
                </c:pt>
                <c:pt idx="357">
                  <c:v>371.87</c:v>
                </c:pt>
                <c:pt idx="358">
                  <c:v>307.8</c:v>
                </c:pt>
                <c:pt idx="359">
                  <c:v>235.72</c:v>
                </c:pt>
                <c:pt idx="360">
                  <c:v>209.2</c:v>
                </c:pt>
                <c:pt idx="361">
                  <c:v>198.66</c:v>
                </c:pt>
                <c:pt idx="362">
                  <c:v>189.05</c:v>
                </c:pt>
                <c:pt idx="363">
                  <c:v>198.67</c:v>
                </c:pt>
                <c:pt idx="364">
                  <c:v>197.73</c:v>
                </c:pt>
                <c:pt idx="365">
                  <c:v>214.45</c:v>
                </c:pt>
                <c:pt idx="366">
                  <c:v>304.24</c:v>
                </c:pt>
                <c:pt idx="367">
                  <c:v>336.19</c:v>
                </c:pt>
                <c:pt idx="368">
                  <c:v>345.74</c:v>
                </c:pt>
                <c:pt idx="369">
                  <c:v>331.32</c:v>
                </c:pt>
                <c:pt idx="370">
                  <c:v>307.05</c:v>
                </c:pt>
                <c:pt idx="371">
                  <c:v>253.15</c:v>
                </c:pt>
                <c:pt idx="372">
                  <c:v>242.45</c:v>
                </c:pt>
                <c:pt idx="373">
                  <c:v>220</c:v>
                </c:pt>
                <c:pt idx="374">
                  <c:v>214.12</c:v>
                </c:pt>
                <c:pt idx="375">
                  <c:v>256.52</c:v>
                </c:pt>
                <c:pt idx="376">
                  <c:v>309.08999999999997</c:v>
                </c:pt>
                <c:pt idx="377">
                  <c:v>296.41000000000003</c:v>
                </c:pt>
                <c:pt idx="378">
                  <c:v>322</c:v>
                </c:pt>
                <c:pt idx="379">
                  <c:v>329.94</c:v>
                </c:pt>
                <c:pt idx="380">
                  <c:v>335.2</c:v>
                </c:pt>
                <c:pt idx="381">
                  <c:v>330.92</c:v>
                </c:pt>
                <c:pt idx="382">
                  <c:v>320</c:v>
                </c:pt>
                <c:pt idx="383">
                  <c:v>249.83</c:v>
                </c:pt>
                <c:pt idx="384">
                  <c:v>290.08</c:v>
                </c:pt>
                <c:pt idx="385">
                  <c:v>246.27</c:v>
                </c:pt>
                <c:pt idx="386">
                  <c:v>214.91</c:v>
                </c:pt>
                <c:pt idx="387">
                  <c:v>217.08</c:v>
                </c:pt>
                <c:pt idx="388">
                  <c:v>205.51</c:v>
                </c:pt>
                <c:pt idx="389">
                  <c:v>209.06</c:v>
                </c:pt>
                <c:pt idx="390">
                  <c:v>226.73</c:v>
                </c:pt>
                <c:pt idx="391">
                  <c:v>261.08999999999997</c:v>
                </c:pt>
                <c:pt idx="392">
                  <c:v>269.02999999999997</c:v>
                </c:pt>
                <c:pt idx="393">
                  <c:v>239.08</c:v>
                </c:pt>
                <c:pt idx="394">
                  <c:v>221.79</c:v>
                </c:pt>
                <c:pt idx="395">
                  <c:v>224.31</c:v>
                </c:pt>
                <c:pt idx="396">
                  <c:v>211.27</c:v>
                </c:pt>
                <c:pt idx="397">
                  <c:v>232</c:v>
                </c:pt>
                <c:pt idx="398">
                  <c:v>215.58</c:v>
                </c:pt>
                <c:pt idx="399">
                  <c:v>219.56</c:v>
                </c:pt>
                <c:pt idx="400">
                  <c:v>265.51</c:v>
                </c:pt>
                <c:pt idx="401">
                  <c:v>269.07</c:v>
                </c:pt>
                <c:pt idx="402">
                  <c:v>271.57</c:v>
                </c:pt>
                <c:pt idx="403">
                  <c:v>314.10000000000002</c:v>
                </c:pt>
                <c:pt idx="404">
                  <c:v>327.17</c:v>
                </c:pt>
                <c:pt idx="405">
                  <c:v>322.68</c:v>
                </c:pt>
                <c:pt idx="406">
                  <c:v>324.02</c:v>
                </c:pt>
                <c:pt idx="407">
                  <c:v>294.94</c:v>
                </c:pt>
                <c:pt idx="408">
                  <c:v>288.91000000000003</c:v>
                </c:pt>
                <c:pt idx="409">
                  <c:v>261.33</c:v>
                </c:pt>
                <c:pt idx="410">
                  <c:v>247.9</c:v>
                </c:pt>
                <c:pt idx="411">
                  <c:v>234.02</c:v>
                </c:pt>
                <c:pt idx="412">
                  <c:v>237.58</c:v>
                </c:pt>
                <c:pt idx="413">
                  <c:v>211.58</c:v>
                </c:pt>
                <c:pt idx="414">
                  <c:v>202.24</c:v>
                </c:pt>
                <c:pt idx="415">
                  <c:v>219.13</c:v>
                </c:pt>
                <c:pt idx="416">
                  <c:v>218.54</c:v>
                </c:pt>
                <c:pt idx="417">
                  <c:v>207.86</c:v>
                </c:pt>
                <c:pt idx="418">
                  <c:v>205.19</c:v>
                </c:pt>
                <c:pt idx="419">
                  <c:v>202.52</c:v>
                </c:pt>
                <c:pt idx="420">
                  <c:v>218.83</c:v>
                </c:pt>
                <c:pt idx="421">
                  <c:v>158.38999999999999</c:v>
                </c:pt>
                <c:pt idx="422">
                  <c:v>151.28</c:v>
                </c:pt>
                <c:pt idx="423">
                  <c:v>142.27000000000001</c:v>
                </c:pt>
                <c:pt idx="424">
                  <c:v>210.26</c:v>
                </c:pt>
                <c:pt idx="425">
                  <c:v>273.88</c:v>
                </c:pt>
                <c:pt idx="426">
                  <c:v>303.18</c:v>
                </c:pt>
                <c:pt idx="427">
                  <c:v>330.13</c:v>
                </c:pt>
                <c:pt idx="428">
                  <c:v>340.66</c:v>
                </c:pt>
                <c:pt idx="429">
                  <c:v>357.08</c:v>
                </c:pt>
                <c:pt idx="430">
                  <c:v>342.95</c:v>
                </c:pt>
                <c:pt idx="431">
                  <c:v>321.23</c:v>
                </c:pt>
                <c:pt idx="432">
                  <c:v>294.63</c:v>
                </c:pt>
                <c:pt idx="433">
                  <c:v>250.33</c:v>
                </c:pt>
                <c:pt idx="434">
                  <c:v>244.17</c:v>
                </c:pt>
                <c:pt idx="435">
                  <c:v>243.45</c:v>
                </c:pt>
                <c:pt idx="436">
                  <c:v>243.45</c:v>
                </c:pt>
                <c:pt idx="437">
                  <c:v>264.77</c:v>
                </c:pt>
                <c:pt idx="438">
                  <c:v>330.9</c:v>
                </c:pt>
                <c:pt idx="439">
                  <c:v>357.94</c:v>
                </c:pt>
                <c:pt idx="440">
                  <c:v>371.07</c:v>
                </c:pt>
                <c:pt idx="441">
                  <c:v>348.38</c:v>
                </c:pt>
                <c:pt idx="442">
                  <c:v>332.54</c:v>
                </c:pt>
                <c:pt idx="443">
                  <c:v>310.77999999999997</c:v>
                </c:pt>
                <c:pt idx="444">
                  <c:v>315.97000000000003</c:v>
                </c:pt>
                <c:pt idx="445">
                  <c:v>291.58999999999997</c:v>
                </c:pt>
                <c:pt idx="446">
                  <c:v>319.58</c:v>
                </c:pt>
                <c:pt idx="447">
                  <c:v>342.18</c:v>
                </c:pt>
                <c:pt idx="448">
                  <c:v>352.99</c:v>
                </c:pt>
                <c:pt idx="449">
                  <c:v>371.75</c:v>
                </c:pt>
                <c:pt idx="450">
                  <c:v>408.36</c:v>
                </c:pt>
                <c:pt idx="451">
                  <c:v>436.08</c:v>
                </c:pt>
                <c:pt idx="452">
                  <c:v>409.19</c:v>
                </c:pt>
                <c:pt idx="453">
                  <c:v>375.64</c:v>
                </c:pt>
                <c:pt idx="454">
                  <c:v>372.17</c:v>
                </c:pt>
                <c:pt idx="455">
                  <c:v>348.97</c:v>
                </c:pt>
                <c:pt idx="456">
                  <c:v>316.66000000000003</c:v>
                </c:pt>
                <c:pt idx="457">
                  <c:v>304.64</c:v>
                </c:pt>
                <c:pt idx="458">
                  <c:v>255.22</c:v>
                </c:pt>
                <c:pt idx="459">
                  <c:v>263.75</c:v>
                </c:pt>
                <c:pt idx="460">
                  <c:v>259.51</c:v>
                </c:pt>
                <c:pt idx="461">
                  <c:v>282.41000000000003</c:v>
                </c:pt>
                <c:pt idx="462">
                  <c:v>357.4</c:v>
                </c:pt>
                <c:pt idx="463">
                  <c:v>381.96</c:v>
                </c:pt>
                <c:pt idx="464">
                  <c:v>402.85</c:v>
                </c:pt>
                <c:pt idx="465">
                  <c:v>371.99</c:v>
                </c:pt>
                <c:pt idx="466">
                  <c:v>393.84</c:v>
                </c:pt>
                <c:pt idx="467">
                  <c:v>369.31</c:v>
                </c:pt>
                <c:pt idx="468">
                  <c:v>360.94</c:v>
                </c:pt>
                <c:pt idx="469">
                  <c:v>348.72</c:v>
                </c:pt>
                <c:pt idx="470">
                  <c:v>395.7</c:v>
                </c:pt>
                <c:pt idx="471">
                  <c:v>399.58</c:v>
                </c:pt>
                <c:pt idx="472">
                  <c:v>421.91</c:v>
                </c:pt>
                <c:pt idx="473">
                  <c:v>422.76</c:v>
                </c:pt>
                <c:pt idx="474">
                  <c:v>437.16</c:v>
                </c:pt>
                <c:pt idx="475">
                  <c:v>470.9</c:v>
                </c:pt>
                <c:pt idx="476">
                  <c:v>453.14</c:v>
                </c:pt>
                <c:pt idx="477">
                  <c:v>410.92</c:v>
                </c:pt>
                <c:pt idx="478">
                  <c:v>396.38</c:v>
                </c:pt>
                <c:pt idx="479">
                  <c:v>348.88</c:v>
                </c:pt>
                <c:pt idx="480">
                  <c:v>285.86</c:v>
                </c:pt>
                <c:pt idx="481">
                  <c:v>282.45999999999998</c:v>
                </c:pt>
                <c:pt idx="482">
                  <c:v>267.02</c:v>
                </c:pt>
                <c:pt idx="483">
                  <c:v>260.2</c:v>
                </c:pt>
                <c:pt idx="484">
                  <c:v>261.83999999999997</c:v>
                </c:pt>
                <c:pt idx="485">
                  <c:v>270.44</c:v>
                </c:pt>
                <c:pt idx="486">
                  <c:v>317.25</c:v>
                </c:pt>
                <c:pt idx="487">
                  <c:v>350.85</c:v>
                </c:pt>
                <c:pt idx="488">
                  <c:v>402.9</c:v>
                </c:pt>
                <c:pt idx="489">
                  <c:v>370.82</c:v>
                </c:pt>
                <c:pt idx="490">
                  <c:v>354.82</c:v>
                </c:pt>
                <c:pt idx="491">
                  <c:v>344.65</c:v>
                </c:pt>
                <c:pt idx="492">
                  <c:v>307.44</c:v>
                </c:pt>
                <c:pt idx="493">
                  <c:v>313.81</c:v>
                </c:pt>
                <c:pt idx="494">
                  <c:v>322.62</c:v>
                </c:pt>
                <c:pt idx="495">
                  <c:v>337</c:v>
                </c:pt>
                <c:pt idx="496">
                  <c:v>335.06</c:v>
                </c:pt>
                <c:pt idx="497">
                  <c:v>352.47</c:v>
                </c:pt>
                <c:pt idx="498">
                  <c:v>369.91</c:v>
                </c:pt>
                <c:pt idx="499">
                  <c:v>390.9</c:v>
                </c:pt>
                <c:pt idx="500">
                  <c:v>390</c:v>
                </c:pt>
                <c:pt idx="501">
                  <c:v>366.9</c:v>
                </c:pt>
                <c:pt idx="502">
                  <c:v>353.63</c:v>
                </c:pt>
                <c:pt idx="503">
                  <c:v>289.31</c:v>
                </c:pt>
                <c:pt idx="504">
                  <c:v>287.72000000000003</c:v>
                </c:pt>
                <c:pt idx="505">
                  <c:v>271.91000000000003</c:v>
                </c:pt>
                <c:pt idx="506">
                  <c:v>267.33</c:v>
                </c:pt>
                <c:pt idx="507">
                  <c:v>275.95999999999998</c:v>
                </c:pt>
                <c:pt idx="508">
                  <c:v>264.86</c:v>
                </c:pt>
                <c:pt idx="509">
                  <c:v>272.16000000000003</c:v>
                </c:pt>
                <c:pt idx="510">
                  <c:v>339.77</c:v>
                </c:pt>
                <c:pt idx="511">
                  <c:v>369.89</c:v>
                </c:pt>
                <c:pt idx="512">
                  <c:v>379.63</c:v>
                </c:pt>
                <c:pt idx="513">
                  <c:v>346.72</c:v>
                </c:pt>
                <c:pt idx="514">
                  <c:v>313.44</c:v>
                </c:pt>
                <c:pt idx="515">
                  <c:v>355.77</c:v>
                </c:pt>
                <c:pt idx="516">
                  <c:v>355.51</c:v>
                </c:pt>
                <c:pt idx="517">
                  <c:v>351.47</c:v>
                </c:pt>
                <c:pt idx="518">
                  <c:v>349.96</c:v>
                </c:pt>
                <c:pt idx="519">
                  <c:v>361.83</c:v>
                </c:pt>
                <c:pt idx="520">
                  <c:v>363.09</c:v>
                </c:pt>
                <c:pt idx="521">
                  <c:v>372.44</c:v>
                </c:pt>
                <c:pt idx="522">
                  <c:v>409.41</c:v>
                </c:pt>
                <c:pt idx="523">
                  <c:v>479</c:v>
                </c:pt>
                <c:pt idx="524">
                  <c:v>450</c:v>
                </c:pt>
                <c:pt idx="525">
                  <c:v>394.21</c:v>
                </c:pt>
                <c:pt idx="526">
                  <c:v>380.09</c:v>
                </c:pt>
                <c:pt idx="527">
                  <c:v>343.19</c:v>
                </c:pt>
                <c:pt idx="528">
                  <c:v>337.05</c:v>
                </c:pt>
                <c:pt idx="529">
                  <c:v>290.91000000000003</c:v>
                </c:pt>
                <c:pt idx="530">
                  <c:v>274.2</c:v>
                </c:pt>
                <c:pt idx="531">
                  <c:v>269.35000000000002</c:v>
                </c:pt>
                <c:pt idx="532">
                  <c:v>269.81</c:v>
                </c:pt>
                <c:pt idx="533">
                  <c:v>282.13</c:v>
                </c:pt>
                <c:pt idx="534">
                  <c:v>355.19</c:v>
                </c:pt>
                <c:pt idx="535">
                  <c:v>378.85</c:v>
                </c:pt>
                <c:pt idx="536">
                  <c:v>385.19</c:v>
                </c:pt>
                <c:pt idx="537">
                  <c:v>378</c:v>
                </c:pt>
                <c:pt idx="538">
                  <c:v>366.07</c:v>
                </c:pt>
                <c:pt idx="539">
                  <c:v>358.6</c:v>
                </c:pt>
                <c:pt idx="540">
                  <c:v>335.04</c:v>
                </c:pt>
                <c:pt idx="541">
                  <c:v>348.67</c:v>
                </c:pt>
                <c:pt idx="542">
                  <c:v>359.81</c:v>
                </c:pt>
                <c:pt idx="543">
                  <c:v>407.16</c:v>
                </c:pt>
                <c:pt idx="544">
                  <c:v>472.43</c:v>
                </c:pt>
                <c:pt idx="545">
                  <c:v>412.45</c:v>
                </c:pt>
                <c:pt idx="546">
                  <c:v>369.42</c:v>
                </c:pt>
                <c:pt idx="547">
                  <c:v>350.96</c:v>
                </c:pt>
                <c:pt idx="548">
                  <c:v>420.32</c:v>
                </c:pt>
                <c:pt idx="549">
                  <c:v>473.57</c:v>
                </c:pt>
                <c:pt idx="550">
                  <c:v>385</c:v>
                </c:pt>
                <c:pt idx="551">
                  <c:v>378.05</c:v>
                </c:pt>
                <c:pt idx="552">
                  <c:v>285.72000000000003</c:v>
                </c:pt>
                <c:pt idx="553">
                  <c:v>255</c:v>
                </c:pt>
                <c:pt idx="554">
                  <c:v>237.2</c:v>
                </c:pt>
                <c:pt idx="555">
                  <c:v>230.71</c:v>
                </c:pt>
                <c:pt idx="556">
                  <c:v>222.31</c:v>
                </c:pt>
                <c:pt idx="557">
                  <c:v>214.2</c:v>
                </c:pt>
                <c:pt idx="558">
                  <c:v>233.84</c:v>
                </c:pt>
                <c:pt idx="559">
                  <c:v>244.56</c:v>
                </c:pt>
                <c:pt idx="560">
                  <c:v>207.28</c:v>
                </c:pt>
                <c:pt idx="561">
                  <c:v>185.63</c:v>
                </c:pt>
                <c:pt idx="562">
                  <c:v>172.12</c:v>
                </c:pt>
                <c:pt idx="563">
                  <c:v>142.13999999999999</c:v>
                </c:pt>
                <c:pt idx="564">
                  <c:v>139.6</c:v>
                </c:pt>
                <c:pt idx="565">
                  <c:v>139.37</c:v>
                </c:pt>
                <c:pt idx="566">
                  <c:v>150.37</c:v>
                </c:pt>
                <c:pt idx="567">
                  <c:v>180.39</c:v>
                </c:pt>
                <c:pt idx="568">
                  <c:v>205.73</c:v>
                </c:pt>
                <c:pt idx="569">
                  <c:v>242.32</c:v>
                </c:pt>
                <c:pt idx="570">
                  <c:v>285.02999999999997</c:v>
                </c:pt>
                <c:pt idx="571">
                  <c:v>350</c:v>
                </c:pt>
                <c:pt idx="572">
                  <c:v>362.85</c:v>
                </c:pt>
                <c:pt idx="573">
                  <c:v>359.96</c:v>
                </c:pt>
                <c:pt idx="574">
                  <c:v>353.44</c:v>
                </c:pt>
                <c:pt idx="575">
                  <c:v>302.17</c:v>
                </c:pt>
                <c:pt idx="576">
                  <c:v>270.08</c:v>
                </c:pt>
                <c:pt idx="577">
                  <c:v>242.42</c:v>
                </c:pt>
                <c:pt idx="578">
                  <c:v>199.08</c:v>
                </c:pt>
                <c:pt idx="579">
                  <c:v>195.6</c:v>
                </c:pt>
                <c:pt idx="580">
                  <c:v>185.6</c:v>
                </c:pt>
                <c:pt idx="581">
                  <c:v>182.71</c:v>
                </c:pt>
                <c:pt idx="582">
                  <c:v>176.71</c:v>
                </c:pt>
                <c:pt idx="583">
                  <c:v>192.31</c:v>
                </c:pt>
                <c:pt idx="584">
                  <c:v>185.07</c:v>
                </c:pt>
                <c:pt idx="585">
                  <c:v>170.26</c:v>
                </c:pt>
                <c:pt idx="586">
                  <c:v>128.19999999999999</c:v>
                </c:pt>
                <c:pt idx="587">
                  <c:v>135.93</c:v>
                </c:pt>
                <c:pt idx="588">
                  <c:v>170.55</c:v>
                </c:pt>
                <c:pt idx="589">
                  <c:v>197.48</c:v>
                </c:pt>
                <c:pt idx="590">
                  <c:v>177.03</c:v>
                </c:pt>
                <c:pt idx="591">
                  <c:v>198.66</c:v>
                </c:pt>
                <c:pt idx="592">
                  <c:v>123.8</c:v>
                </c:pt>
                <c:pt idx="593">
                  <c:v>222.3</c:v>
                </c:pt>
                <c:pt idx="594">
                  <c:v>272.77</c:v>
                </c:pt>
                <c:pt idx="595">
                  <c:v>327</c:v>
                </c:pt>
                <c:pt idx="596">
                  <c:v>340.1</c:v>
                </c:pt>
                <c:pt idx="597">
                  <c:v>348.43</c:v>
                </c:pt>
                <c:pt idx="598">
                  <c:v>348.45</c:v>
                </c:pt>
                <c:pt idx="599">
                  <c:v>333.06</c:v>
                </c:pt>
                <c:pt idx="600">
                  <c:v>319.64999999999998</c:v>
                </c:pt>
                <c:pt idx="601">
                  <c:v>277.83</c:v>
                </c:pt>
                <c:pt idx="602">
                  <c:v>266.27999999999997</c:v>
                </c:pt>
                <c:pt idx="603">
                  <c:v>254.39</c:v>
                </c:pt>
                <c:pt idx="604">
                  <c:v>257.77999999999997</c:v>
                </c:pt>
                <c:pt idx="605">
                  <c:v>302.44</c:v>
                </c:pt>
                <c:pt idx="606">
                  <c:v>361.88</c:v>
                </c:pt>
                <c:pt idx="607">
                  <c:v>376</c:v>
                </c:pt>
                <c:pt idx="608">
                  <c:v>385.17</c:v>
                </c:pt>
                <c:pt idx="609">
                  <c:v>366</c:v>
                </c:pt>
                <c:pt idx="610">
                  <c:v>385.09</c:v>
                </c:pt>
                <c:pt idx="611">
                  <c:v>419.19</c:v>
                </c:pt>
                <c:pt idx="612">
                  <c:v>447.99</c:v>
                </c:pt>
                <c:pt idx="613">
                  <c:v>412.89</c:v>
                </c:pt>
                <c:pt idx="614">
                  <c:v>431.8</c:v>
                </c:pt>
                <c:pt idx="615">
                  <c:v>494.15</c:v>
                </c:pt>
                <c:pt idx="616">
                  <c:v>502.01</c:v>
                </c:pt>
                <c:pt idx="617">
                  <c:v>500.06</c:v>
                </c:pt>
                <c:pt idx="618">
                  <c:v>443.34</c:v>
                </c:pt>
                <c:pt idx="619">
                  <c:v>458.51</c:v>
                </c:pt>
                <c:pt idx="620">
                  <c:v>468.11</c:v>
                </c:pt>
                <c:pt idx="621">
                  <c:v>430.54</c:v>
                </c:pt>
                <c:pt idx="622">
                  <c:v>408.3</c:v>
                </c:pt>
                <c:pt idx="623">
                  <c:v>378.01</c:v>
                </c:pt>
                <c:pt idx="624">
                  <c:v>359.96</c:v>
                </c:pt>
                <c:pt idx="625">
                  <c:v>317.31</c:v>
                </c:pt>
                <c:pt idx="626">
                  <c:v>307.19</c:v>
                </c:pt>
                <c:pt idx="627">
                  <c:v>298.33999999999997</c:v>
                </c:pt>
                <c:pt idx="628">
                  <c:v>298.77</c:v>
                </c:pt>
                <c:pt idx="629">
                  <c:v>324.82</c:v>
                </c:pt>
                <c:pt idx="630">
                  <c:v>380.47</c:v>
                </c:pt>
                <c:pt idx="631">
                  <c:v>412.59</c:v>
                </c:pt>
                <c:pt idx="632">
                  <c:v>417.54</c:v>
                </c:pt>
                <c:pt idx="633">
                  <c:v>357.37</c:v>
                </c:pt>
                <c:pt idx="634">
                  <c:v>302.76</c:v>
                </c:pt>
                <c:pt idx="635">
                  <c:v>310.77999999999997</c:v>
                </c:pt>
                <c:pt idx="636">
                  <c:v>308.33999999999997</c:v>
                </c:pt>
                <c:pt idx="637">
                  <c:v>308.10000000000002</c:v>
                </c:pt>
                <c:pt idx="638">
                  <c:v>320.16000000000003</c:v>
                </c:pt>
                <c:pt idx="639">
                  <c:v>419.57</c:v>
                </c:pt>
                <c:pt idx="640">
                  <c:v>415.06</c:v>
                </c:pt>
                <c:pt idx="641">
                  <c:v>414.8</c:v>
                </c:pt>
                <c:pt idx="642">
                  <c:v>416.73</c:v>
                </c:pt>
                <c:pt idx="643">
                  <c:v>405.82</c:v>
                </c:pt>
                <c:pt idx="644">
                  <c:v>416.01</c:v>
                </c:pt>
                <c:pt idx="645">
                  <c:v>373.85</c:v>
                </c:pt>
                <c:pt idx="646">
                  <c:v>400.02</c:v>
                </c:pt>
                <c:pt idx="647">
                  <c:v>373.31</c:v>
                </c:pt>
                <c:pt idx="648">
                  <c:v>351.39</c:v>
                </c:pt>
                <c:pt idx="649">
                  <c:v>305.13</c:v>
                </c:pt>
                <c:pt idx="650">
                  <c:v>281.42</c:v>
                </c:pt>
                <c:pt idx="651">
                  <c:v>279.66000000000003</c:v>
                </c:pt>
                <c:pt idx="652">
                  <c:v>299.62</c:v>
                </c:pt>
                <c:pt idx="653">
                  <c:v>322.79000000000002</c:v>
                </c:pt>
                <c:pt idx="654">
                  <c:v>389.83</c:v>
                </c:pt>
                <c:pt idx="655">
                  <c:v>413.89</c:v>
                </c:pt>
                <c:pt idx="656">
                  <c:v>400.59</c:v>
                </c:pt>
                <c:pt idx="657">
                  <c:v>389.7</c:v>
                </c:pt>
                <c:pt idx="658">
                  <c:v>332.44</c:v>
                </c:pt>
                <c:pt idx="659">
                  <c:v>294.35000000000002</c:v>
                </c:pt>
                <c:pt idx="660">
                  <c:v>361.22</c:v>
                </c:pt>
                <c:pt idx="661">
                  <c:v>353.67</c:v>
                </c:pt>
                <c:pt idx="662">
                  <c:v>384.54</c:v>
                </c:pt>
                <c:pt idx="663">
                  <c:v>372.44</c:v>
                </c:pt>
                <c:pt idx="664">
                  <c:v>389.76</c:v>
                </c:pt>
                <c:pt idx="665">
                  <c:v>411.44</c:v>
                </c:pt>
                <c:pt idx="666">
                  <c:v>417.77</c:v>
                </c:pt>
                <c:pt idx="667">
                  <c:v>409.12</c:v>
                </c:pt>
                <c:pt idx="668">
                  <c:v>407.95</c:v>
                </c:pt>
                <c:pt idx="669">
                  <c:v>423.05</c:v>
                </c:pt>
                <c:pt idx="670">
                  <c:v>409.45</c:v>
                </c:pt>
                <c:pt idx="671">
                  <c:v>372.57</c:v>
                </c:pt>
                <c:pt idx="672">
                  <c:v>276.97000000000003</c:v>
                </c:pt>
                <c:pt idx="673">
                  <c:v>196.13</c:v>
                </c:pt>
                <c:pt idx="674">
                  <c:v>185.78</c:v>
                </c:pt>
                <c:pt idx="675">
                  <c:v>181.65</c:v>
                </c:pt>
                <c:pt idx="676">
                  <c:v>176.29</c:v>
                </c:pt>
                <c:pt idx="677">
                  <c:v>217.64</c:v>
                </c:pt>
                <c:pt idx="678">
                  <c:v>436.84</c:v>
                </c:pt>
                <c:pt idx="679">
                  <c:v>382.33</c:v>
                </c:pt>
                <c:pt idx="680">
                  <c:v>364.42</c:v>
                </c:pt>
                <c:pt idx="681">
                  <c:v>314.64999999999998</c:v>
                </c:pt>
                <c:pt idx="682">
                  <c:v>359.66</c:v>
                </c:pt>
                <c:pt idx="683">
                  <c:v>445.84</c:v>
                </c:pt>
                <c:pt idx="684">
                  <c:v>441.87</c:v>
                </c:pt>
                <c:pt idx="685">
                  <c:v>357.82</c:v>
                </c:pt>
                <c:pt idx="686">
                  <c:v>369.01</c:v>
                </c:pt>
                <c:pt idx="687">
                  <c:v>423.57</c:v>
                </c:pt>
                <c:pt idx="688">
                  <c:v>471.03</c:v>
                </c:pt>
                <c:pt idx="689">
                  <c:v>522.70000000000005</c:v>
                </c:pt>
                <c:pt idx="690">
                  <c:v>540.9</c:v>
                </c:pt>
                <c:pt idx="691">
                  <c:v>482</c:v>
                </c:pt>
                <c:pt idx="692">
                  <c:v>474.47</c:v>
                </c:pt>
                <c:pt idx="693">
                  <c:v>481.72</c:v>
                </c:pt>
                <c:pt idx="694">
                  <c:v>415.28</c:v>
                </c:pt>
                <c:pt idx="695">
                  <c:v>405.91</c:v>
                </c:pt>
                <c:pt idx="696">
                  <c:v>212.32</c:v>
                </c:pt>
                <c:pt idx="697">
                  <c:v>194.24</c:v>
                </c:pt>
                <c:pt idx="698">
                  <c:v>190.37</c:v>
                </c:pt>
                <c:pt idx="699">
                  <c:v>202.8</c:v>
                </c:pt>
                <c:pt idx="700">
                  <c:v>193.01</c:v>
                </c:pt>
                <c:pt idx="701">
                  <c:v>240.93</c:v>
                </c:pt>
                <c:pt idx="702">
                  <c:v>366.72</c:v>
                </c:pt>
                <c:pt idx="703">
                  <c:v>410.93</c:v>
                </c:pt>
                <c:pt idx="704">
                  <c:v>419.65</c:v>
                </c:pt>
                <c:pt idx="705">
                  <c:v>340.69</c:v>
                </c:pt>
                <c:pt idx="706">
                  <c:v>309.57</c:v>
                </c:pt>
                <c:pt idx="707">
                  <c:v>262</c:v>
                </c:pt>
                <c:pt idx="708">
                  <c:v>213.57</c:v>
                </c:pt>
                <c:pt idx="709">
                  <c:v>210.51</c:v>
                </c:pt>
                <c:pt idx="710">
                  <c:v>195.83</c:v>
                </c:pt>
                <c:pt idx="711">
                  <c:v>182.44</c:v>
                </c:pt>
                <c:pt idx="712">
                  <c:v>206.24</c:v>
                </c:pt>
                <c:pt idx="713">
                  <c:v>248.22</c:v>
                </c:pt>
                <c:pt idx="714">
                  <c:v>302.47000000000003</c:v>
                </c:pt>
                <c:pt idx="715">
                  <c:v>378.26</c:v>
                </c:pt>
                <c:pt idx="716">
                  <c:v>404.23</c:v>
                </c:pt>
                <c:pt idx="717">
                  <c:v>420.13</c:v>
                </c:pt>
                <c:pt idx="718">
                  <c:v>416.33</c:v>
                </c:pt>
                <c:pt idx="719">
                  <c:v>365.04</c:v>
                </c:pt>
                <c:pt idx="720">
                  <c:v>350</c:v>
                </c:pt>
                <c:pt idx="721">
                  <c:v>280.91000000000003</c:v>
                </c:pt>
                <c:pt idx="722">
                  <c:v>180.97</c:v>
                </c:pt>
                <c:pt idx="723">
                  <c:v>168.65</c:v>
                </c:pt>
                <c:pt idx="724">
                  <c:v>164.64</c:v>
                </c:pt>
                <c:pt idx="725">
                  <c:v>175.56</c:v>
                </c:pt>
                <c:pt idx="726">
                  <c:v>239.62</c:v>
                </c:pt>
                <c:pt idx="727">
                  <c:v>221.98</c:v>
                </c:pt>
                <c:pt idx="728">
                  <c:v>238.01</c:v>
                </c:pt>
                <c:pt idx="729">
                  <c:v>155.01</c:v>
                </c:pt>
                <c:pt idx="730">
                  <c:v>128.26</c:v>
                </c:pt>
                <c:pt idx="731">
                  <c:v>108.76</c:v>
                </c:pt>
                <c:pt idx="732">
                  <c:v>88.81</c:v>
                </c:pt>
                <c:pt idx="733">
                  <c:v>80.569999999999993</c:v>
                </c:pt>
                <c:pt idx="734">
                  <c:v>92.11</c:v>
                </c:pt>
                <c:pt idx="735">
                  <c:v>91.14</c:v>
                </c:pt>
                <c:pt idx="736">
                  <c:v>126.19</c:v>
                </c:pt>
                <c:pt idx="737">
                  <c:v>124.36</c:v>
                </c:pt>
                <c:pt idx="738">
                  <c:v>150.62</c:v>
                </c:pt>
                <c:pt idx="739">
                  <c:v>185.63</c:v>
                </c:pt>
                <c:pt idx="740">
                  <c:v>223.82</c:v>
                </c:pt>
                <c:pt idx="741">
                  <c:v>225.33</c:v>
                </c:pt>
                <c:pt idx="742">
                  <c:v>167.45</c:v>
                </c:pt>
                <c:pt idx="743">
                  <c:v>118.91</c:v>
                </c:pt>
                <c:pt idx="744">
                  <c:v>91.56</c:v>
                </c:pt>
                <c:pt idx="745">
                  <c:v>35.380000000000003</c:v>
                </c:pt>
                <c:pt idx="746">
                  <c:v>35.71</c:v>
                </c:pt>
                <c:pt idx="747">
                  <c:v>25.95</c:v>
                </c:pt>
                <c:pt idx="748">
                  <c:v>58.31</c:v>
                </c:pt>
                <c:pt idx="749">
                  <c:v>54.14</c:v>
                </c:pt>
                <c:pt idx="750">
                  <c:v>59.05</c:v>
                </c:pt>
                <c:pt idx="751">
                  <c:v>30.46</c:v>
                </c:pt>
                <c:pt idx="752">
                  <c:v>22.13</c:v>
                </c:pt>
                <c:pt idx="753">
                  <c:v>21.72</c:v>
                </c:pt>
                <c:pt idx="754">
                  <c:v>23.25</c:v>
                </c:pt>
                <c:pt idx="755">
                  <c:v>29.43</c:v>
                </c:pt>
                <c:pt idx="756">
                  <c:v>27.59</c:v>
                </c:pt>
                <c:pt idx="757">
                  <c:v>18.34</c:v>
                </c:pt>
                <c:pt idx="758">
                  <c:v>18.13</c:v>
                </c:pt>
                <c:pt idx="759">
                  <c:v>17.940000000000001</c:v>
                </c:pt>
                <c:pt idx="760">
                  <c:v>24.63</c:v>
                </c:pt>
                <c:pt idx="761">
                  <c:v>70.28</c:v>
                </c:pt>
                <c:pt idx="762">
                  <c:v>137.44999999999999</c:v>
                </c:pt>
                <c:pt idx="763">
                  <c:v>322.13</c:v>
                </c:pt>
                <c:pt idx="764">
                  <c:v>369.9</c:v>
                </c:pt>
                <c:pt idx="765">
                  <c:v>378.07</c:v>
                </c:pt>
                <c:pt idx="766">
                  <c:v>389.74</c:v>
                </c:pt>
                <c:pt idx="767">
                  <c:v>379.8</c:v>
                </c:pt>
                <c:pt idx="768">
                  <c:v>320.08</c:v>
                </c:pt>
                <c:pt idx="769">
                  <c:v>278.18</c:v>
                </c:pt>
                <c:pt idx="770">
                  <c:v>277.74</c:v>
                </c:pt>
                <c:pt idx="771">
                  <c:v>270.89999999999998</c:v>
                </c:pt>
                <c:pt idx="772">
                  <c:v>273.98</c:v>
                </c:pt>
                <c:pt idx="773">
                  <c:v>298</c:v>
                </c:pt>
                <c:pt idx="774">
                  <c:v>395.95</c:v>
                </c:pt>
                <c:pt idx="775">
                  <c:v>415.08</c:v>
                </c:pt>
                <c:pt idx="776">
                  <c:v>433.97</c:v>
                </c:pt>
                <c:pt idx="777">
                  <c:v>420.64</c:v>
                </c:pt>
                <c:pt idx="778">
                  <c:v>405.88</c:v>
                </c:pt>
                <c:pt idx="779">
                  <c:v>396.9</c:v>
                </c:pt>
                <c:pt idx="780">
                  <c:v>383.63</c:v>
                </c:pt>
                <c:pt idx="781">
                  <c:v>370.17</c:v>
                </c:pt>
                <c:pt idx="782">
                  <c:v>330.63</c:v>
                </c:pt>
                <c:pt idx="783">
                  <c:v>327.36</c:v>
                </c:pt>
                <c:pt idx="784">
                  <c:v>354.81</c:v>
                </c:pt>
                <c:pt idx="785">
                  <c:v>381.95</c:v>
                </c:pt>
                <c:pt idx="786">
                  <c:v>406.74</c:v>
                </c:pt>
                <c:pt idx="787">
                  <c:v>458.03</c:v>
                </c:pt>
                <c:pt idx="788">
                  <c:v>469.9</c:v>
                </c:pt>
                <c:pt idx="789">
                  <c:v>452.12</c:v>
                </c:pt>
                <c:pt idx="790">
                  <c:v>450.05</c:v>
                </c:pt>
                <c:pt idx="791">
                  <c:v>419.15</c:v>
                </c:pt>
                <c:pt idx="792">
                  <c:v>395.49</c:v>
                </c:pt>
                <c:pt idx="793">
                  <c:v>349.57</c:v>
                </c:pt>
                <c:pt idx="794">
                  <c:v>330.04</c:v>
                </c:pt>
                <c:pt idx="795">
                  <c:v>331.5</c:v>
                </c:pt>
                <c:pt idx="796">
                  <c:v>334.34</c:v>
                </c:pt>
                <c:pt idx="797">
                  <c:v>362.1</c:v>
                </c:pt>
                <c:pt idx="798">
                  <c:v>419.64</c:v>
                </c:pt>
                <c:pt idx="799">
                  <c:v>453.66</c:v>
                </c:pt>
                <c:pt idx="800">
                  <c:v>448.9</c:v>
                </c:pt>
                <c:pt idx="801">
                  <c:v>393.71</c:v>
                </c:pt>
                <c:pt idx="802">
                  <c:v>365.7</c:v>
                </c:pt>
                <c:pt idx="803">
                  <c:v>332.99</c:v>
                </c:pt>
                <c:pt idx="804">
                  <c:v>364.65</c:v>
                </c:pt>
                <c:pt idx="805">
                  <c:v>334.4</c:v>
                </c:pt>
                <c:pt idx="806">
                  <c:v>322.18</c:v>
                </c:pt>
                <c:pt idx="807">
                  <c:v>322.49</c:v>
                </c:pt>
                <c:pt idx="808">
                  <c:v>355.65</c:v>
                </c:pt>
                <c:pt idx="809">
                  <c:v>400.06</c:v>
                </c:pt>
                <c:pt idx="810">
                  <c:v>425.02</c:v>
                </c:pt>
                <c:pt idx="811">
                  <c:v>490.06</c:v>
                </c:pt>
                <c:pt idx="812">
                  <c:v>508.63</c:v>
                </c:pt>
                <c:pt idx="813">
                  <c:v>480</c:v>
                </c:pt>
                <c:pt idx="814">
                  <c:v>468.07</c:v>
                </c:pt>
                <c:pt idx="815">
                  <c:v>445.57</c:v>
                </c:pt>
                <c:pt idx="816">
                  <c:v>416.05</c:v>
                </c:pt>
                <c:pt idx="817">
                  <c:v>365.61</c:v>
                </c:pt>
                <c:pt idx="818">
                  <c:v>340.01</c:v>
                </c:pt>
                <c:pt idx="819">
                  <c:v>330.86</c:v>
                </c:pt>
                <c:pt idx="820">
                  <c:v>325.04000000000002</c:v>
                </c:pt>
                <c:pt idx="821">
                  <c:v>332.22</c:v>
                </c:pt>
                <c:pt idx="822">
                  <c:v>411.97</c:v>
                </c:pt>
                <c:pt idx="823">
                  <c:v>435</c:v>
                </c:pt>
                <c:pt idx="824">
                  <c:v>457.97</c:v>
                </c:pt>
                <c:pt idx="825">
                  <c:v>410.38</c:v>
                </c:pt>
                <c:pt idx="826">
                  <c:v>343.57</c:v>
                </c:pt>
                <c:pt idx="827">
                  <c:v>330.88</c:v>
                </c:pt>
                <c:pt idx="828">
                  <c:v>301.48</c:v>
                </c:pt>
                <c:pt idx="829">
                  <c:v>291.54000000000002</c:v>
                </c:pt>
                <c:pt idx="830">
                  <c:v>261.81</c:v>
                </c:pt>
                <c:pt idx="831">
                  <c:v>284.26</c:v>
                </c:pt>
                <c:pt idx="832">
                  <c:v>299.58999999999997</c:v>
                </c:pt>
                <c:pt idx="833">
                  <c:v>333.42</c:v>
                </c:pt>
                <c:pt idx="834">
                  <c:v>376.7</c:v>
                </c:pt>
                <c:pt idx="835">
                  <c:v>426.21</c:v>
                </c:pt>
                <c:pt idx="836">
                  <c:v>445.56</c:v>
                </c:pt>
                <c:pt idx="837">
                  <c:v>444</c:v>
                </c:pt>
                <c:pt idx="838">
                  <c:v>428.81</c:v>
                </c:pt>
                <c:pt idx="839">
                  <c:v>359.88</c:v>
                </c:pt>
                <c:pt idx="840">
                  <c:v>396.66</c:v>
                </c:pt>
                <c:pt idx="841">
                  <c:v>378.06</c:v>
                </c:pt>
                <c:pt idx="842">
                  <c:v>345.47</c:v>
                </c:pt>
                <c:pt idx="843">
                  <c:v>334.1</c:v>
                </c:pt>
                <c:pt idx="844">
                  <c:v>335.01</c:v>
                </c:pt>
                <c:pt idx="845">
                  <c:v>371.63</c:v>
                </c:pt>
                <c:pt idx="846">
                  <c:v>421.32</c:v>
                </c:pt>
                <c:pt idx="847">
                  <c:v>433.31</c:v>
                </c:pt>
                <c:pt idx="848">
                  <c:v>434.07</c:v>
                </c:pt>
                <c:pt idx="849">
                  <c:v>419.97</c:v>
                </c:pt>
                <c:pt idx="850">
                  <c:v>379.9</c:v>
                </c:pt>
                <c:pt idx="851">
                  <c:v>380.25</c:v>
                </c:pt>
                <c:pt idx="852">
                  <c:v>370.06</c:v>
                </c:pt>
                <c:pt idx="853">
                  <c:v>370.07</c:v>
                </c:pt>
                <c:pt idx="854">
                  <c:v>396.38</c:v>
                </c:pt>
                <c:pt idx="855">
                  <c:v>461.85</c:v>
                </c:pt>
                <c:pt idx="856">
                  <c:v>479.81</c:v>
                </c:pt>
                <c:pt idx="857">
                  <c:v>484.06</c:v>
                </c:pt>
                <c:pt idx="858">
                  <c:v>527.25</c:v>
                </c:pt>
                <c:pt idx="859">
                  <c:v>499.27</c:v>
                </c:pt>
                <c:pt idx="860">
                  <c:v>465.59</c:v>
                </c:pt>
                <c:pt idx="861">
                  <c:v>461.81</c:v>
                </c:pt>
                <c:pt idx="862">
                  <c:v>471.24</c:v>
                </c:pt>
                <c:pt idx="863">
                  <c:v>400.04</c:v>
                </c:pt>
                <c:pt idx="864">
                  <c:v>350</c:v>
                </c:pt>
                <c:pt idx="865">
                  <c:v>320.07</c:v>
                </c:pt>
                <c:pt idx="866">
                  <c:v>299.25</c:v>
                </c:pt>
                <c:pt idx="867">
                  <c:v>305.01</c:v>
                </c:pt>
                <c:pt idx="868">
                  <c:v>307.55</c:v>
                </c:pt>
                <c:pt idx="869">
                  <c:v>330</c:v>
                </c:pt>
                <c:pt idx="870">
                  <c:v>404.9</c:v>
                </c:pt>
                <c:pt idx="871">
                  <c:v>429.92</c:v>
                </c:pt>
                <c:pt idx="872">
                  <c:v>441.57</c:v>
                </c:pt>
                <c:pt idx="873">
                  <c:v>382.12</c:v>
                </c:pt>
                <c:pt idx="874">
                  <c:v>370.06</c:v>
                </c:pt>
                <c:pt idx="875">
                  <c:v>417.42</c:v>
                </c:pt>
                <c:pt idx="876">
                  <c:v>446.54</c:v>
                </c:pt>
                <c:pt idx="877">
                  <c:v>375.69</c:v>
                </c:pt>
                <c:pt idx="878">
                  <c:v>370.08</c:v>
                </c:pt>
                <c:pt idx="879">
                  <c:v>358.12</c:v>
                </c:pt>
                <c:pt idx="880">
                  <c:v>394</c:v>
                </c:pt>
                <c:pt idx="881">
                  <c:v>445.23</c:v>
                </c:pt>
                <c:pt idx="882">
                  <c:v>435.79</c:v>
                </c:pt>
                <c:pt idx="883">
                  <c:v>453.99</c:v>
                </c:pt>
                <c:pt idx="884">
                  <c:v>464.29</c:v>
                </c:pt>
                <c:pt idx="885">
                  <c:v>434.56</c:v>
                </c:pt>
                <c:pt idx="886">
                  <c:v>432.89</c:v>
                </c:pt>
                <c:pt idx="887">
                  <c:v>402.51</c:v>
                </c:pt>
                <c:pt idx="888">
                  <c:v>384.91</c:v>
                </c:pt>
                <c:pt idx="889">
                  <c:v>349.96</c:v>
                </c:pt>
                <c:pt idx="890">
                  <c:v>284.58</c:v>
                </c:pt>
                <c:pt idx="891">
                  <c:v>242.41</c:v>
                </c:pt>
                <c:pt idx="892">
                  <c:v>218.66</c:v>
                </c:pt>
                <c:pt idx="893">
                  <c:v>240.18</c:v>
                </c:pt>
                <c:pt idx="894">
                  <c:v>235.23</c:v>
                </c:pt>
                <c:pt idx="895">
                  <c:v>229.23</c:v>
                </c:pt>
                <c:pt idx="896">
                  <c:v>280.01</c:v>
                </c:pt>
                <c:pt idx="897">
                  <c:v>277.75</c:v>
                </c:pt>
                <c:pt idx="898">
                  <c:v>250.2</c:v>
                </c:pt>
                <c:pt idx="899">
                  <c:v>248.63</c:v>
                </c:pt>
                <c:pt idx="900">
                  <c:v>242.4</c:v>
                </c:pt>
                <c:pt idx="901">
                  <c:v>192.14</c:v>
                </c:pt>
                <c:pt idx="902">
                  <c:v>175.07</c:v>
                </c:pt>
                <c:pt idx="903">
                  <c:v>178.49</c:v>
                </c:pt>
                <c:pt idx="904">
                  <c:v>192.29</c:v>
                </c:pt>
                <c:pt idx="905">
                  <c:v>235.18</c:v>
                </c:pt>
                <c:pt idx="906">
                  <c:v>282.2</c:v>
                </c:pt>
                <c:pt idx="907">
                  <c:v>349.72</c:v>
                </c:pt>
                <c:pt idx="908">
                  <c:v>391.67</c:v>
                </c:pt>
                <c:pt idx="909">
                  <c:v>371.41</c:v>
                </c:pt>
                <c:pt idx="910">
                  <c:v>357.55</c:v>
                </c:pt>
                <c:pt idx="911">
                  <c:v>331.77</c:v>
                </c:pt>
                <c:pt idx="912">
                  <c:v>290.06</c:v>
                </c:pt>
                <c:pt idx="913">
                  <c:v>240.8</c:v>
                </c:pt>
                <c:pt idx="914">
                  <c:v>174.41</c:v>
                </c:pt>
                <c:pt idx="915">
                  <c:v>161.19</c:v>
                </c:pt>
                <c:pt idx="916">
                  <c:v>156.81</c:v>
                </c:pt>
                <c:pt idx="917">
                  <c:v>195.28</c:v>
                </c:pt>
                <c:pt idx="918">
                  <c:v>210.31</c:v>
                </c:pt>
                <c:pt idx="919">
                  <c:v>196.18</c:v>
                </c:pt>
                <c:pt idx="920">
                  <c:v>189.51</c:v>
                </c:pt>
                <c:pt idx="921">
                  <c:v>160.29</c:v>
                </c:pt>
                <c:pt idx="922">
                  <c:v>99.01</c:v>
                </c:pt>
                <c:pt idx="923">
                  <c:v>91.88</c:v>
                </c:pt>
                <c:pt idx="924">
                  <c:v>127.53</c:v>
                </c:pt>
                <c:pt idx="925">
                  <c:v>94.42</c:v>
                </c:pt>
                <c:pt idx="926">
                  <c:v>91.57</c:v>
                </c:pt>
                <c:pt idx="927">
                  <c:v>84.04</c:v>
                </c:pt>
                <c:pt idx="928">
                  <c:v>123.77</c:v>
                </c:pt>
                <c:pt idx="929">
                  <c:v>228.23</c:v>
                </c:pt>
                <c:pt idx="930">
                  <c:v>344.42</c:v>
                </c:pt>
                <c:pt idx="931">
                  <c:v>418.38</c:v>
                </c:pt>
                <c:pt idx="932">
                  <c:v>429.8</c:v>
                </c:pt>
                <c:pt idx="933">
                  <c:v>434.95</c:v>
                </c:pt>
                <c:pt idx="934">
                  <c:v>433.97</c:v>
                </c:pt>
                <c:pt idx="935">
                  <c:v>408.02</c:v>
                </c:pt>
                <c:pt idx="936">
                  <c:v>389.77</c:v>
                </c:pt>
                <c:pt idx="937">
                  <c:v>328.49</c:v>
                </c:pt>
                <c:pt idx="938">
                  <c:v>299.23</c:v>
                </c:pt>
                <c:pt idx="939">
                  <c:v>282.44</c:v>
                </c:pt>
                <c:pt idx="940">
                  <c:v>296.76</c:v>
                </c:pt>
                <c:pt idx="941">
                  <c:v>317.12</c:v>
                </c:pt>
                <c:pt idx="942">
                  <c:v>394.33</c:v>
                </c:pt>
                <c:pt idx="943">
                  <c:v>424.94</c:v>
                </c:pt>
                <c:pt idx="944">
                  <c:v>412.12</c:v>
                </c:pt>
                <c:pt idx="945">
                  <c:v>380.8</c:v>
                </c:pt>
                <c:pt idx="946">
                  <c:v>362.93</c:v>
                </c:pt>
                <c:pt idx="947">
                  <c:v>376.31</c:v>
                </c:pt>
                <c:pt idx="948">
                  <c:v>437.18</c:v>
                </c:pt>
                <c:pt idx="949">
                  <c:v>415.09</c:v>
                </c:pt>
                <c:pt idx="950">
                  <c:v>388.42</c:v>
                </c:pt>
                <c:pt idx="951">
                  <c:v>380.98</c:v>
                </c:pt>
                <c:pt idx="952">
                  <c:v>423.71</c:v>
                </c:pt>
                <c:pt idx="953">
                  <c:v>463.61</c:v>
                </c:pt>
                <c:pt idx="954">
                  <c:v>527.79</c:v>
                </c:pt>
                <c:pt idx="955">
                  <c:v>647.89</c:v>
                </c:pt>
                <c:pt idx="956">
                  <c:v>682.32</c:v>
                </c:pt>
                <c:pt idx="957">
                  <c:v>600.64</c:v>
                </c:pt>
                <c:pt idx="958">
                  <c:v>530.13</c:v>
                </c:pt>
                <c:pt idx="959">
                  <c:v>469.86</c:v>
                </c:pt>
                <c:pt idx="960">
                  <c:v>402.46</c:v>
                </c:pt>
                <c:pt idx="961">
                  <c:v>368.99</c:v>
                </c:pt>
                <c:pt idx="962">
                  <c:v>337</c:v>
                </c:pt>
                <c:pt idx="963">
                  <c:v>325.24</c:v>
                </c:pt>
                <c:pt idx="964">
                  <c:v>318.72000000000003</c:v>
                </c:pt>
                <c:pt idx="965">
                  <c:v>350.98</c:v>
                </c:pt>
                <c:pt idx="966">
                  <c:v>440</c:v>
                </c:pt>
                <c:pt idx="967">
                  <c:v>484.18</c:v>
                </c:pt>
                <c:pt idx="968">
                  <c:v>465.77</c:v>
                </c:pt>
                <c:pt idx="969">
                  <c:v>423.05</c:v>
                </c:pt>
                <c:pt idx="970">
                  <c:v>443.93</c:v>
                </c:pt>
                <c:pt idx="971">
                  <c:v>457.94</c:v>
                </c:pt>
                <c:pt idx="972">
                  <c:v>499.87</c:v>
                </c:pt>
                <c:pt idx="973">
                  <c:v>514.57000000000005</c:v>
                </c:pt>
                <c:pt idx="974">
                  <c:v>468.19</c:v>
                </c:pt>
                <c:pt idx="975">
                  <c:v>501</c:v>
                </c:pt>
                <c:pt idx="976">
                  <c:v>599.47</c:v>
                </c:pt>
                <c:pt idx="977">
                  <c:v>653.23</c:v>
                </c:pt>
                <c:pt idx="978">
                  <c:v>634.27</c:v>
                </c:pt>
                <c:pt idx="979">
                  <c:v>590.86</c:v>
                </c:pt>
                <c:pt idx="980">
                  <c:v>581.20000000000005</c:v>
                </c:pt>
                <c:pt idx="981">
                  <c:v>481.83</c:v>
                </c:pt>
                <c:pt idx="982">
                  <c:v>496.44</c:v>
                </c:pt>
                <c:pt idx="983">
                  <c:v>342.13</c:v>
                </c:pt>
                <c:pt idx="984">
                  <c:v>402.46</c:v>
                </c:pt>
                <c:pt idx="985">
                  <c:v>368.99</c:v>
                </c:pt>
                <c:pt idx="986">
                  <c:v>337</c:v>
                </c:pt>
                <c:pt idx="987">
                  <c:v>325.24</c:v>
                </c:pt>
                <c:pt idx="988">
                  <c:v>318.72000000000003</c:v>
                </c:pt>
                <c:pt idx="989">
                  <c:v>350.98</c:v>
                </c:pt>
                <c:pt idx="990">
                  <c:v>440</c:v>
                </c:pt>
                <c:pt idx="991">
                  <c:v>484.18</c:v>
                </c:pt>
                <c:pt idx="992">
                  <c:v>465.77</c:v>
                </c:pt>
                <c:pt idx="993">
                  <c:v>423.05</c:v>
                </c:pt>
                <c:pt idx="994">
                  <c:v>443.93</c:v>
                </c:pt>
                <c:pt idx="995">
                  <c:v>457.94</c:v>
                </c:pt>
                <c:pt idx="996">
                  <c:v>499.87</c:v>
                </c:pt>
                <c:pt idx="997">
                  <c:v>514.57000000000005</c:v>
                </c:pt>
                <c:pt idx="998">
                  <c:v>468.19</c:v>
                </c:pt>
                <c:pt idx="999">
                  <c:v>501</c:v>
                </c:pt>
                <c:pt idx="1000">
                  <c:v>599.47</c:v>
                </c:pt>
                <c:pt idx="1001">
                  <c:v>653.23</c:v>
                </c:pt>
                <c:pt idx="1002">
                  <c:v>634.27</c:v>
                </c:pt>
                <c:pt idx="1003">
                  <c:v>590.86</c:v>
                </c:pt>
                <c:pt idx="1004">
                  <c:v>581.20000000000005</c:v>
                </c:pt>
                <c:pt idx="1005">
                  <c:v>481.83</c:v>
                </c:pt>
                <c:pt idx="1006">
                  <c:v>496.44</c:v>
                </c:pt>
                <c:pt idx="1007">
                  <c:v>342.13</c:v>
                </c:pt>
                <c:pt idx="1008">
                  <c:v>416.09</c:v>
                </c:pt>
                <c:pt idx="1009">
                  <c:v>330.07</c:v>
                </c:pt>
                <c:pt idx="1010">
                  <c:v>333.19</c:v>
                </c:pt>
                <c:pt idx="1011">
                  <c:v>349.67</c:v>
                </c:pt>
                <c:pt idx="1012">
                  <c:v>342.19</c:v>
                </c:pt>
                <c:pt idx="1013">
                  <c:v>372.27</c:v>
                </c:pt>
                <c:pt idx="1014">
                  <c:v>525.42999999999995</c:v>
                </c:pt>
                <c:pt idx="1015">
                  <c:v>528.39</c:v>
                </c:pt>
                <c:pt idx="1016">
                  <c:v>519.52</c:v>
                </c:pt>
                <c:pt idx="1017">
                  <c:v>494.93</c:v>
                </c:pt>
                <c:pt idx="1018">
                  <c:v>468.34</c:v>
                </c:pt>
                <c:pt idx="1019">
                  <c:v>430.69</c:v>
                </c:pt>
                <c:pt idx="1020">
                  <c:v>389.39</c:v>
                </c:pt>
                <c:pt idx="1021">
                  <c:v>397.97</c:v>
                </c:pt>
                <c:pt idx="1022">
                  <c:v>412.54</c:v>
                </c:pt>
                <c:pt idx="1023">
                  <c:v>430.03</c:v>
                </c:pt>
                <c:pt idx="1024">
                  <c:v>469.52</c:v>
                </c:pt>
                <c:pt idx="1025">
                  <c:v>605.82000000000005</c:v>
                </c:pt>
                <c:pt idx="1026">
                  <c:v>674.44</c:v>
                </c:pt>
                <c:pt idx="1027">
                  <c:v>590.41999999999996</c:v>
                </c:pt>
                <c:pt idx="1028">
                  <c:v>593.01</c:v>
                </c:pt>
                <c:pt idx="1029">
                  <c:v>603</c:v>
                </c:pt>
                <c:pt idx="1030">
                  <c:v>581.20000000000005</c:v>
                </c:pt>
                <c:pt idx="1031">
                  <c:v>472.89</c:v>
                </c:pt>
                <c:pt idx="1032">
                  <c:v>373.63</c:v>
                </c:pt>
                <c:pt idx="1033">
                  <c:v>338.56</c:v>
                </c:pt>
                <c:pt idx="1034">
                  <c:v>332.88</c:v>
                </c:pt>
                <c:pt idx="1035">
                  <c:v>327.93</c:v>
                </c:pt>
                <c:pt idx="1036">
                  <c:v>327.83</c:v>
                </c:pt>
                <c:pt idx="1037">
                  <c:v>338.38</c:v>
                </c:pt>
                <c:pt idx="1038">
                  <c:v>415.05</c:v>
                </c:pt>
                <c:pt idx="1039">
                  <c:v>465.32</c:v>
                </c:pt>
                <c:pt idx="1040">
                  <c:v>453.4</c:v>
                </c:pt>
                <c:pt idx="1041">
                  <c:v>436.19</c:v>
                </c:pt>
                <c:pt idx="1042">
                  <c:v>412.88</c:v>
                </c:pt>
                <c:pt idx="1043">
                  <c:v>394.94</c:v>
                </c:pt>
                <c:pt idx="1044">
                  <c:v>438.34</c:v>
                </c:pt>
                <c:pt idx="1045">
                  <c:v>400.02</c:v>
                </c:pt>
                <c:pt idx="1046">
                  <c:v>369.43</c:v>
                </c:pt>
                <c:pt idx="1047">
                  <c:v>420.29</c:v>
                </c:pt>
                <c:pt idx="1048">
                  <c:v>691.81</c:v>
                </c:pt>
                <c:pt idx="1049">
                  <c:v>557.27</c:v>
                </c:pt>
                <c:pt idx="1050">
                  <c:v>666.08</c:v>
                </c:pt>
                <c:pt idx="1051">
                  <c:v>660.1</c:v>
                </c:pt>
                <c:pt idx="1052">
                  <c:v>675.74</c:v>
                </c:pt>
                <c:pt idx="1053">
                  <c:v>600.15</c:v>
                </c:pt>
                <c:pt idx="1054">
                  <c:v>541.83000000000004</c:v>
                </c:pt>
                <c:pt idx="1055">
                  <c:v>455.17</c:v>
                </c:pt>
                <c:pt idx="1056">
                  <c:v>402.55</c:v>
                </c:pt>
                <c:pt idx="1057">
                  <c:v>344.67</c:v>
                </c:pt>
                <c:pt idx="1058">
                  <c:v>351.99</c:v>
                </c:pt>
                <c:pt idx="1059">
                  <c:v>337.01</c:v>
                </c:pt>
                <c:pt idx="1060">
                  <c:v>332.04</c:v>
                </c:pt>
                <c:pt idx="1061">
                  <c:v>331.27</c:v>
                </c:pt>
                <c:pt idx="1062">
                  <c:v>337.03</c:v>
                </c:pt>
                <c:pt idx="1063">
                  <c:v>333.12</c:v>
                </c:pt>
                <c:pt idx="1064">
                  <c:v>343.78</c:v>
                </c:pt>
                <c:pt idx="1065">
                  <c:v>354.4</c:v>
                </c:pt>
                <c:pt idx="1066">
                  <c:v>360.02</c:v>
                </c:pt>
                <c:pt idx="1067">
                  <c:v>357.13</c:v>
                </c:pt>
                <c:pt idx="1068">
                  <c:v>351.34</c:v>
                </c:pt>
                <c:pt idx="1069">
                  <c:v>316.95</c:v>
                </c:pt>
                <c:pt idx="1070">
                  <c:v>309.02999999999997</c:v>
                </c:pt>
                <c:pt idx="1071">
                  <c:v>318.86</c:v>
                </c:pt>
                <c:pt idx="1072">
                  <c:v>345.25</c:v>
                </c:pt>
                <c:pt idx="1073">
                  <c:v>382.68</c:v>
                </c:pt>
                <c:pt idx="1074">
                  <c:v>419.15</c:v>
                </c:pt>
                <c:pt idx="1075">
                  <c:v>409.95</c:v>
                </c:pt>
                <c:pt idx="1076">
                  <c:v>424.93</c:v>
                </c:pt>
                <c:pt idx="1077">
                  <c:v>406.61</c:v>
                </c:pt>
                <c:pt idx="1078">
                  <c:v>400.51</c:v>
                </c:pt>
                <c:pt idx="1079">
                  <c:v>374.47</c:v>
                </c:pt>
                <c:pt idx="1080">
                  <c:v>393.26</c:v>
                </c:pt>
                <c:pt idx="1081">
                  <c:v>379.24</c:v>
                </c:pt>
                <c:pt idx="1082">
                  <c:v>355.06</c:v>
                </c:pt>
                <c:pt idx="1083">
                  <c:v>331</c:v>
                </c:pt>
                <c:pt idx="1084">
                  <c:v>316.18</c:v>
                </c:pt>
                <c:pt idx="1085">
                  <c:v>302.82</c:v>
                </c:pt>
                <c:pt idx="1086">
                  <c:v>272.76</c:v>
                </c:pt>
                <c:pt idx="1087">
                  <c:v>260.93</c:v>
                </c:pt>
                <c:pt idx="1088">
                  <c:v>221.91</c:v>
                </c:pt>
                <c:pt idx="1089">
                  <c:v>211.08</c:v>
                </c:pt>
                <c:pt idx="1090">
                  <c:v>241.94</c:v>
                </c:pt>
                <c:pt idx="1091">
                  <c:v>285.13</c:v>
                </c:pt>
                <c:pt idx="1092">
                  <c:v>228.05</c:v>
                </c:pt>
                <c:pt idx="1093">
                  <c:v>185.2</c:v>
                </c:pt>
                <c:pt idx="1094">
                  <c:v>213.37</c:v>
                </c:pt>
                <c:pt idx="1095">
                  <c:v>255.49</c:v>
                </c:pt>
                <c:pt idx="1096">
                  <c:v>274.52</c:v>
                </c:pt>
                <c:pt idx="1097">
                  <c:v>328.08</c:v>
                </c:pt>
                <c:pt idx="1098">
                  <c:v>372.91</c:v>
                </c:pt>
                <c:pt idx="1099">
                  <c:v>431.17</c:v>
                </c:pt>
                <c:pt idx="1100">
                  <c:v>456.59</c:v>
                </c:pt>
                <c:pt idx="1101">
                  <c:v>438.07</c:v>
                </c:pt>
                <c:pt idx="1102">
                  <c:v>424.75</c:v>
                </c:pt>
                <c:pt idx="1103">
                  <c:v>378.78</c:v>
                </c:pt>
                <c:pt idx="1104">
                  <c:v>346.4</c:v>
                </c:pt>
                <c:pt idx="1105">
                  <c:v>276.76</c:v>
                </c:pt>
                <c:pt idx="1106">
                  <c:v>265.93</c:v>
                </c:pt>
                <c:pt idx="1107">
                  <c:v>266.02999999999997</c:v>
                </c:pt>
                <c:pt idx="1108">
                  <c:v>261.70999999999998</c:v>
                </c:pt>
                <c:pt idx="1109">
                  <c:v>286.29000000000002</c:v>
                </c:pt>
                <c:pt idx="1110">
                  <c:v>375.08</c:v>
                </c:pt>
                <c:pt idx="1111">
                  <c:v>410.14</c:v>
                </c:pt>
                <c:pt idx="1112">
                  <c:v>431.13</c:v>
                </c:pt>
                <c:pt idx="1113">
                  <c:v>431.31</c:v>
                </c:pt>
                <c:pt idx="1114">
                  <c:v>468.8</c:v>
                </c:pt>
                <c:pt idx="1115">
                  <c:v>570.6</c:v>
                </c:pt>
                <c:pt idx="1116">
                  <c:v>571.94000000000005</c:v>
                </c:pt>
                <c:pt idx="1117">
                  <c:v>581.08000000000004</c:v>
                </c:pt>
                <c:pt idx="1118">
                  <c:v>591.9</c:v>
                </c:pt>
                <c:pt idx="1119">
                  <c:v>661.38</c:v>
                </c:pt>
                <c:pt idx="1120">
                  <c:v>684.5</c:v>
                </c:pt>
                <c:pt idx="1121">
                  <c:v>708.99</c:v>
                </c:pt>
                <c:pt idx="1122">
                  <c:v>715.68</c:v>
                </c:pt>
                <c:pt idx="1123">
                  <c:v>735.59</c:v>
                </c:pt>
                <c:pt idx="1124">
                  <c:v>731.96</c:v>
                </c:pt>
                <c:pt idx="1125">
                  <c:v>691.59</c:v>
                </c:pt>
                <c:pt idx="1126">
                  <c:v>662.98</c:v>
                </c:pt>
                <c:pt idx="1127">
                  <c:v>517.57000000000005</c:v>
                </c:pt>
                <c:pt idx="1128">
                  <c:v>395.2</c:v>
                </c:pt>
                <c:pt idx="1129">
                  <c:v>356.64</c:v>
                </c:pt>
                <c:pt idx="1130">
                  <c:v>327.05</c:v>
                </c:pt>
                <c:pt idx="1131">
                  <c:v>299.45</c:v>
                </c:pt>
                <c:pt idx="1132">
                  <c:v>314.41000000000003</c:v>
                </c:pt>
                <c:pt idx="1133">
                  <c:v>350.32</c:v>
                </c:pt>
                <c:pt idx="1134">
                  <c:v>411.45</c:v>
                </c:pt>
                <c:pt idx="1135">
                  <c:v>469.39</c:v>
                </c:pt>
                <c:pt idx="1136">
                  <c:v>400.99</c:v>
                </c:pt>
                <c:pt idx="1137">
                  <c:v>498.65</c:v>
                </c:pt>
                <c:pt idx="1138">
                  <c:v>524.5</c:v>
                </c:pt>
                <c:pt idx="1139">
                  <c:v>581.86</c:v>
                </c:pt>
                <c:pt idx="1140">
                  <c:v>592.70000000000005</c:v>
                </c:pt>
                <c:pt idx="1141">
                  <c:v>645.21</c:v>
                </c:pt>
                <c:pt idx="1142">
                  <c:v>621.02</c:v>
                </c:pt>
                <c:pt idx="1143">
                  <c:v>721.18</c:v>
                </c:pt>
                <c:pt idx="1144">
                  <c:v>732.98</c:v>
                </c:pt>
                <c:pt idx="1145">
                  <c:v>690.61</c:v>
                </c:pt>
                <c:pt idx="1146">
                  <c:v>617.29</c:v>
                </c:pt>
                <c:pt idx="1147">
                  <c:v>539.03</c:v>
                </c:pt>
                <c:pt idx="1148">
                  <c:v>554.4</c:v>
                </c:pt>
                <c:pt idx="1149">
                  <c:v>466.2</c:v>
                </c:pt>
                <c:pt idx="1150">
                  <c:v>491.77</c:v>
                </c:pt>
                <c:pt idx="1151">
                  <c:v>419.77</c:v>
                </c:pt>
                <c:pt idx="1152">
                  <c:v>411.27</c:v>
                </c:pt>
                <c:pt idx="1153">
                  <c:v>361.22</c:v>
                </c:pt>
                <c:pt idx="1154">
                  <c:v>356.56</c:v>
                </c:pt>
                <c:pt idx="1155">
                  <c:v>355.19</c:v>
                </c:pt>
                <c:pt idx="1156">
                  <c:v>353.32</c:v>
                </c:pt>
                <c:pt idx="1157">
                  <c:v>381.9</c:v>
                </c:pt>
                <c:pt idx="1158">
                  <c:v>460</c:v>
                </c:pt>
                <c:pt idx="1159">
                  <c:v>505.28</c:v>
                </c:pt>
                <c:pt idx="1160">
                  <c:v>618.03</c:v>
                </c:pt>
                <c:pt idx="1161">
                  <c:v>498.3</c:v>
                </c:pt>
                <c:pt idx="1162">
                  <c:v>604.79</c:v>
                </c:pt>
                <c:pt idx="1163">
                  <c:v>576.9</c:v>
                </c:pt>
                <c:pt idx="1164">
                  <c:v>608.91</c:v>
                </c:pt>
                <c:pt idx="1165">
                  <c:v>547.52</c:v>
                </c:pt>
                <c:pt idx="1166">
                  <c:v>544.92999999999995</c:v>
                </c:pt>
                <c:pt idx="1167">
                  <c:v>468.87</c:v>
                </c:pt>
                <c:pt idx="1168">
                  <c:v>517.12</c:v>
                </c:pt>
                <c:pt idx="1169">
                  <c:v>545.54999999999995</c:v>
                </c:pt>
                <c:pt idx="1170">
                  <c:v>598.34</c:v>
                </c:pt>
                <c:pt idx="1171">
                  <c:v>599.27</c:v>
                </c:pt>
                <c:pt idx="1172">
                  <c:v>621.13</c:v>
                </c:pt>
                <c:pt idx="1173">
                  <c:v>591.97</c:v>
                </c:pt>
                <c:pt idx="1174">
                  <c:v>546.19000000000005</c:v>
                </c:pt>
                <c:pt idx="1175">
                  <c:v>492.6</c:v>
                </c:pt>
                <c:pt idx="1176">
                  <c:v>437.79</c:v>
                </c:pt>
                <c:pt idx="1177">
                  <c:v>400.91</c:v>
                </c:pt>
                <c:pt idx="1178">
                  <c:v>399.97</c:v>
                </c:pt>
                <c:pt idx="1179">
                  <c:v>399.66</c:v>
                </c:pt>
                <c:pt idx="1180">
                  <c:v>399.97</c:v>
                </c:pt>
                <c:pt idx="1181">
                  <c:v>400.04</c:v>
                </c:pt>
                <c:pt idx="1182">
                  <c:v>494.51</c:v>
                </c:pt>
                <c:pt idx="1183">
                  <c:v>565.13</c:v>
                </c:pt>
                <c:pt idx="1184">
                  <c:v>543.91999999999996</c:v>
                </c:pt>
                <c:pt idx="1185">
                  <c:v>510.27</c:v>
                </c:pt>
                <c:pt idx="1186">
                  <c:v>492.24</c:v>
                </c:pt>
                <c:pt idx="1187">
                  <c:v>487.9</c:v>
                </c:pt>
                <c:pt idx="1188">
                  <c:v>510.33</c:v>
                </c:pt>
                <c:pt idx="1189">
                  <c:v>520.02</c:v>
                </c:pt>
                <c:pt idx="1190">
                  <c:v>535.84</c:v>
                </c:pt>
                <c:pt idx="1191">
                  <c:v>483.91</c:v>
                </c:pt>
                <c:pt idx="1192">
                  <c:v>544.79999999999995</c:v>
                </c:pt>
                <c:pt idx="1193">
                  <c:v>616.61</c:v>
                </c:pt>
                <c:pt idx="1194">
                  <c:v>623.74</c:v>
                </c:pt>
                <c:pt idx="1195">
                  <c:v>615.65</c:v>
                </c:pt>
                <c:pt idx="1196">
                  <c:v>611.09</c:v>
                </c:pt>
                <c:pt idx="1197">
                  <c:v>579.45000000000005</c:v>
                </c:pt>
                <c:pt idx="1198">
                  <c:v>567.11</c:v>
                </c:pt>
                <c:pt idx="1199">
                  <c:v>578.67999999999995</c:v>
                </c:pt>
                <c:pt idx="1200">
                  <c:v>435.87</c:v>
                </c:pt>
                <c:pt idx="1201">
                  <c:v>390.06</c:v>
                </c:pt>
                <c:pt idx="1202">
                  <c:v>377.14</c:v>
                </c:pt>
                <c:pt idx="1203">
                  <c:v>388.51</c:v>
                </c:pt>
                <c:pt idx="1204">
                  <c:v>374.83</c:v>
                </c:pt>
                <c:pt idx="1205">
                  <c:v>404.65</c:v>
                </c:pt>
                <c:pt idx="1206">
                  <c:v>463.16</c:v>
                </c:pt>
                <c:pt idx="1207">
                  <c:v>514.77</c:v>
                </c:pt>
                <c:pt idx="1208">
                  <c:v>519.92999999999995</c:v>
                </c:pt>
                <c:pt idx="1209">
                  <c:v>520.08000000000004</c:v>
                </c:pt>
                <c:pt idx="1210">
                  <c:v>499.55</c:v>
                </c:pt>
                <c:pt idx="1211">
                  <c:v>512.42999999999995</c:v>
                </c:pt>
                <c:pt idx="1212">
                  <c:v>520.03</c:v>
                </c:pt>
                <c:pt idx="1213">
                  <c:v>554.38</c:v>
                </c:pt>
                <c:pt idx="1214">
                  <c:v>502.26</c:v>
                </c:pt>
                <c:pt idx="1215">
                  <c:v>574.02</c:v>
                </c:pt>
                <c:pt idx="1216">
                  <c:v>593.70000000000005</c:v>
                </c:pt>
                <c:pt idx="1217">
                  <c:v>561.13</c:v>
                </c:pt>
                <c:pt idx="1218">
                  <c:v>569.45000000000005</c:v>
                </c:pt>
                <c:pt idx="1219">
                  <c:v>563.79999999999995</c:v>
                </c:pt>
                <c:pt idx="1220">
                  <c:v>568.37</c:v>
                </c:pt>
                <c:pt idx="1221">
                  <c:v>574.30999999999995</c:v>
                </c:pt>
                <c:pt idx="1222">
                  <c:v>560.55999999999995</c:v>
                </c:pt>
                <c:pt idx="1223">
                  <c:v>498.04</c:v>
                </c:pt>
                <c:pt idx="1224">
                  <c:v>425</c:v>
                </c:pt>
                <c:pt idx="1225">
                  <c:v>404.3</c:v>
                </c:pt>
                <c:pt idx="1226">
                  <c:v>405</c:v>
                </c:pt>
                <c:pt idx="1227">
                  <c:v>395.85</c:v>
                </c:pt>
                <c:pt idx="1228">
                  <c:v>377.06</c:v>
                </c:pt>
                <c:pt idx="1229">
                  <c:v>383.98</c:v>
                </c:pt>
                <c:pt idx="1230">
                  <c:v>406.78</c:v>
                </c:pt>
                <c:pt idx="1231">
                  <c:v>423.02</c:v>
                </c:pt>
                <c:pt idx="1232">
                  <c:v>412.72</c:v>
                </c:pt>
                <c:pt idx="1233">
                  <c:v>398.06</c:v>
                </c:pt>
                <c:pt idx="1234">
                  <c:v>407.41</c:v>
                </c:pt>
                <c:pt idx="1235">
                  <c:v>415.56</c:v>
                </c:pt>
                <c:pt idx="1236">
                  <c:v>393.68</c:v>
                </c:pt>
                <c:pt idx="1237">
                  <c:v>358.25</c:v>
                </c:pt>
                <c:pt idx="1238">
                  <c:v>338.24</c:v>
                </c:pt>
                <c:pt idx="1239">
                  <c:v>299.56</c:v>
                </c:pt>
                <c:pt idx="1240">
                  <c:v>351.24</c:v>
                </c:pt>
                <c:pt idx="1241">
                  <c:v>426.82</c:v>
                </c:pt>
                <c:pt idx="1242">
                  <c:v>451</c:v>
                </c:pt>
                <c:pt idx="1243">
                  <c:v>467.88</c:v>
                </c:pt>
                <c:pt idx="1244">
                  <c:v>480.23</c:v>
                </c:pt>
                <c:pt idx="1245">
                  <c:v>466.69</c:v>
                </c:pt>
                <c:pt idx="1246">
                  <c:v>467.77</c:v>
                </c:pt>
                <c:pt idx="1247">
                  <c:v>442.77</c:v>
                </c:pt>
                <c:pt idx="1248">
                  <c:v>382.79</c:v>
                </c:pt>
                <c:pt idx="1249">
                  <c:v>339.88</c:v>
                </c:pt>
                <c:pt idx="1250">
                  <c:v>300.10000000000002</c:v>
                </c:pt>
                <c:pt idx="1251">
                  <c:v>293.05</c:v>
                </c:pt>
                <c:pt idx="1252">
                  <c:v>271.3</c:v>
                </c:pt>
                <c:pt idx="1253">
                  <c:v>227.1</c:v>
                </c:pt>
                <c:pt idx="1254">
                  <c:v>261.02999999999997</c:v>
                </c:pt>
                <c:pt idx="1255">
                  <c:v>264.8</c:v>
                </c:pt>
                <c:pt idx="1256">
                  <c:v>300.01</c:v>
                </c:pt>
                <c:pt idx="1257">
                  <c:v>286.37</c:v>
                </c:pt>
                <c:pt idx="1258">
                  <c:v>261.10000000000002</c:v>
                </c:pt>
                <c:pt idx="1259">
                  <c:v>255.76</c:v>
                </c:pt>
                <c:pt idx="1260">
                  <c:v>263.08</c:v>
                </c:pt>
                <c:pt idx="1261">
                  <c:v>219.08</c:v>
                </c:pt>
                <c:pt idx="1262">
                  <c:v>208.74</c:v>
                </c:pt>
                <c:pt idx="1263">
                  <c:v>226.08</c:v>
                </c:pt>
                <c:pt idx="1264">
                  <c:v>252.07</c:v>
                </c:pt>
                <c:pt idx="1265">
                  <c:v>316.01</c:v>
                </c:pt>
                <c:pt idx="1266">
                  <c:v>394.79</c:v>
                </c:pt>
                <c:pt idx="1267">
                  <c:v>449.55</c:v>
                </c:pt>
                <c:pt idx="1268">
                  <c:v>452.95</c:v>
                </c:pt>
                <c:pt idx="1269">
                  <c:v>464.71</c:v>
                </c:pt>
                <c:pt idx="1270">
                  <c:v>467.42</c:v>
                </c:pt>
                <c:pt idx="1271">
                  <c:v>428.47</c:v>
                </c:pt>
                <c:pt idx="1272">
                  <c:v>385.06</c:v>
                </c:pt>
                <c:pt idx="1273">
                  <c:v>344.06</c:v>
                </c:pt>
                <c:pt idx="1274">
                  <c:v>338.81</c:v>
                </c:pt>
                <c:pt idx="1275">
                  <c:v>320.86</c:v>
                </c:pt>
                <c:pt idx="1276">
                  <c:v>329.72</c:v>
                </c:pt>
                <c:pt idx="1277">
                  <c:v>380</c:v>
                </c:pt>
                <c:pt idx="1278">
                  <c:v>429.66</c:v>
                </c:pt>
                <c:pt idx="1279">
                  <c:v>467.91</c:v>
                </c:pt>
                <c:pt idx="1280">
                  <c:v>474.9</c:v>
                </c:pt>
                <c:pt idx="1281">
                  <c:v>460.43</c:v>
                </c:pt>
                <c:pt idx="1282">
                  <c:v>448.96</c:v>
                </c:pt>
                <c:pt idx="1283">
                  <c:v>430.96</c:v>
                </c:pt>
                <c:pt idx="1284">
                  <c:v>404.89</c:v>
                </c:pt>
                <c:pt idx="1285">
                  <c:v>393.62</c:v>
                </c:pt>
                <c:pt idx="1286">
                  <c:v>385.72</c:v>
                </c:pt>
                <c:pt idx="1287">
                  <c:v>402.56</c:v>
                </c:pt>
                <c:pt idx="1288">
                  <c:v>405.66</c:v>
                </c:pt>
                <c:pt idx="1289">
                  <c:v>453.18</c:v>
                </c:pt>
                <c:pt idx="1290">
                  <c:v>493.8</c:v>
                </c:pt>
                <c:pt idx="1291">
                  <c:v>519.07000000000005</c:v>
                </c:pt>
                <c:pt idx="1292">
                  <c:v>537.13</c:v>
                </c:pt>
                <c:pt idx="1293">
                  <c:v>530.24</c:v>
                </c:pt>
                <c:pt idx="1294">
                  <c:v>512.4</c:v>
                </c:pt>
                <c:pt idx="1295">
                  <c:v>475.18</c:v>
                </c:pt>
                <c:pt idx="1296">
                  <c:v>440.98</c:v>
                </c:pt>
                <c:pt idx="1297">
                  <c:v>390.1</c:v>
                </c:pt>
                <c:pt idx="1298">
                  <c:v>382.1</c:v>
                </c:pt>
                <c:pt idx="1299">
                  <c:v>359.89</c:v>
                </c:pt>
                <c:pt idx="1300">
                  <c:v>352.69</c:v>
                </c:pt>
                <c:pt idx="1301">
                  <c:v>393.03</c:v>
                </c:pt>
                <c:pt idx="1302">
                  <c:v>457.04</c:v>
                </c:pt>
                <c:pt idx="1303">
                  <c:v>479.9</c:v>
                </c:pt>
                <c:pt idx="1304">
                  <c:v>478.9</c:v>
                </c:pt>
                <c:pt idx="1305">
                  <c:v>434.27</c:v>
                </c:pt>
                <c:pt idx="1306">
                  <c:v>419.86</c:v>
                </c:pt>
                <c:pt idx="1307">
                  <c:v>417.66</c:v>
                </c:pt>
                <c:pt idx="1308">
                  <c:v>400.39</c:v>
                </c:pt>
                <c:pt idx="1309">
                  <c:v>437.68</c:v>
                </c:pt>
                <c:pt idx="1310">
                  <c:v>417.17</c:v>
                </c:pt>
                <c:pt idx="1311">
                  <c:v>443.63</c:v>
                </c:pt>
                <c:pt idx="1312">
                  <c:v>492.09</c:v>
                </c:pt>
                <c:pt idx="1313">
                  <c:v>470.8</c:v>
                </c:pt>
                <c:pt idx="1314">
                  <c:v>497.81</c:v>
                </c:pt>
                <c:pt idx="1315">
                  <c:v>524.71</c:v>
                </c:pt>
                <c:pt idx="1316">
                  <c:v>533.49</c:v>
                </c:pt>
                <c:pt idx="1317">
                  <c:v>529.70000000000005</c:v>
                </c:pt>
                <c:pt idx="1318">
                  <c:v>495.94</c:v>
                </c:pt>
                <c:pt idx="1319">
                  <c:v>447.31</c:v>
                </c:pt>
                <c:pt idx="1320">
                  <c:v>384.55</c:v>
                </c:pt>
                <c:pt idx="1321">
                  <c:v>372.85</c:v>
                </c:pt>
                <c:pt idx="1322">
                  <c:v>346.22</c:v>
                </c:pt>
                <c:pt idx="1323">
                  <c:v>326.3</c:v>
                </c:pt>
                <c:pt idx="1324">
                  <c:v>329.96</c:v>
                </c:pt>
                <c:pt idx="1325">
                  <c:v>370.28</c:v>
                </c:pt>
                <c:pt idx="1326">
                  <c:v>444.61</c:v>
                </c:pt>
                <c:pt idx="1327">
                  <c:v>457.35</c:v>
                </c:pt>
                <c:pt idx="1328">
                  <c:v>456.88</c:v>
                </c:pt>
                <c:pt idx="1329">
                  <c:v>421.8</c:v>
                </c:pt>
                <c:pt idx="1330">
                  <c:v>358.42</c:v>
                </c:pt>
                <c:pt idx="1331">
                  <c:v>308.77</c:v>
                </c:pt>
                <c:pt idx="1332">
                  <c:v>393.05</c:v>
                </c:pt>
                <c:pt idx="1333">
                  <c:v>407.39</c:v>
                </c:pt>
                <c:pt idx="1334">
                  <c:v>403.12</c:v>
                </c:pt>
                <c:pt idx="1335">
                  <c:v>424.48</c:v>
                </c:pt>
                <c:pt idx="1336">
                  <c:v>425.43</c:v>
                </c:pt>
                <c:pt idx="1337">
                  <c:v>453.48</c:v>
                </c:pt>
                <c:pt idx="1338">
                  <c:v>513.01</c:v>
                </c:pt>
                <c:pt idx="1339">
                  <c:v>539.58000000000004</c:v>
                </c:pt>
                <c:pt idx="1340">
                  <c:v>539.26</c:v>
                </c:pt>
                <c:pt idx="1341">
                  <c:v>522.16999999999996</c:v>
                </c:pt>
                <c:pt idx="1342">
                  <c:v>505.07</c:v>
                </c:pt>
                <c:pt idx="1343">
                  <c:v>456.92</c:v>
                </c:pt>
                <c:pt idx="1344">
                  <c:v>450.3</c:v>
                </c:pt>
                <c:pt idx="1345">
                  <c:v>414.26</c:v>
                </c:pt>
                <c:pt idx="1346">
                  <c:v>375.07</c:v>
                </c:pt>
                <c:pt idx="1347">
                  <c:v>348.49</c:v>
                </c:pt>
                <c:pt idx="1348">
                  <c:v>345.3</c:v>
                </c:pt>
                <c:pt idx="1349">
                  <c:v>375.07</c:v>
                </c:pt>
                <c:pt idx="1350">
                  <c:v>444.86</c:v>
                </c:pt>
                <c:pt idx="1351">
                  <c:v>480.1</c:v>
                </c:pt>
                <c:pt idx="1352">
                  <c:v>472.96</c:v>
                </c:pt>
                <c:pt idx="1353">
                  <c:v>452.33</c:v>
                </c:pt>
                <c:pt idx="1354">
                  <c:v>418.26</c:v>
                </c:pt>
                <c:pt idx="1355">
                  <c:v>383.58</c:v>
                </c:pt>
                <c:pt idx="1356">
                  <c:v>359.18</c:v>
                </c:pt>
                <c:pt idx="1357">
                  <c:v>361.7</c:v>
                </c:pt>
                <c:pt idx="1358">
                  <c:v>364.23</c:v>
                </c:pt>
                <c:pt idx="1359">
                  <c:v>360.57</c:v>
                </c:pt>
                <c:pt idx="1360">
                  <c:v>411.64</c:v>
                </c:pt>
                <c:pt idx="1361">
                  <c:v>382.72</c:v>
                </c:pt>
                <c:pt idx="1362">
                  <c:v>499.53</c:v>
                </c:pt>
                <c:pt idx="1363">
                  <c:v>515.67999999999995</c:v>
                </c:pt>
                <c:pt idx="1364">
                  <c:v>504.66</c:v>
                </c:pt>
                <c:pt idx="1365">
                  <c:v>492.41</c:v>
                </c:pt>
                <c:pt idx="1366">
                  <c:v>463.68</c:v>
                </c:pt>
                <c:pt idx="1367">
                  <c:v>412.46</c:v>
                </c:pt>
                <c:pt idx="1368">
                  <c:v>440.68</c:v>
                </c:pt>
                <c:pt idx="1369">
                  <c:v>358.18</c:v>
                </c:pt>
                <c:pt idx="1370">
                  <c:v>337.64</c:v>
                </c:pt>
                <c:pt idx="1371">
                  <c:v>339.17</c:v>
                </c:pt>
                <c:pt idx="1372">
                  <c:v>338.52</c:v>
                </c:pt>
                <c:pt idx="1373">
                  <c:v>390.05</c:v>
                </c:pt>
                <c:pt idx="1374">
                  <c:v>449.91</c:v>
                </c:pt>
                <c:pt idx="1375">
                  <c:v>468</c:v>
                </c:pt>
                <c:pt idx="1376">
                  <c:v>483.91</c:v>
                </c:pt>
                <c:pt idx="1377">
                  <c:v>449.32</c:v>
                </c:pt>
                <c:pt idx="1378">
                  <c:v>429.25</c:v>
                </c:pt>
                <c:pt idx="1379">
                  <c:v>408.76</c:v>
                </c:pt>
                <c:pt idx="1380">
                  <c:v>413.38</c:v>
                </c:pt>
                <c:pt idx="1381">
                  <c:v>393.41</c:v>
                </c:pt>
                <c:pt idx="1382">
                  <c:v>444.5</c:v>
                </c:pt>
                <c:pt idx="1383">
                  <c:v>450.93</c:v>
                </c:pt>
                <c:pt idx="1384">
                  <c:v>472.77</c:v>
                </c:pt>
                <c:pt idx="1385">
                  <c:v>508.84</c:v>
                </c:pt>
                <c:pt idx="1386">
                  <c:v>513.41999999999996</c:v>
                </c:pt>
                <c:pt idx="1387">
                  <c:v>499.7</c:v>
                </c:pt>
                <c:pt idx="1388">
                  <c:v>499.81</c:v>
                </c:pt>
                <c:pt idx="1389">
                  <c:v>442.71</c:v>
                </c:pt>
                <c:pt idx="1390">
                  <c:v>429.91</c:v>
                </c:pt>
                <c:pt idx="1391">
                  <c:v>386.55</c:v>
                </c:pt>
                <c:pt idx="1392">
                  <c:v>361.76</c:v>
                </c:pt>
                <c:pt idx="1393">
                  <c:v>315.05</c:v>
                </c:pt>
                <c:pt idx="1394">
                  <c:v>308.58999999999997</c:v>
                </c:pt>
                <c:pt idx="1395">
                  <c:v>276.45</c:v>
                </c:pt>
                <c:pt idx="1396">
                  <c:v>267.76</c:v>
                </c:pt>
                <c:pt idx="1397">
                  <c:v>260.64999999999998</c:v>
                </c:pt>
                <c:pt idx="1398">
                  <c:v>290.83</c:v>
                </c:pt>
                <c:pt idx="1399">
                  <c:v>315.02999999999997</c:v>
                </c:pt>
                <c:pt idx="1400">
                  <c:v>309.56</c:v>
                </c:pt>
                <c:pt idx="1401">
                  <c:v>302.33</c:v>
                </c:pt>
                <c:pt idx="1402">
                  <c:v>321.85000000000002</c:v>
                </c:pt>
                <c:pt idx="1403">
                  <c:v>339.84</c:v>
                </c:pt>
                <c:pt idx="1404">
                  <c:v>329.72</c:v>
                </c:pt>
                <c:pt idx="1405">
                  <c:v>325.70999999999998</c:v>
                </c:pt>
                <c:pt idx="1406">
                  <c:v>333.73</c:v>
                </c:pt>
                <c:pt idx="1407">
                  <c:v>360.56</c:v>
                </c:pt>
                <c:pt idx="1408">
                  <c:v>406.55</c:v>
                </c:pt>
                <c:pt idx="1409">
                  <c:v>420.94</c:v>
                </c:pt>
                <c:pt idx="1410">
                  <c:v>387.22</c:v>
                </c:pt>
                <c:pt idx="1411">
                  <c:v>423.64</c:v>
                </c:pt>
                <c:pt idx="1412">
                  <c:v>426.68</c:v>
                </c:pt>
                <c:pt idx="1413">
                  <c:v>414.2</c:v>
                </c:pt>
                <c:pt idx="1414">
                  <c:v>369.08</c:v>
                </c:pt>
                <c:pt idx="1415">
                  <c:v>324.98</c:v>
                </c:pt>
                <c:pt idx="1416">
                  <c:v>277.89</c:v>
                </c:pt>
                <c:pt idx="1417">
                  <c:v>232.85</c:v>
                </c:pt>
                <c:pt idx="1418">
                  <c:v>218.28</c:v>
                </c:pt>
                <c:pt idx="1419">
                  <c:v>206.4</c:v>
                </c:pt>
                <c:pt idx="1420">
                  <c:v>200.47</c:v>
                </c:pt>
                <c:pt idx="1421">
                  <c:v>205.23</c:v>
                </c:pt>
                <c:pt idx="1422">
                  <c:v>205</c:v>
                </c:pt>
                <c:pt idx="1423">
                  <c:v>206.29</c:v>
                </c:pt>
                <c:pt idx="1424">
                  <c:v>162.27000000000001</c:v>
                </c:pt>
                <c:pt idx="1425">
                  <c:v>142.69999999999999</c:v>
                </c:pt>
                <c:pt idx="1426">
                  <c:v>100</c:v>
                </c:pt>
                <c:pt idx="1427">
                  <c:v>87.69</c:v>
                </c:pt>
                <c:pt idx="1428">
                  <c:v>86.82</c:v>
                </c:pt>
                <c:pt idx="1429">
                  <c:v>86.71</c:v>
                </c:pt>
                <c:pt idx="1430">
                  <c:v>87.51</c:v>
                </c:pt>
                <c:pt idx="1431">
                  <c:v>87.75</c:v>
                </c:pt>
                <c:pt idx="1432">
                  <c:v>104.29</c:v>
                </c:pt>
                <c:pt idx="1433">
                  <c:v>199.42</c:v>
                </c:pt>
                <c:pt idx="1434">
                  <c:v>301.67</c:v>
                </c:pt>
                <c:pt idx="1435">
                  <c:v>393.3</c:v>
                </c:pt>
                <c:pt idx="1436">
                  <c:v>421.99</c:v>
                </c:pt>
                <c:pt idx="1437">
                  <c:v>419.92</c:v>
                </c:pt>
                <c:pt idx="1438">
                  <c:v>401.86</c:v>
                </c:pt>
                <c:pt idx="1439">
                  <c:v>359.42</c:v>
                </c:pt>
                <c:pt idx="1440">
                  <c:v>310.08</c:v>
                </c:pt>
                <c:pt idx="1441">
                  <c:v>271.57</c:v>
                </c:pt>
                <c:pt idx="1442">
                  <c:v>281.49</c:v>
                </c:pt>
                <c:pt idx="1443">
                  <c:v>281.20999999999998</c:v>
                </c:pt>
                <c:pt idx="1444">
                  <c:v>276.07</c:v>
                </c:pt>
                <c:pt idx="1445">
                  <c:v>310.38</c:v>
                </c:pt>
                <c:pt idx="1446">
                  <c:v>412.35</c:v>
                </c:pt>
                <c:pt idx="1447">
                  <c:v>423.01</c:v>
                </c:pt>
                <c:pt idx="1448">
                  <c:v>414.68</c:v>
                </c:pt>
                <c:pt idx="1449">
                  <c:v>384.55</c:v>
                </c:pt>
                <c:pt idx="1450">
                  <c:v>343.05</c:v>
                </c:pt>
                <c:pt idx="1451">
                  <c:v>355.47</c:v>
                </c:pt>
                <c:pt idx="1452">
                  <c:v>361.16</c:v>
                </c:pt>
                <c:pt idx="1453">
                  <c:v>368.52</c:v>
                </c:pt>
                <c:pt idx="1454">
                  <c:v>380.03</c:v>
                </c:pt>
                <c:pt idx="1455">
                  <c:v>387</c:v>
                </c:pt>
                <c:pt idx="1456">
                  <c:v>401.81</c:v>
                </c:pt>
                <c:pt idx="1457">
                  <c:v>406.17</c:v>
                </c:pt>
                <c:pt idx="1458">
                  <c:v>442.13</c:v>
                </c:pt>
                <c:pt idx="1459">
                  <c:v>495.9</c:v>
                </c:pt>
                <c:pt idx="1460">
                  <c:v>494.81</c:v>
                </c:pt>
                <c:pt idx="1461">
                  <c:v>455</c:v>
                </c:pt>
                <c:pt idx="1462">
                  <c:v>429.15</c:v>
                </c:pt>
                <c:pt idx="1463">
                  <c:v>391.2</c:v>
                </c:pt>
                <c:pt idx="1464">
                  <c:v>330.76</c:v>
                </c:pt>
                <c:pt idx="1465">
                  <c:v>298.92</c:v>
                </c:pt>
                <c:pt idx="1466">
                  <c:v>298.95</c:v>
                </c:pt>
                <c:pt idx="1467">
                  <c:v>289.2</c:v>
                </c:pt>
                <c:pt idx="1468">
                  <c:v>295.75</c:v>
                </c:pt>
                <c:pt idx="1469">
                  <c:v>320.01</c:v>
                </c:pt>
                <c:pt idx="1470">
                  <c:v>382.92</c:v>
                </c:pt>
                <c:pt idx="1471">
                  <c:v>414.98</c:v>
                </c:pt>
                <c:pt idx="1472">
                  <c:v>426.22</c:v>
                </c:pt>
                <c:pt idx="1473">
                  <c:v>383.99</c:v>
                </c:pt>
                <c:pt idx="1474">
                  <c:v>310.08999999999997</c:v>
                </c:pt>
                <c:pt idx="1475">
                  <c:v>300.42</c:v>
                </c:pt>
                <c:pt idx="1476">
                  <c:v>320.05</c:v>
                </c:pt>
                <c:pt idx="1477">
                  <c:v>338.5</c:v>
                </c:pt>
                <c:pt idx="1478">
                  <c:v>325.41000000000003</c:v>
                </c:pt>
                <c:pt idx="1479">
                  <c:v>343.89</c:v>
                </c:pt>
                <c:pt idx="1480">
                  <c:v>339</c:v>
                </c:pt>
                <c:pt idx="1481">
                  <c:v>374.38</c:v>
                </c:pt>
                <c:pt idx="1482">
                  <c:v>432.49</c:v>
                </c:pt>
                <c:pt idx="1483">
                  <c:v>469.8</c:v>
                </c:pt>
                <c:pt idx="1484">
                  <c:v>469.72</c:v>
                </c:pt>
                <c:pt idx="1485">
                  <c:v>428.67</c:v>
                </c:pt>
                <c:pt idx="1486">
                  <c:v>406.45</c:v>
                </c:pt>
                <c:pt idx="1487">
                  <c:v>343.31</c:v>
                </c:pt>
                <c:pt idx="1488">
                  <c:v>297.01</c:v>
                </c:pt>
                <c:pt idx="1489">
                  <c:v>286.98</c:v>
                </c:pt>
                <c:pt idx="1490">
                  <c:v>298.70999999999998</c:v>
                </c:pt>
                <c:pt idx="1491">
                  <c:v>285.60000000000002</c:v>
                </c:pt>
                <c:pt idx="1492">
                  <c:v>296.39999999999998</c:v>
                </c:pt>
                <c:pt idx="1493">
                  <c:v>297.5</c:v>
                </c:pt>
                <c:pt idx="1494">
                  <c:v>342.95</c:v>
                </c:pt>
                <c:pt idx="1495">
                  <c:v>393.72</c:v>
                </c:pt>
                <c:pt idx="1496">
                  <c:v>395.51</c:v>
                </c:pt>
                <c:pt idx="1497">
                  <c:v>356.26</c:v>
                </c:pt>
                <c:pt idx="1498">
                  <c:v>302.89999999999998</c:v>
                </c:pt>
                <c:pt idx="1499">
                  <c:v>300.93</c:v>
                </c:pt>
                <c:pt idx="1500">
                  <c:v>299.88</c:v>
                </c:pt>
                <c:pt idx="1501">
                  <c:v>317.94</c:v>
                </c:pt>
                <c:pt idx="1502">
                  <c:v>304.62</c:v>
                </c:pt>
                <c:pt idx="1503">
                  <c:v>300.10000000000002</c:v>
                </c:pt>
                <c:pt idx="1504">
                  <c:v>303.10000000000002</c:v>
                </c:pt>
                <c:pt idx="1505">
                  <c:v>353</c:v>
                </c:pt>
                <c:pt idx="1506">
                  <c:v>409.93</c:v>
                </c:pt>
                <c:pt idx="1507">
                  <c:v>449</c:v>
                </c:pt>
                <c:pt idx="1508">
                  <c:v>454.73</c:v>
                </c:pt>
                <c:pt idx="1509">
                  <c:v>420</c:v>
                </c:pt>
                <c:pt idx="1510">
                  <c:v>406.84</c:v>
                </c:pt>
                <c:pt idx="1511">
                  <c:v>355.01</c:v>
                </c:pt>
                <c:pt idx="1512">
                  <c:v>309.92</c:v>
                </c:pt>
                <c:pt idx="1513">
                  <c:v>300.02999999999997</c:v>
                </c:pt>
                <c:pt idx="1514">
                  <c:v>310</c:v>
                </c:pt>
                <c:pt idx="1515">
                  <c:v>306.3</c:v>
                </c:pt>
                <c:pt idx="1516">
                  <c:v>312</c:v>
                </c:pt>
                <c:pt idx="1517">
                  <c:v>347.06</c:v>
                </c:pt>
                <c:pt idx="1518">
                  <c:v>407.85</c:v>
                </c:pt>
                <c:pt idx="1519">
                  <c:v>420.37</c:v>
                </c:pt>
                <c:pt idx="1520">
                  <c:v>415.26</c:v>
                </c:pt>
                <c:pt idx="1521">
                  <c:v>397.2</c:v>
                </c:pt>
                <c:pt idx="1522">
                  <c:v>355.1</c:v>
                </c:pt>
                <c:pt idx="1523">
                  <c:v>343.87</c:v>
                </c:pt>
                <c:pt idx="1524">
                  <c:v>347.08</c:v>
                </c:pt>
                <c:pt idx="1525">
                  <c:v>354.5</c:v>
                </c:pt>
                <c:pt idx="1526">
                  <c:v>361.5</c:v>
                </c:pt>
                <c:pt idx="1527">
                  <c:v>376.23</c:v>
                </c:pt>
                <c:pt idx="1528">
                  <c:v>396.18</c:v>
                </c:pt>
                <c:pt idx="1529">
                  <c:v>401.31</c:v>
                </c:pt>
                <c:pt idx="1530">
                  <c:v>450</c:v>
                </c:pt>
                <c:pt idx="1531">
                  <c:v>539.9</c:v>
                </c:pt>
                <c:pt idx="1532">
                  <c:v>534.75</c:v>
                </c:pt>
                <c:pt idx="1533">
                  <c:v>446</c:v>
                </c:pt>
                <c:pt idx="1534">
                  <c:v>414.99</c:v>
                </c:pt>
                <c:pt idx="1535">
                  <c:v>390</c:v>
                </c:pt>
                <c:pt idx="1536">
                  <c:v>422.1</c:v>
                </c:pt>
                <c:pt idx="1537">
                  <c:v>405</c:v>
                </c:pt>
                <c:pt idx="1538">
                  <c:v>395.79</c:v>
                </c:pt>
                <c:pt idx="1539">
                  <c:v>391.95</c:v>
                </c:pt>
                <c:pt idx="1540">
                  <c:v>402.82</c:v>
                </c:pt>
                <c:pt idx="1541">
                  <c:v>408.43</c:v>
                </c:pt>
                <c:pt idx="1542">
                  <c:v>471.62</c:v>
                </c:pt>
                <c:pt idx="1543">
                  <c:v>513.30999999999995</c:v>
                </c:pt>
                <c:pt idx="1544">
                  <c:v>508</c:v>
                </c:pt>
                <c:pt idx="1545">
                  <c:v>472.56</c:v>
                </c:pt>
                <c:pt idx="1546">
                  <c:v>419.9</c:v>
                </c:pt>
                <c:pt idx="1547">
                  <c:v>407.61</c:v>
                </c:pt>
                <c:pt idx="1548">
                  <c:v>396.96</c:v>
                </c:pt>
                <c:pt idx="1549">
                  <c:v>459.71</c:v>
                </c:pt>
                <c:pt idx="1550">
                  <c:v>488.04</c:v>
                </c:pt>
                <c:pt idx="1551">
                  <c:v>460.81</c:v>
                </c:pt>
                <c:pt idx="1552">
                  <c:v>473.37</c:v>
                </c:pt>
                <c:pt idx="1553">
                  <c:v>455.44</c:v>
                </c:pt>
                <c:pt idx="1554">
                  <c:v>489.99</c:v>
                </c:pt>
                <c:pt idx="1555">
                  <c:v>560</c:v>
                </c:pt>
                <c:pt idx="1556">
                  <c:v>565.4</c:v>
                </c:pt>
                <c:pt idx="1557">
                  <c:v>507.78</c:v>
                </c:pt>
                <c:pt idx="1558">
                  <c:v>469.47</c:v>
                </c:pt>
                <c:pt idx="1559">
                  <c:v>424.02</c:v>
                </c:pt>
                <c:pt idx="1560">
                  <c:v>427.23</c:v>
                </c:pt>
                <c:pt idx="1561">
                  <c:v>400.71</c:v>
                </c:pt>
                <c:pt idx="1562">
                  <c:v>387.87</c:v>
                </c:pt>
                <c:pt idx="1563">
                  <c:v>374.09</c:v>
                </c:pt>
                <c:pt idx="1564">
                  <c:v>375.79</c:v>
                </c:pt>
                <c:pt idx="1565">
                  <c:v>382.76</c:v>
                </c:pt>
                <c:pt idx="1566">
                  <c:v>379.9</c:v>
                </c:pt>
                <c:pt idx="1567">
                  <c:v>388.74</c:v>
                </c:pt>
                <c:pt idx="1568">
                  <c:v>399.9</c:v>
                </c:pt>
                <c:pt idx="1569">
                  <c:v>374.5</c:v>
                </c:pt>
                <c:pt idx="1570">
                  <c:v>373.67</c:v>
                </c:pt>
                <c:pt idx="1571">
                  <c:v>377.21</c:v>
                </c:pt>
                <c:pt idx="1572">
                  <c:v>385.84</c:v>
                </c:pt>
                <c:pt idx="1573">
                  <c:v>364.09</c:v>
                </c:pt>
                <c:pt idx="1574">
                  <c:v>369.53</c:v>
                </c:pt>
                <c:pt idx="1575">
                  <c:v>370.33</c:v>
                </c:pt>
                <c:pt idx="1576">
                  <c:v>381.75</c:v>
                </c:pt>
                <c:pt idx="1577">
                  <c:v>412.3</c:v>
                </c:pt>
                <c:pt idx="1578">
                  <c:v>466.2</c:v>
                </c:pt>
                <c:pt idx="1579">
                  <c:v>503.26</c:v>
                </c:pt>
                <c:pt idx="1580">
                  <c:v>504.7</c:v>
                </c:pt>
                <c:pt idx="1581">
                  <c:v>479.94</c:v>
                </c:pt>
                <c:pt idx="1582">
                  <c:v>461.91</c:v>
                </c:pt>
                <c:pt idx="1583">
                  <c:v>425.89</c:v>
                </c:pt>
                <c:pt idx="1584">
                  <c:v>416.3</c:v>
                </c:pt>
                <c:pt idx="1585">
                  <c:v>397.2</c:v>
                </c:pt>
                <c:pt idx="1586">
                  <c:v>377.9</c:v>
                </c:pt>
                <c:pt idx="1587">
                  <c:v>354</c:v>
                </c:pt>
                <c:pt idx="1588">
                  <c:v>350.06</c:v>
                </c:pt>
                <c:pt idx="1589">
                  <c:v>351.01</c:v>
                </c:pt>
                <c:pt idx="1590">
                  <c:v>352.77</c:v>
                </c:pt>
                <c:pt idx="1591">
                  <c:v>350.05</c:v>
                </c:pt>
                <c:pt idx="1592">
                  <c:v>355.17</c:v>
                </c:pt>
                <c:pt idx="1593">
                  <c:v>339.94</c:v>
                </c:pt>
                <c:pt idx="1594">
                  <c:v>309</c:v>
                </c:pt>
                <c:pt idx="1595">
                  <c:v>320.60000000000002</c:v>
                </c:pt>
                <c:pt idx="1596">
                  <c:v>308.95999999999998</c:v>
                </c:pt>
                <c:pt idx="1597">
                  <c:v>277.75</c:v>
                </c:pt>
                <c:pt idx="1598">
                  <c:v>252.64</c:v>
                </c:pt>
                <c:pt idx="1599">
                  <c:v>303.39999999999998</c:v>
                </c:pt>
                <c:pt idx="1600">
                  <c:v>354.6</c:v>
                </c:pt>
                <c:pt idx="1601">
                  <c:v>404.88</c:v>
                </c:pt>
                <c:pt idx="1602">
                  <c:v>415.9</c:v>
                </c:pt>
                <c:pt idx="1603">
                  <c:v>454.91</c:v>
                </c:pt>
                <c:pt idx="1604">
                  <c:v>459.96</c:v>
                </c:pt>
                <c:pt idx="1605">
                  <c:v>462.6</c:v>
                </c:pt>
                <c:pt idx="1606">
                  <c:v>455.42</c:v>
                </c:pt>
                <c:pt idx="1607">
                  <c:v>404.73</c:v>
                </c:pt>
                <c:pt idx="1608">
                  <c:v>375.03</c:v>
                </c:pt>
                <c:pt idx="1609">
                  <c:v>361.09</c:v>
                </c:pt>
                <c:pt idx="1610">
                  <c:v>360.64</c:v>
                </c:pt>
                <c:pt idx="1611">
                  <c:v>350</c:v>
                </c:pt>
                <c:pt idx="1612">
                  <c:v>352.99</c:v>
                </c:pt>
                <c:pt idx="1613">
                  <c:v>369.79</c:v>
                </c:pt>
                <c:pt idx="1614">
                  <c:v>391.53</c:v>
                </c:pt>
                <c:pt idx="1615">
                  <c:v>427.48</c:v>
                </c:pt>
                <c:pt idx="1616">
                  <c:v>466.17</c:v>
                </c:pt>
                <c:pt idx="1617">
                  <c:v>452.8</c:v>
                </c:pt>
                <c:pt idx="1618">
                  <c:v>431.41</c:v>
                </c:pt>
                <c:pt idx="1619">
                  <c:v>407.06</c:v>
                </c:pt>
                <c:pt idx="1620">
                  <c:v>402.31</c:v>
                </c:pt>
                <c:pt idx="1621">
                  <c:v>392.13</c:v>
                </c:pt>
                <c:pt idx="1622">
                  <c:v>392.77</c:v>
                </c:pt>
                <c:pt idx="1623">
                  <c:v>380.09</c:v>
                </c:pt>
                <c:pt idx="1624">
                  <c:v>400.05</c:v>
                </c:pt>
                <c:pt idx="1625">
                  <c:v>448.84</c:v>
                </c:pt>
                <c:pt idx="1626">
                  <c:v>495</c:v>
                </c:pt>
                <c:pt idx="1627">
                  <c:v>520.01</c:v>
                </c:pt>
                <c:pt idx="1628">
                  <c:v>555.72</c:v>
                </c:pt>
                <c:pt idx="1629">
                  <c:v>536.69000000000005</c:v>
                </c:pt>
                <c:pt idx="1630">
                  <c:v>507</c:v>
                </c:pt>
                <c:pt idx="1631">
                  <c:v>475.42</c:v>
                </c:pt>
                <c:pt idx="1632">
                  <c:v>386.05</c:v>
                </c:pt>
                <c:pt idx="1633">
                  <c:v>386.02</c:v>
                </c:pt>
                <c:pt idx="1634">
                  <c:v>398.95</c:v>
                </c:pt>
                <c:pt idx="1635">
                  <c:v>413.33</c:v>
                </c:pt>
                <c:pt idx="1636">
                  <c:v>395.99</c:v>
                </c:pt>
                <c:pt idx="1637">
                  <c:v>440.99</c:v>
                </c:pt>
                <c:pt idx="1638">
                  <c:v>502.52</c:v>
                </c:pt>
                <c:pt idx="1639">
                  <c:v>517.99</c:v>
                </c:pt>
                <c:pt idx="1640">
                  <c:v>514.9</c:v>
                </c:pt>
                <c:pt idx="1641">
                  <c:v>497.04</c:v>
                </c:pt>
                <c:pt idx="1642">
                  <c:v>472.02</c:v>
                </c:pt>
                <c:pt idx="1643">
                  <c:v>465.26</c:v>
                </c:pt>
                <c:pt idx="1644">
                  <c:v>462.28</c:v>
                </c:pt>
                <c:pt idx="1645">
                  <c:v>470.31</c:v>
                </c:pt>
                <c:pt idx="1646">
                  <c:v>475.97</c:v>
                </c:pt>
                <c:pt idx="1647">
                  <c:v>477.29</c:v>
                </c:pt>
                <c:pt idx="1648">
                  <c:v>489.42</c:v>
                </c:pt>
                <c:pt idx="1649">
                  <c:v>509.69</c:v>
                </c:pt>
                <c:pt idx="1650">
                  <c:v>607.64</c:v>
                </c:pt>
                <c:pt idx="1651">
                  <c:v>671.9</c:v>
                </c:pt>
                <c:pt idx="1652">
                  <c:v>716.11</c:v>
                </c:pt>
                <c:pt idx="1653">
                  <c:v>648.38</c:v>
                </c:pt>
                <c:pt idx="1654">
                  <c:v>580</c:v>
                </c:pt>
                <c:pt idx="1655">
                  <c:v>513.28</c:v>
                </c:pt>
                <c:pt idx="1656">
                  <c:v>523.94000000000005</c:v>
                </c:pt>
                <c:pt idx="1657">
                  <c:v>483.88</c:v>
                </c:pt>
                <c:pt idx="1658">
                  <c:v>472.13</c:v>
                </c:pt>
                <c:pt idx="1659">
                  <c:v>460.41</c:v>
                </c:pt>
                <c:pt idx="1660">
                  <c:v>466.36</c:v>
                </c:pt>
                <c:pt idx="1661">
                  <c:v>492.02</c:v>
                </c:pt>
                <c:pt idx="1662">
                  <c:v>549.57000000000005</c:v>
                </c:pt>
                <c:pt idx="1663">
                  <c:v>597.15</c:v>
                </c:pt>
                <c:pt idx="1664">
                  <c:v>616.33000000000004</c:v>
                </c:pt>
                <c:pt idx="1665">
                  <c:v>575.1</c:v>
                </c:pt>
                <c:pt idx="1666">
                  <c:v>549.97</c:v>
                </c:pt>
                <c:pt idx="1667">
                  <c:v>526.89</c:v>
                </c:pt>
                <c:pt idx="1668">
                  <c:v>512.87</c:v>
                </c:pt>
                <c:pt idx="1669">
                  <c:v>505.6</c:v>
                </c:pt>
                <c:pt idx="1670">
                  <c:v>512.79</c:v>
                </c:pt>
                <c:pt idx="1671">
                  <c:v>518.32000000000005</c:v>
                </c:pt>
                <c:pt idx="1672">
                  <c:v>541.6</c:v>
                </c:pt>
                <c:pt idx="1673">
                  <c:v>593.29999999999995</c:v>
                </c:pt>
                <c:pt idx="1674">
                  <c:v>676.04</c:v>
                </c:pt>
                <c:pt idx="1675">
                  <c:v>747.93</c:v>
                </c:pt>
                <c:pt idx="1676">
                  <c:v>681</c:v>
                </c:pt>
                <c:pt idx="1677">
                  <c:v>629.09</c:v>
                </c:pt>
                <c:pt idx="1678">
                  <c:v>552.03</c:v>
                </c:pt>
                <c:pt idx="1679">
                  <c:v>509.73</c:v>
                </c:pt>
                <c:pt idx="1680">
                  <c:v>523.91999999999996</c:v>
                </c:pt>
                <c:pt idx="1681">
                  <c:v>479.9</c:v>
                </c:pt>
                <c:pt idx="1682">
                  <c:v>480</c:v>
                </c:pt>
                <c:pt idx="1683">
                  <c:v>476.07</c:v>
                </c:pt>
                <c:pt idx="1684">
                  <c:v>480.6</c:v>
                </c:pt>
                <c:pt idx="1685">
                  <c:v>502.64</c:v>
                </c:pt>
                <c:pt idx="1686">
                  <c:v>550</c:v>
                </c:pt>
                <c:pt idx="1687">
                  <c:v>598.9</c:v>
                </c:pt>
                <c:pt idx="1688">
                  <c:v>620.66</c:v>
                </c:pt>
                <c:pt idx="1689">
                  <c:v>613.59</c:v>
                </c:pt>
                <c:pt idx="1690">
                  <c:v>607.83000000000004</c:v>
                </c:pt>
                <c:pt idx="1691">
                  <c:v>578.11</c:v>
                </c:pt>
                <c:pt idx="1692">
                  <c:v>563.29</c:v>
                </c:pt>
                <c:pt idx="1693">
                  <c:v>560.64</c:v>
                </c:pt>
                <c:pt idx="1694">
                  <c:v>542.45000000000005</c:v>
                </c:pt>
                <c:pt idx="1695">
                  <c:v>544.9</c:v>
                </c:pt>
                <c:pt idx="1696">
                  <c:v>581.29</c:v>
                </c:pt>
                <c:pt idx="1697">
                  <c:v>589.84</c:v>
                </c:pt>
                <c:pt idx="1698">
                  <c:v>638.23</c:v>
                </c:pt>
                <c:pt idx="1699">
                  <c:v>656.92</c:v>
                </c:pt>
                <c:pt idx="1700">
                  <c:v>646.76</c:v>
                </c:pt>
                <c:pt idx="1701">
                  <c:v>600.05999999999995</c:v>
                </c:pt>
                <c:pt idx="1702">
                  <c:v>561.9</c:v>
                </c:pt>
                <c:pt idx="1703">
                  <c:v>524.92999999999995</c:v>
                </c:pt>
                <c:pt idx="1704">
                  <c:v>510.09</c:v>
                </c:pt>
                <c:pt idx="1705">
                  <c:v>467.63</c:v>
                </c:pt>
                <c:pt idx="1706">
                  <c:v>450.1</c:v>
                </c:pt>
                <c:pt idx="1707">
                  <c:v>440.8</c:v>
                </c:pt>
                <c:pt idx="1708">
                  <c:v>439.39</c:v>
                </c:pt>
                <c:pt idx="1709">
                  <c:v>469.62</c:v>
                </c:pt>
                <c:pt idx="1710">
                  <c:v>533.96</c:v>
                </c:pt>
                <c:pt idx="1711">
                  <c:v>572.42999999999995</c:v>
                </c:pt>
                <c:pt idx="1712">
                  <c:v>589.88</c:v>
                </c:pt>
                <c:pt idx="1713">
                  <c:v>572.37</c:v>
                </c:pt>
                <c:pt idx="1714">
                  <c:v>562.79999999999995</c:v>
                </c:pt>
                <c:pt idx="1715">
                  <c:v>547.61</c:v>
                </c:pt>
                <c:pt idx="1716">
                  <c:v>541.62</c:v>
                </c:pt>
                <c:pt idx="1717">
                  <c:v>495.89</c:v>
                </c:pt>
                <c:pt idx="1718">
                  <c:v>477.38</c:v>
                </c:pt>
                <c:pt idx="1719">
                  <c:v>475.35</c:v>
                </c:pt>
                <c:pt idx="1720">
                  <c:v>490.86</c:v>
                </c:pt>
                <c:pt idx="1721">
                  <c:v>517.41999999999996</c:v>
                </c:pt>
                <c:pt idx="1722">
                  <c:v>545.55999999999995</c:v>
                </c:pt>
                <c:pt idx="1723">
                  <c:v>568.99</c:v>
                </c:pt>
                <c:pt idx="1724">
                  <c:v>569.4</c:v>
                </c:pt>
                <c:pt idx="1725">
                  <c:v>550</c:v>
                </c:pt>
                <c:pt idx="1726">
                  <c:v>530.58000000000004</c:v>
                </c:pt>
                <c:pt idx="1727">
                  <c:v>504.93</c:v>
                </c:pt>
                <c:pt idx="1728">
                  <c:v>512.09</c:v>
                </c:pt>
                <c:pt idx="1729">
                  <c:v>500.05</c:v>
                </c:pt>
                <c:pt idx="1730">
                  <c:v>480.09</c:v>
                </c:pt>
                <c:pt idx="1731">
                  <c:v>460.04</c:v>
                </c:pt>
                <c:pt idx="1732">
                  <c:v>452.61</c:v>
                </c:pt>
                <c:pt idx="1733">
                  <c:v>452.15</c:v>
                </c:pt>
                <c:pt idx="1734">
                  <c:v>471.69</c:v>
                </c:pt>
                <c:pt idx="1735">
                  <c:v>475.03</c:v>
                </c:pt>
                <c:pt idx="1736">
                  <c:v>484.93</c:v>
                </c:pt>
                <c:pt idx="1737">
                  <c:v>480.02</c:v>
                </c:pt>
                <c:pt idx="1738">
                  <c:v>464.5</c:v>
                </c:pt>
                <c:pt idx="1739">
                  <c:v>443.19</c:v>
                </c:pt>
                <c:pt idx="1740">
                  <c:v>438.06</c:v>
                </c:pt>
                <c:pt idx="1741">
                  <c:v>411.42</c:v>
                </c:pt>
                <c:pt idx="1742">
                  <c:v>412.27</c:v>
                </c:pt>
                <c:pt idx="1743">
                  <c:v>395.75</c:v>
                </c:pt>
                <c:pt idx="1744">
                  <c:v>448.44</c:v>
                </c:pt>
                <c:pt idx="1745">
                  <c:v>402.56</c:v>
                </c:pt>
                <c:pt idx="1746">
                  <c:v>475.06</c:v>
                </c:pt>
                <c:pt idx="1747">
                  <c:v>529.91</c:v>
                </c:pt>
                <c:pt idx="1748">
                  <c:v>551.1</c:v>
                </c:pt>
                <c:pt idx="1749">
                  <c:v>540</c:v>
                </c:pt>
                <c:pt idx="1750">
                  <c:v>512.85</c:v>
                </c:pt>
                <c:pt idx="1751">
                  <c:v>463.76</c:v>
                </c:pt>
                <c:pt idx="1752">
                  <c:v>430.27</c:v>
                </c:pt>
                <c:pt idx="1753">
                  <c:v>381</c:v>
                </c:pt>
                <c:pt idx="1754">
                  <c:v>374.94</c:v>
                </c:pt>
                <c:pt idx="1755">
                  <c:v>344.27</c:v>
                </c:pt>
                <c:pt idx="1756">
                  <c:v>323</c:v>
                </c:pt>
                <c:pt idx="1757">
                  <c:v>324.07</c:v>
                </c:pt>
                <c:pt idx="1758">
                  <c:v>365.99</c:v>
                </c:pt>
                <c:pt idx="1759">
                  <c:v>348.35</c:v>
                </c:pt>
                <c:pt idx="1760">
                  <c:v>332</c:v>
                </c:pt>
                <c:pt idx="1761">
                  <c:v>317.26</c:v>
                </c:pt>
                <c:pt idx="1762">
                  <c:v>254.52</c:v>
                </c:pt>
                <c:pt idx="1763">
                  <c:v>333.76</c:v>
                </c:pt>
                <c:pt idx="1764">
                  <c:v>369.67</c:v>
                </c:pt>
                <c:pt idx="1765">
                  <c:v>298.05</c:v>
                </c:pt>
                <c:pt idx="1766">
                  <c:v>237.71</c:v>
                </c:pt>
                <c:pt idx="1767">
                  <c:v>252.78</c:v>
                </c:pt>
                <c:pt idx="1768">
                  <c:v>323.66000000000003</c:v>
                </c:pt>
                <c:pt idx="1769">
                  <c:v>455</c:v>
                </c:pt>
                <c:pt idx="1770">
                  <c:v>530</c:v>
                </c:pt>
                <c:pt idx="1771">
                  <c:v>592</c:v>
                </c:pt>
                <c:pt idx="1772">
                  <c:v>623.55999999999995</c:v>
                </c:pt>
                <c:pt idx="1773">
                  <c:v>609.21</c:v>
                </c:pt>
                <c:pt idx="1774">
                  <c:v>593.1</c:v>
                </c:pt>
                <c:pt idx="1775">
                  <c:v>568.82000000000005</c:v>
                </c:pt>
                <c:pt idx="1776">
                  <c:v>504.25</c:v>
                </c:pt>
                <c:pt idx="1777">
                  <c:v>477.42</c:v>
                </c:pt>
                <c:pt idx="1778">
                  <c:v>453.51</c:v>
                </c:pt>
                <c:pt idx="1779">
                  <c:v>440.74</c:v>
                </c:pt>
                <c:pt idx="1780">
                  <c:v>450.02</c:v>
                </c:pt>
                <c:pt idx="1781">
                  <c:v>497.08</c:v>
                </c:pt>
                <c:pt idx="1782">
                  <c:v>563.41999999999996</c:v>
                </c:pt>
                <c:pt idx="1783">
                  <c:v>599.9</c:v>
                </c:pt>
                <c:pt idx="1784">
                  <c:v>610</c:v>
                </c:pt>
                <c:pt idx="1785">
                  <c:v>595.59</c:v>
                </c:pt>
                <c:pt idx="1786">
                  <c:v>583.46</c:v>
                </c:pt>
                <c:pt idx="1787">
                  <c:v>567.5</c:v>
                </c:pt>
                <c:pt idx="1788">
                  <c:v>549.62</c:v>
                </c:pt>
                <c:pt idx="1789">
                  <c:v>545.04</c:v>
                </c:pt>
                <c:pt idx="1790">
                  <c:v>558.89</c:v>
                </c:pt>
                <c:pt idx="1791">
                  <c:v>577.20000000000005</c:v>
                </c:pt>
                <c:pt idx="1792">
                  <c:v>586.66999999999996</c:v>
                </c:pt>
                <c:pt idx="1793">
                  <c:v>613.54999999999995</c:v>
                </c:pt>
                <c:pt idx="1794">
                  <c:v>640</c:v>
                </c:pt>
                <c:pt idx="1795">
                  <c:v>677.61</c:v>
                </c:pt>
                <c:pt idx="1796">
                  <c:v>679.97</c:v>
                </c:pt>
                <c:pt idx="1797">
                  <c:v>627.69000000000005</c:v>
                </c:pt>
                <c:pt idx="1798">
                  <c:v>588.86</c:v>
                </c:pt>
                <c:pt idx="1799">
                  <c:v>545</c:v>
                </c:pt>
                <c:pt idx="1800">
                  <c:v>550</c:v>
                </c:pt>
                <c:pt idx="1801">
                  <c:v>504.73</c:v>
                </c:pt>
                <c:pt idx="1802">
                  <c:v>507</c:v>
                </c:pt>
                <c:pt idx="1803">
                  <c:v>500.57</c:v>
                </c:pt>
                <c:pt idx="1804">
                  <c:v>503.32</c:v>
                </c:pt>
                <c:pt idx="1805">
                  <c:v>531.02</c:v>
                </c:pt>
                <c:pt idx="1806">
                  <c:v>627.95000000000005</c:v>
                </c:pt>
                <c:pt idx="1807">
                  <c:v>668.21</c:v>
                </c:pt>
                <c:pt idx="1808">
                  <c:v>680</c:v>
                </c:pt>
                <c:pt idx="1809">
                  <c:v>640.1</c:v>
                </c:pt>
                <c:pt idx="1810">
                  <c:v>614.01</c:v>
                </c:pt>
                <c:pt idx="1811">
                  <c:v>618.38</c:v>
                </c:pt>
                <c:pt idx="1812">
                  <c:v>617.14</c:v>
                </c:pt>
                <c:pt idx="1813">
                  <c:v>597.02</c:v>
                </c:pt>
                <c:pt idx="1814">
                  <c:v>575.78</c:v>
                </c:pt>
                <c:pt idx="1815">
                  <c:v>580.41999999999996</c:v>
                </c:pt>
                <c:pt idx="1816">
                  <c:v>604.42999999999995</c:v>
                </c:pt>
                <c:pt idx="1817">
                  <c:v>648.15</c:v>
                </c:pt>
                <c:pt idx="1818">
                  <c:v>713.65</c:v>
                </c:pt>
                <c:pt idx="1819">
                  <c:v>794.95</c:v>
                </c:pt>
                <c:pt idx="1820">
                  <c:v>771</c:v>
                </c:pt>
                <c:pt idx="1821">
                  <c:v>708.83</c:v>
                </c:pt>
                <c:pt idx="1822">
                  <c:v>644</c:v>
                </c:pt>
                <c:pt idx="1823">
                  <c:v>599.99</c:v>
                </c:pt>
                <c:pt idx="1824">
                  <c:v>581.79999999999995</c:v>
                </c:pt>
                <c:pt idx="1825">
                  <c:v>550</c:v>
                </c:pt>
                <c:pt idx="1826">
                  <c:v>550.19000000000005</c:v>
                </c:pt>
                <c:pt idx="1827">
                  <c:v>535.98</c:v>
                </c:pt>
                <c:pt idx="1828">
                  <c:v>539.01</c:v>
                </c:pt>
                <c:pt idx="1829">
                  <c:v>574.17999999999995</c:v>
                </c:pt>
                <c:pt idx="1830">
                  <c:v>648</c:v>
                </c:pt>
                <c:pt idx="1831">
                  <c:v>683.25</c:v>
                </c:pt>
                <c:pt idx="1832">
                  <c:v>694.26</c:v>
                </c:pt>
                <c:pt idx="1833">
                  <c:v>649.91999999999996</c:v>
                </c:pt>
                <c:pt idx="1834">
                  <c:v>604.82000000000005</c:v>
                </c:pt>
                <c:pt idx="1835">
                  <c:v>592.48</c:v>
                </c:pt>
                <c:pt idx="1836">
                  <c:v>607.66</c:v>
                </c:pt>
                <c:pt idx="1837">
                  <c:v>595.32000000000005</c:v>
                </c:pt>
                <c:pt idx="1838">
                  <c:v>578.20000000000005</c:v>
                </c:pt>
                <c:pt idx="1839">
                  <c:v>614.97</c:v>
                </c:pt>
                <c:pt idx="1840">
                  <c:v>627.27</c:v>
                </c:pt>
                <c:pt idx="1841">
                  <c:v>672.33</c:v>
                </c:pt>
                <c:pt idx="1842">
                  <c:v>750</c:v>
                </c:pt>
                <c:pt idx="1843">
                  <c:v>850</c:v>
                </c:pt>
                <c:pt idx="1844">
                  <c:v>783.56</c:v>
                </c:pt>
                <c:pt idx="1845">
                  <c:v>731.64</c:v>
                </c:pt>
                <c:pt idx="1846">
                  <c:v>659.37</c:v>
                </c:pt>
                <c:pt idx="1847">
                  <c:v>582.01</c:v>
                </c:pt>
                <c:pt idx="1848">
                  <c:v>538.22</c:v>
                </c:pt>
                <c:pt idx="1849">
                  <c:v>522.91999999999996</c:v>
                </c:pt>
                <c:pt idx="1850">
                  <c:v>520.07000000000005</c:v>
                </c:pt>
                <c:pt idx="1851">
                  <c:v>513.05999999999995</c:v>
                </c:pt>
                <c:pt idx="1852">
                  <c:v>518.6</c:v>
                </c:pt>
                <c:pt idx="1853">
                  <c:v>530.07000000000005</c:v>
                </c:pt>
                <c:pt idx="1854">
                  <c:v>595.61</c:v>
                </c:pt>
                <c:pt idx="1855">
                  <c:v>666.79</c:v>
                </c:pt>
                <c:pt idx="1856">
                  <c:v>693.5</c:v>
                </c:pt>
                <c:pt idx="1857">
                  <c:v>643.51</c:v>
                </c:pt>
                <c:pt idx="1858">
                  <c:v>615.09</c:v>
                </c:pt>
                <c:pt idx="1859">
                  <c:v>613.72</c:v>
                </c:pt>
                <c:pt idx="1860">
                  <c:v>617.4</c:v>
                </c:pt>
                <c:pt idx="1861">
                  <c:v>604.34</c:v>
                </c:pt>
                <c:pt idx="1862">
                  <c:v>622.29999999999995</c:v>
                </c:pt>
                <c:pt idx="1863">
                  <c:v>609.77</c:v>
                </c:pt>
                <c:pt idx="1864">
                  <c:v>637.07000000000005</c:v>
                </c:pt>
                <c:pt idx="1865">
                  <c:v>686.8</c:v>
                </c:pt>
                <c:pt idx="1866">
                  <c:v>714.23</c:v>
                </c:pt>
                <c:pt idx="1867">
                  <c:v>766.79</c:v>
                </c:pt>
                <c:pt idx="1868">
                  <c:v>760</c:v>
                </c:pt>
                <c:pt idx="1869">
                  <c:v>710</c:v>
                </c:pt>
                <c:pt idx="1870">
                  <c:v>673.4</c:v>
                </c:pt>
                <c:pt idx="1871">
                  <c:v>626.73</c:v>
                </c:pt>
                <c:pt idx="1872">
                  <c:v>607.15</c:v>
                </c:pt>
                <c:pt idx="1873">
                  <c:v>580.07000000000005</c:v>
                </c:pt>
                <c:pt idx="1874">
                  <c:v>572.53</c:v>
                </c:pt>
                <c:pt idx="1875">
                  <c:v>571.04</c:v>
                </c:pt>
                <c:pt idx="1876">
                  <c:v>569.21</c:v>
                </c:pt>
                <c:pt idx="1877">
                  <c:v>598.99</c:v>
                </c:pt>
                <c:pt idx="1878">
                  <c:v>750</c:v>
                </c:pt>
                <c:pt idx="1879">
                  <c:v>769.23</c:v>
                </c:pt>
                <c:pt idx="1880">
                  <c:v>803.04</c:v>
                </c:pt>
                <c:pt idx="1881">
                  <c:v>781.62</c:v>
                </c:pt>
                <c:pt idx="1882">
                  <c:v>763.2</c:v>
                </c:pt>
                <c:pt idx="1883">
                  <c:v>750.03</c:v>
                </c:pt>
                <c:pt idx="1884">
                  <c:v>720.38</c:v>
                </c:pt>
                <c:pt idx="1885">
                  <c:v>713.34</c:v>
                </c:pt>
                <c:pt idx="1886">
                  <c:v>701.03</c:v>
                </c:pt>
                <c:pt idx="1887">
                  <c:v>709.25</c:v>
                </c:pt>
                <c:pt idx="1888">
                  <c:v>747.47</c:v>
                </c:pt>
                <c:pt idx="1889">
                  <c:v>750.89</c:v>
                </c:pt>
                <c:pt idx="1890">
                  <c:v>770</c:v>
                </c:pt>
                <c:pt idx="1891">
                  <c:v>789.72</c:v>
                </c:pt>
                <c:pt idx="1892">
                  <c:v>779.62</c:v>
                </c:pt>
                <c:pt idx="1893">
                  <c:v>770</c:v>
                </c:pt>
                <c:pt idx="1894">
                  <c:v>747.74</c:v>
                </c:pt>
                <c:pt idx="1895">
                  <c:v>700</c:v>
                </c:pt>
                <c:pt idx="1896">
                  <c:v>685.14</c:v>
                </c:pt>
                <c:pt idx="1897">
                  <c:v>644.20000000000005</c:v>
                </c:pt>
                <c:pt idx="1898">
                  <c:v>636.79999999999995</c:v>
                </c:pt>
                <c:pt idx="1899">
                  <c:v>587.9</c:v>
                </c:pt>
                <c:pt idx="1900">
                  <c:v>563.47</c:v>
                </c:pt>
                <c:pt idx="1901">
                  <c:v>573.1</c:v>
                </c:pt>
                <c:pt idx="1902">
                  <c:v>580.9</c:v>
                </c:pt>
                <c:pt idx="1903">
                  <c:v>636</c:v>
                </c:pt>
                <c:pt idx="1904">
                  <c:v>682.59</c:v>
                </c:pt>
                <c:pt idx="1905">
                  <c:v>685.95</c:v>
                </c:pt>
                <c:pt idx="1906">
                  <c:v>660.75</c:v>
                </c:pt>
                <c:pt idx="1907">
                  <c:v>607.69000000000005</c:v>
                </c:pt>
                <c:pt idx="1908">
                  <c:v>625</c:v>
                </c:pt>
                <c:pt idx="1909">
                  <c:v>610.52</c:v>
                </c:pt>
                <c:pt idx="1910">
                  <c:v>597.54999999999995</c:v>
                </c:pt>
                <c:pt idx="1911">
                  <c:v>667.5</c:v>
                </c:pt>
                <c:pt idx="1912">
                  <c:v>680.02</c:v>
                </c:pt>
                <c:pt idx="1913">
                  <c:v>727.83</c:v>
                </c:pt>
                <c:pt idx="1914">
                  <c:v>736.12</c:v>
                </c:pt>
                <c:pt idx="1915">
                  <c:v>783.22</c:v>
                </c:pt>
                <c:pt idx="1916">
                  <c:v>740.99</c:v>
                </c:pt>
                <c:pt idx="1917">
                  <c:v>703.81</c:v>
                </c:pt>
                <c:pt idx="1918">
                  <c:v>659.94</c:v>
                </c:pt>
                <c:pt idx="1919">
                  <c:v>577.62</c:v>
                </c:pt>
                <c:pt idx="1920">
                  <c:v>585.03</c:v>
                </c:pt>
                <c:pt idx="1921">
                  <c:v>491.4</c:v>
                </c:pt>
                <c:pt idx="1922">
                  <c:v>467.7</c:v>
                </c:pt>
                <c:pt idx="1923">
                  <c:v>430</c:v>
                </c:pt>
                <c:pt idx="1924">
                  <c:v>425.97</c:v>
                </c:pt>
                <c:pt idx="1925">
                  <c:v>409.92</c:v>
                </c:pt>
                <c:pt idx="1926">
                  <c:v>427.29</c:v>
                </c:pt>
                <c:pt idx="1927">
                  <c:v>441.91</c:v>
                </c:pt>
                <c:pt idx="1928">
                  <c:v>467.45</c:v>
                </c:pt>
                <c:pt idx="1929">
                  <c:v>437.62</c:v>
                </c:pt>
                <c:pt idx="1930">
                  <c:v>468.59</c:v>
                </c:pt>
                <c:pt idx="1931">
                  <c:v>529.23</c:v>
                </c:pt>
                <c:pt idx="1932">
                  <c:v>567.1</c:v>
                </c:pt>
                <c:pt idx="1933">
                  <c:v>508.87</c:v>
                </c:pt>
                <c:pt idx="1934">
                  <c:v>277.67</c:v>
                </c:pt>
                <c:pt idx="1935">
                  <c:v>665.43</c:v>
                </c:pt>
                <c:pt idx="1936">
                  <c:v>672.72</c:v>
                </c:pt>
                <c:pt idx="1937">
                  <c:v>659.21</c:v>
                </c:pt>
                <c:pt idx="1938">
                  <c:v>705.04</c:v>
                </c:pt>
                <c:pt idx="1939">
                  <c:v>765.86</c:v>
                </c:pt>
                <c:pt idx="1940">
                  <c:v>734.34</c:v>
                </c:pt>
                <c:pt idx="1941">
                  <c:v>686.63</c:v>
                </c:pt>
                <c:pt idx="1942">
                  <c:v>606.70000000000005</c:v>
                </c:pt>
                <c:pt idx="1943">
                  <c:v>590.03</c:v>
                </c:pt>
                <c:pt idx="1944">
                  <c:v>590.85</c:v>
                </c:pt>
                <c:pt idx="1945">
                  <c:v>544.14</c:v>
                </c:pt>
                <c:pt idx="1946">
                  <c:v>523.29999999999995</c:v>
                </c:pt>
                <c:pt idx="1947">
                  <c:v>529.58000000000004</c:v>
                </c:pt>
                <c:pt idx="1948">
                  <c:v>527.33000000000004</c:v>
                </c:pt>
                <c:pt idx="1949">
                  <c:v>584.91999999999996</c:v>
                </c:pt>
                <c:pt idx="1950">
                  <c:v>711.37</c:v>
                </c:pt>
                <c:pt idx="1951">
                  <c:v>769.92</c:v>
                </c:pt>
                <c:pt idx="1952">
                  <c:v>801.97</c:v>
                </c:pt>
                <c:pt idx="1953">
                  <c:v>822.43</c:v>
                </c:pt>
                <c:pt idx="1954">
                  <c:v>791.75</c:v>
                </c:pt>
                <c:pt idx="1955">
                  <c:v>697.32</c:v>
                </c:pt>
                <c:pt idx="1956">
                  <c:v>784.66</c:v>
                </c:pt>
                <c:pt idx="1957">
                  <c:v>766.58</c:v>
                </c:pt>
                <c:pt idx="1958">
                  <c:v>805.88</c:v>
                </c:pt>
                <c:pt idx="1959">
                  <c:v>834.99</c:v>
                </c:pt>
                <c:pt idx="1960">
                  <c:v>811.9</c:v>
                </c:pt>
                <c:pt idx="1961">
                  <c:v>816.14</c:v>
                </c:pt>
                <c:pt idx="1962">
                  <c:v>839.39</c:v>
                </c:pt>
                <c:pt idx="1963">
                  <c:v>871</c:v>
                </c:pt>
                <c:pt idx="1964">
                  <c:v>860.89</c:v>
                </c:pt>
                <c:pt idx="1965">
                  <c:v>800</c:v>
                </c:pt>
                <c:pt idx="1966">
                  <c:v>762.56</c:v>
                </c:pt>
                <c:pt idx="1967">
                  <c:v>696.32</c:v>
                </c:pt>
                <c:pt idx="1968">
                  <c:v>617.49</c:v>
                </c:pt>
                <c:pt idx="1969">
                  <c:v>595.07000000000005</c:v>
                </c:pt>
                <c:pt idx="1970">
                  <c:v>585.01</c:v>
                </c:pt>
                <c:pt idx="1971">
                  <c:v>584.96</c:v>
                </c:pt>
                <c:pt idx="1972">
                  <c:v>596.98</c:v>
                </c:pt>
                <c:pt idx="1973">
                  <c:v>612.54999999999995</c:v>
                </c:pt>
                <c:pt idx="1974">
                  <c:v>762.64</c:v>
                </c:pt>
                <c:pt idx="1975">
                  <c:v>778.06</c:v>
                </c:pt>
                <c:pt idx="1976">
                  <c:v>791.31</c:v>
                </c:pt>
                <c:pt idx="1977">
                  <c:v>765.75</c:v>
                </c:pt>
                <c:pt idx="1978">
                  <c:v>751.11</c:v>
                </c:pt>
                <c:pt idx="1979">
                  <c:v>751.14</c:v>
                </c:pt>
                <c:pt idx="1980">
                  <c:v>768.08</c:v>
                </c:pt>
                <c:pt idx="1981">
                  <c:v>767.59</c:v>
                </c:pt>
                <c:pt idx="1982">
                  <c:v>752.72</c:v>
                </c:pt>
                <c:pt idx="1983">
                  <c:v>776.29</c:v>
                </c:pt>
                <c:pt idx="1984">
                  <c:v>804.26</c:v>
                </c:pt>
                <c:pt idx="1985">
                  <c:v>812.22</c:v>
                </c:pt>
                <c:pt idx="1986">
                  <c:v>914.13</c:v>
                </c:pt>
                <c:pt idx="1987">
                  <c:v>1047.0999999999999</c:v>
                </c:pt>
                <c:pt idx="1988">
                  <c:v>1040.76</c:v>
                </c:pt>
                <c:pt idx="1989">
                  <c:v>887.08</c:v>
                </c:pt>
                <c:pt idx="1990">
                  <c:v>633.04</c:v>
                </c:pt>
                <c:pt idx="1991">
                  <c:v>580.01</c:v>
                </c:pt>
                <c:pt idx="1992">
                  <c:v>590.30999999999995</c:v>
                </c:pt>
                <c:pt idx="1993">
                  <c:v>539.73</c:v>
                </c:pt>
                <c:pt idx="1994">
                  <c:v>542.70000000000005</c:v>
                </c:pt>
                <c:pt idx="1995">
                  <c:v>505.26</c:v>
                </c:pt>
                <c:pt idx="1996">
                  <c:v>541.83000000000004</c:v>
                </c:pt>
                <c:pt idx="1997">
                  <c:v>546.28</c:v>
                </c:pt>
                <c:pt idx="1998">
                  <c:v>649.99</c:v>
                </c:pt>
                <c:pt idx="1999">
                  <c:v>750.45</c:v>
                </c:pt>
                <c:pt idx="2000">
                  <c:v>743.96</c:v>
                </c:pt>
                <c:pt idx="2001">
                  <c:v>699.35</c:v>
                </c:pt>
                <c:pt idx="2002">
                  <c:v>740.35</c:v>
                </c:pt>
                <c:pt idx="2003">
                  <c:v>724.8</c:v>
                </c:pt>
                <c:pt idx="2004">
                  <c:v>732.27</c:v>
                </c:pt>
                <c:pt idx="2005">
                  <c:v>741.44</c:v>
                </c:pt>
                <c:pt idx="2006">
                  <c:v>740.4</c:v>
                </c:pt>
                <c:pt idx="2007">
                  <c:v>743.49</c:v>
                </c:pt>
                <c:pt idx="2008">
                  <c:v>776.55</c:v>
                </c:pt>
                <c:pt idx="2009">
                  <c:v>738.68</c:v>
                </c:pt>
                <c:pt idx="2010">
                  <c:v>739.01</c:v>
                </c:pt>
                <c:pt idx="2011">
                  <c:v>756.27</c:v>
                </c:pt>
                <c:pt idx="2012">
                  <c:v>961.13</c:v>
                </c:pt>
                <c:pt idx="2013">
                  <c:v>802.69</c:v>
                </c:pt>
                <c:pt idx="2014">
                  <c:v>729.14</c:v>
                </c:pt>
                <c:pt idx="2015">
                  <c:v>545.23</c:v>
                </c:pt>
                <c:pt idx="2016">
                  <c:v>505.47</c:v>
                </c:pt>
                <c:pt idx="2017">
                  <c:v>493.08</c:v>
                </c:pt>
                <c:pt idx="2018">
                  <c:v>495.29</c:v>
                </c:pt>
                <c:pt idx="2019">
                  <c:v>489.54</c:v>
                </c:pt>
                <c:pt idx="2020">
                  <c:v>500.12</c:v>
                </c:pt>
                <c:pt idx="2021">
                  <c:v>532.79999999999995</c:v>
                </c:pt>
                <c:pt idx="2022">
                  <c:v>648.1</c:v>
                </c:pt>
                <c:pt idx="2023">
                  <c:v>673.33</c:v>
                </c:pt>
                <c:pt idx="2024">
                  <c:v>676.06</c:v>
                </c:pt>
                <c:pt idx="2025">
                  <c:v>622.16</c:v>
                </c:pt>
                <c:pt idx="2026">
                  <c:v>599.59</c:v>
                </c:pt>
                <c:pt idx="2027">
                  <c:v>661.47</c:v>
                </c:pt>
                <c:pt idx="2028">
                  <c:v>672.79</c:v>
                </c:pt>
                <c:pt idx="2029">
                  <c:v>676.66</c:v>
                </c:pt>
                <c:pt idx="2030">
                  <c:v>669.68</c:v>
                </c:pt>
                <c:pt idx="2031">
                  <c:v>682.76</c:v>
                </c:pt>
                <c:pt idx="2032">
                  <c:v>657.22</c:v>
                </c:pt>
                <c:pt idx="2033">
                  <c:v>679.21</c:v>
                </c:pt>
                <c:pt idx="2034">
                  <c:v>698.95</c:v>
                </c:pt>
                <c:pt idx="2035">
                  <c:v>742.04</c:v>
                </c:pt>
                <c:pt idx="2036">
                  <c:v>718.82</c:v>
                </c:pt>
                <c:pt idx="2037">
                  <c:v>647.39</c:v>
                </c:pt>
                <c:pt idx="2038">
                  <c:v>578.91</c:v>
                </c:pt>
                <c:pt idx="2039">
                  <c:v>512.95000000000005</c:v>
                </c:pt>
                <c:pt idx="2040">
                  <c:v>456.05</c:v>
                </c:pt>
                <c:pt idx="2041">
                  <c:v>418.74</c:v>
                </c:pt>
                <c:pt idx="2042">
                  <c:v>395.35</c:v>
                </c:pt>
                <c:pt idx="2043">
                  <c:v>362.68</c:v>
                </c:pt>
                <c:pt idx="2044">
                  <c:v>391.73</c:v>
                </c:pt>
                <c:pt idx="2045">
                  <c:v>445.42</c:v>
                </c:pt>
                <c:pt idx="2046">
                  <c:v>532.25</c:v>
                </c:pt>
                <c:pt idx="2047">
                  <c:v>566.1</c:v>
                </c:pt>
                <c:pt idx="2048">
                  <c:v>583.59</c:v>
                </c:pt>
                <c:pt idx="2049">
                  <c:v>550.20000000000005</c:v>
                </c:pt>
                <c:pt idx="2050">
                  <c:v>523.6</c:v>
                </c:pt>
                <c:pt idx="2051">
                  <c:v>542.9</c:v>
                </c:pt>
                <c:pt idx="2052">
                  <c:v>544.83000000000004</c:v>
                </c:pt>
                <c:pt idx="2053">
                  <c:v>564.07000000000005</c:v>
                </c:pt>
                <c:pt idx="2054">
                  <c:v>537.38</c:v>
                </c:pt>
                <c:pt idx="2055">
                  <c:v>544.45000000000005</c:v>
                </c:pt>
                <c:pt idx="2056">
                  <c:v>537.66</c:v>
                </c:pt>
                <c:pt idx="2057">
                  <c:v>556.29999999999995</c:v>
                </c:pt>
                <c:pt idx="2058">
                  <c:v>557.78</c:v>
                </c:pt>
                <c:pt idx="2059">
                  <c:v>618.11</c:v>
                </c:pt>
                <c:pt idx="2060">
                  <c:v>568.12</c:v>
                </c:pt>
                <c:pt idx="2061">
                  <c:v>428.63</c:v>
                </c:pt>
                <c:pt idx="2062">
                  <c:v>398.71</c:v>
                </c:pt>
                <c:pt idx="2063">
                  <c:v>230.16</c:v>
                </c:pt>
                <c:pt idx="2064">
                  <c:v>334.45</c:v>
                </c:pt>
                <c:pt idx="2065">
                  <c:v>250.9</c:v>
                </c:pt>
                <c:pt idx="2066">
                  <c:v>286.13</c:v>
                </c:pt>
                <c:pt idx="2067">
                  <c:v>250.08</c:v>
                </c:pt>
                <c:pt idx="2068">
                  <c:v>253.61</c:v>
                </c:pt>
                <c:pt idx="2069">
                  <c:v>291.67</c:v>
                </c:pt>
                <c:pt idx="2070">
                  <c:v>275</c:v>
                </c:pt>
                <c:pt idx="2071">
                  <c:v>370.08</c:v>
                </c:pt>
                <c:pt idx="2072">
                  <c:v>400.8</c:v>
                </c:pt>
                <c:pt idx="2073">
                  <c:v>382.48</c:v>
                </c:pt>
                <c:pt idx="2074">
                  <c:v>397.81</c:v>
                </c:pt>
                <c:pt idx="2075">
                  <c:v>382.27</c:v>
                </c:pt>
                <c:pt idx="2076">
                  <c:v>307.33</c:v>
                </c:pt>
                <c:pt idx="2077">
                  <c:v>272.99</c:v>
                </c:pt>
                <c:pt idx="2078">
                  <c:v>254.66</c:v>
                </c:pt>
                <c:pt idx="2079">
                  <c:v>332.35</c:v>
                </c:pt>
                <c:pt idx="2080">
                  <c:v>437.93</c:v>
                </c:pt>
                <c:pt idx="2081">
                  <c:v>484.73</c:v>
                </c:pt>
                <c:pt idx="2082">
                  <c:v>453.63</c:v>
                </c:pt>
                <c:pt idx="2083">
                  <c:v>530</c:v>
                </c:pt>
                <c:pt idx="2084">
                  <c:v>516.61</c:v>
                </c:pt>
                <c:pt idx="2085">
                  <c:v>413.11</c:v>
                </c:pt>
                <c:pt idx="2086">
                  <c:v>386.6</c:v>
                </c:pt>
                <c:pt idx="2087">
                  <c:v>327.08</c:v>
                </c:pt>
                <c:pt idx="2088">
                  <c:v>241.01</c:v>
                </c:pt>
                <c:pt idx="2089">
                  <c:v>217.41</c:v>
                </c:pt>
                <c:pt idx="2090">
                  <c:v>237.32</c:v>
                </c:pt>
                <c:pt idx="2091">
                  <c:v>207.36</c:v>
                </c:pt>
                <c:pt idx="2092">
                  <c:v>222.46</c:v>
                </c:pt>
                <c:pt idx="2093">
                  <c:v>288.92</c:v>
                </c:pt>
                <c:pt idx="2094">
                  <c:v>211.07</c:v>
                </c:pt>
                <c:pt idx="2095">
                  <c:v>226.39</c:v>
                </c:pt>
                <c:pt idx="2096">
                  <c:v>209.95</c:v>
                </c:pt>
                <c:pt idx="2097">
                  <c:v>205.65</c:v>
                </c:pt>
                <c:pt idx="2098">
                  <c:v>290.14999999999998</c:v>
                </c:pt>
                <c:pt idx="2099">
                  <c:v>312.64</c:v>
                </c:pt>
                <c:pt idx="2100">
                  <c:v>333.97</c:v>
                </c:pt>
                <c:pt idx="2101">
                  <c:v>274.02999999999997</c:v>
                </c:pt>
                <c:pt idx="2102">
                  <c:v>307.17</c:v>
                </c:pt>
                <c:pt idx="2103">
                  <c:v>320.77999999999997</c:v>
                </c:pt>
                <c:pt idx="2104">
                  <c:v>299.31</c:v>
                </c:pt>
                <c:pt idx="2105">
                  <c:v>375</c:v>
                </c:pt>
                <c:pt idx="2106">
                  <c:v>455.47</c:v>
                </c:pt>
                <c:pt idx="2107">
                  <c:v>509.93</c:v>
                </c:pt>
                <c:pt idx="2108">
                  <c:v>509.93</c:v>
                </c:pt>
                <c:pt idx="2109">
                  <c:v>445</c:v>
                </c:pt>
                <c:pt idx="2110">
                  <c:v>409.67</c:v>
                </c:pt>
                <c:pt idx="2111">
                  <c:v>339.59</c:v>
                </c:pt>
                <c:pt idx="2112">
                  <c:v>297.2</c:v>
                </c:pt>
                <c:pt idx="2113">
                  <c:v>220</c:v>
                </c:pt>
                <c:pt idx="2114">
                  <c:v>219.79</c:v>
                </c:pt>
                <c:pt idx="2115">
                  <c:v>222.97</c:v>
                </c:pt>
                <c:pt idx="2116">
                  <c:v>239.33</c:v>
                </c:pt>
                <c:pt idx="2117">
                  <c:v>367.52</c:v>
                </c:pt>
                <c:pt idx="2118">
                  <c:v>459.9</c:v>
                </c:pt>
                <c:pt idx="2119">
                  <c:v>506.5</c:v>
                </c:pt>
                <c:pt idx="2120">
                  <c:v>519.92999999999995</c:v>
                </c:pt>
                <c:pt idx="2121">
                  <c:v>489.83</c:v>
                </c:pt>
                <c:pt idx="2122">
                  <c:v>469.17</c:v>
                </c:pt>
                <c:pt idx="2123">
                  <c:v>477.05</c:v>
                </c:pt>
                <c:pt idx="2124">
                  <c:v>516.02</c:v>
                </c:pt>
                <c:pt idx="2125">
                  <c:v>518.98</c:v>
                </c:pt>
                <c:pt idx="2126">
                  <c:v>470.27</c:v>
                </c:pt>
                <c:pt idx="2127">
                  <c:v>490.89</c:v>
                </c:pt>
                <c:pt idx="2128">
                  <c:v>498.9</c:v>
                </c:pt>
                <c:pt idx="2129">
                  <c:v>520.79</c:v>
                </c:pt>
                <c:pt idx="2130">
                  <c:v>572.37</c:v>
                </c:pt>
                <c:pt idx="2131">
                  <c:v>640.04</c:v>
                </c:pt>
                <c:pt idx="2132">
                  <c:v>586.48</c:v>
                </c:pt>
                <c:pt idx="2133">
                  <c:v>531.01</c:v>
                </c:pt>
                <c:pt idx="2134">
                  <c:v>493.23</c:v>
                </c:pt>
                <c:pt idx="2135">
                  <c:v>456.35</c:v>
                </c:pt>
                <c:pt idx="2136">
                  <c:v>431.41</c:v>
                </c:pt>
                <c:pt idx="2137">
                  <c:v>434.79</c:v>
                </c:pt>
                <c:pt idx="2138">
                  <c:v>416.22</c:v>
                </c:pt>
                <c:pt idx="2139">
                  <c:v>421.32</c:v>
                </c:pt>
                <c:pt idx="2140">
                  <c:v>420.1</c:v>
                </c:pt>
                <c:pt idx="2141">
                  <c:v>469.99</c:v>
                </c:pt>
                <c:pt idx="2142">
                  <c:v>556.74</c:v>
                </c:pt>
                <c:pt idx="2143">
                  <c:v>568.23</c:v>
                </c:pt>
                <c:pt idx="2144">
                  <c:v>571.9</c:v>
                </c:pt>
                <c:pt idx="2145">
                  <c:v>563.32000000000005</c:v>
                </c:pt>
                <c:pt idx="2146">
                  <c:v>532.86</c:v>
                </c:pt>
                <c:pt idx="2147">
                  <c:v>548.33000000000004</c:v>
                </c:pt>
                <c:pt idx="2148">
                  <c:v>523.75</c:v>
                </c:pt>
                <c:pt idx="2149">
                  <c:v>514.69000000000005</c:v>
                </c:pt>
                <c:pt idx="2150">
                  <c:v>530.01</c:v>
                </c:pt>
                <c:pt idx="2151">
                  <c:v>545.38</c:v>
                </c:pt>
                <c:pt idx="2152">
                  <c:v>551.33000000000004</c:v>
                </c:pt>
                <c:pt idx="2153">
                  <c:v>572.6</c:v>
                </c:pt>
                <c:pt idx="2154">
                  <c:v>597.59</c:v>
                </c:pt>
                <c:pt idx="2155">
                  <c:v>693.94</c:v>
                </c:pt>
                <c:pt idx="2156">
                  <c:v>621.55999999999995</c:v>
                </c:pt>
                <c:pt idx="2157">
                  <c:v>567.38</c:v>
                </c:pt>
                <c:pt idx="2158">
                  <c:v>555.62</c:v>
                </c:pt>
                <c:pt idx="2159">
                  <c:v>545.47</c:v>
                </c:pt>
                <c:pt idx="2160">
                  <c:v>415.26</c:v>
                </c:pt>
                <c:pt idx="2161">
                  <c:v>408.3</c:v>
                </c:pt>
                <c:pt idx="2162">
                  <c:v>437.61</c:v>
                </c:pt>
                <c:pt idx="2163">
                  <c:v>379.73</c:v>
                </c:pt>
                <c:pt idx="2164">
                  <c:v>415.47</c:v>
                </c:pt>
                <c:pt idx="2165">
                  <c:v>432.04</c:v>
                </c:pt>
                <c:pt idx="2166">
                  <c:v>484.68</c:v>
                </c:pt>
                <c:pt idx="2167">
                  <c:v>519.9</c:v>
                </c:pt>
                <c:pt idx="2168">
                  <c:v>524.77</c:v>
                </c:pt>
                <c:pt idx="2169">
                  <c:v>501.09</c:v>
                </c:pt>
                <c:pt idx="2170">
                  <c:v>492.03</c:v>
                </c:pt>
                <c:pt idx="2171">
                  <c:v>469.85</c:v>
                </c:pt>
                <c:pt idx="2172">
                  <c:v>451.48</c:v>
                </c:pt>
                <c:pt idx="2173">
                  <c:v>441.67</c:v>
                </c:pt>
                <c:pt idx="2174">
                  <c:v>456.46</c:v>
                </c:pt>
                <c:pt idx="2175">
                  <c:v>480.46</c:v>
                </c:pt>
                <c:pt idx="2176">
                  <c:v>475.21</c:v>
                </c:pt>
                <c:pt idx="2177">
                  <c:v>528.03</c:v>
                </c:pt>
                <c:pt idx="2178">
                  <c:v>576.03</c:v>
                </c:pt>
                <c:pt idx="2179">
                  <c:v>632.12</c:v>
                </c:pt>
                <c:pt idx="2180">
                  <c:v>599.98</c:v>
                </c:pt>
                <c:pt idx="2181">
                  <c:v>562.44000000000005</c:v>
                </c:pt>
                <c:pt idx="2182">
                  <c:v>488.87</c:v>
                </c:pt>
                <c:pt idx="2183">
                  <c:v>442.83</c:v>
                </c:pt>
                <c:pt idx="2184">
                  <c:v>451.38</c:v>
                </c:pt>
                <c:pt idx="2185">
                  <c:v>412.72</c:v>
                </c:pt>
                <c:pt idx="2186">
                  <c:v>403.39</c:v>
                </c:pt>
                <c:pt idx="2187">
                  <c:v>390.55</c:v>
                </c:pt>
                <c:pt idx="2188">
                  <c:v>382.13</c:v>
                </c:pt>
                <c:pt idx="2189">
                  <c:v>404.13</c:v>
                </c:pt>
                <c:pt idx="2190">
                  <c:v>507.76</c:v>
                </c:pt>
                <c:pt idx="2191">
                  <c:v>520</c:v>
                </c:pt>
                <c:pt idx="2192">
                  <c:v>524.05999999999995</c:v>
                </c:pt>
                <c:pt idx="2193">
                  <c:v>512.27</c:v>
                </c:pt>
                <c:pt idx="2194">
                  <c:v>490.92</c:v>
                </c:pt>
                <c:pt idx="2195">
                  <c:v>534.33000000000004</c:v>
                </c:pt>
                <c:pt idx="2196">
                  <c:v>505.28</c:v>
                </c:pt>
                <c:pt idx="2197">
                  <c:v>463.72</c:v>
                </c:pt>
                <c:pt idx="2198">
                  <c:v>509.09</c:v>
                </c:pt>
                <c:pt idx="2199">
                  <c:v>467.62</c:v>
                </c:pt>
                <c:pt idx="2200">
                  <c:v>464.66</c:v>
                </c:pt>
                <c:pt idx="2201">
                  <c:v>454.73</c:v>
                </c:pt>
                <c:pt idx="2202">
                  <c:v>504.91</c:v>
                </c:pt>
                <c:pt idx="2203">
                  <c:v>559.48</c:v>
                </c:pt>
                <c:pt idx="2204">
                  <c:v>513.9</c:v>
                </c:pt>
                <c:pt idx="2205">
                  <c:v>536.25</c:v>
                </c:pt>
                <c:pt idx="2206">
                  <c:v>532.02</c:v>
                </c:pt>
                <c:pt idx="2207">
                  <c:v>508.61</c:v>
                </c:pt>
                <c:pt idx="2208">
                  <c:v>300.01</c:v>
                </c:pt>
                <c:pt idx="2209">
                  <c:v>238.2</c:v>
                </c:pt>
                <c:pt idx="2210">
                  <c:v>242.08</c:v>
                </c:pt>
                <c:pt idx="2211">
                  <c:v>227.28</c:v>
                </c:pt>
                <c:pt idx="2212">
                  <c:v>226.87</c:v>
                </c:pt>
                <c:pt idx="2213">
                  <c:v>278.7</c:v>
                </c:pt>
                <c:pt idx="2214">
                  <c:v>439.43</c:v>
                </c:pt>
                <c:pt idx="2215">
                  <c:v>473.3</c:v>
                </c:pt>
                <c:pt idx="2216">
                  <c:v>491.22</c:v>
                </c:pt>
                <c:pt idx="2217">
                  <c:v>417.64</c:v>
                </c:pt>
                <c:pt idx="2218">
                  <c:v>366.94</c:v>
                </c:pt>
                <c:pt idx="2219">
                  <c:v>366.84</c:v>
                </c:pt>
                <c:pt idx="2220">
                  <c:v>414.81</c:v>
                </c:pt>
                <c:pt idx="2221">
                  <c:v>381.98</c:v>
                </c:pt>
                <c:pt idx="2222">
                  <c:v>377.74</c:v>
                </c:pt>
                <c:pt idx="2223">
                  <c:v>420.29</c:v>
                </c:pt>
                <c:pt idx="2224">
                  <c:v>466.05</c:v>
                </c:pt>
                <c:pt idx="2225">
                  <c:v>472.61</c:v>
                </c:pt>
                <c:pt idx="2226">
                  <c:v>462.2</c:v>
                </c:pt>
                <c:pt idx="2227">
                  <c:v>511.55</c:v>
                </c:pt>
                <c:pt idx="2228">
                  <c:v>465</c:v>
                </c:pt>
                <c:pt idx="2229">
                  <c:v>419.95</c:v>
                </c:pt>
                <c:pt idx="2230">
                  <c:v>398.29</c:v>
                </c:pt>
                <c:pt idx="2231">
                  <c:v>375.44</c:v>
                </c:pt>
                <c:pt idx="2232">
                  <c:v>400.85</c:v>
                </c:pt>
                <c:pt idx="2233">
                  <c:v>359.09</c:v>
                </c:pt>
                <c:pt idx="2234">
                  <c:v>352.09</c:v>
                </c:pt>
                <c:pt idx="2235">
                  <c:v>348.07</c:v>
                </c:pt>
                <c:pt idx="2236">
                  <c:v>348.09</c:v>
                </c:pt>
                <c:pt idx="2237">
                  <c:v>356.04</c:v>
                </c:pt>
                <c:pt idx="2238">
                  <c:v>381.3</c:v>
                </c:pt>
                <c:pt idx="2239">
                  <c:v>411.07</c:v>
                </c:pt>
                <c:pt idx="2240">
                  <c:v>427.72</c:v>
                </c:pt>
                <c:pt idx="2241">
                  <c:v>429.18</c:v>
                </c:pt>
                <c:pt idx="2242">
                  <c:v>419.9</c:v>
                </c:pt>
                <c:pt idx="2243">
                  <c:v>418.36</c:v>
                </c:pt>
                <c:pt idx="2244">
                  <c:v>399.98</c:v>
                </c:pt>
                <c:pt idx="2245">
                  <c:v>355</c:v>
                </c:pt>
                <c:pt idx="2246">
                  <c:v>348.99</c:v>
                </c:pt>
                <c:pt idx="2247">
                  <c:v>353.39</c:v>
                </c:pt>
                <c:pt idx="2248">
                  <c:v>371.98</c:v>
                </c:pt>
                <c:pt idx="2249">
                  <c:v>436.24</c:v>
                </c:pt>
                <c:pt idx="2250">
                  <c:v>469.52</c:v>
                </c:pt>
                <c:pt idx="2251">
                  <c:v>491.86</c:v>
                </c:pt>
                <c:pt idx="2252">
                  <c:v>483.98</c:v>
                </c:pt>
                <c:pt idx="2253">
                  <c:v>459.95</c:v>
                </c:pt>
                <c:pt idx="2254">
                  <c:v>443.97</c:v>
                </c:pt>
                <c:pt idx="2255">
                  <c:v>437.01</c:v>
                </c:pt>
                <c:pt idx="2256">
                  <c:v>421.45</c:v>
                </c:pt>
                <c:pt idx="2257">
                  <c:v>385.07</c:v>
                </c:pt>
                <c:pt idx="2258">
                  <c:v>385.06</c:v>
                </c:pt>
                <c:pt idx="2259">
                  <c:v>369.22</c:v>
                </c:pt>
                <c:pt idx="2260">
                  <c:v>358.54</c:v>
                </c:pt>
                <c:pt idx="2261">
                  <c:v>369.02</c:v>
                </c:pt>
                <c:pt idx="2262">
                  <c:v>379.02</c:v>
                </c:pt>
                <c:pt idx="2263">
                  <c:v>385.01</c:v>
                </c:pt>
                <c:pt idx="2264">
                  <c:v>402.13</c:v>
                </c:pt>
                <c:pt idx="2265">
                  <c:v>402.13</c:v>
                </c:pt>
                <c:pt idx="2266">
                  <c:v>388.5</c:v>
                </c:pt>
                <c:pt idx="2267">
                  <c:v>380.04</c:v>
                </c:pt>
                <c:pt idx="2268">
                  <c:v>360</c:v>
                </c:pt>
                <c:pt idx="2269">
                  <c:v>295</c:v>
                </c:pt>
                <c:pt idx="2270">
                  <c:v>251.8</c:v>
                </c:pt>
                <c:pt idx="2271">
                  <c:v>297</c:v>
                </c:pt>
                <c:pt idx="2272">
                  <c:v>343.1</c:v>
                </c:pt>
                <c:pt idx="2273">
                  <c:v>404.32</c:v>
                </c:pt>
                <c:pt idx="2274">
                  <c:v>459.99</c:v>
                </c:pt>
                <c:pt idx="2275">
                  <c:v>505.94</c:v>
                </c:pt>
                <c:pt idx="2276">
                  <c:v>517.20000000000005</c:v>
                </c:pt>
                <c:pt idx="2277">
                  <c:v>484.94</c:v>
                </c:pt>
                <c:pt idx="2278">
                  <c:v>454.97</c:v>
                </c:pt>
                <c:pt idx="2279">
                  <c:v>400</c:v>
                </c:pt>
                <c:pt idx="2280">
                  <c:v>347.09</c:v>
                </c:pt>
                <c:pt idx="2281">
                  <c:v>337.3</c:v>
                </c:pt>
                <c:pt idx="2282">
                  <c:v>336.94</c:v>
                </c:pt>
                <c:pt idx="2283">
                  <c:v>349.9</c:v>
                </c:pt>
                <c:pt idx="2284">
                  <c:v>353.39</c:v>
                </c:pt>
                <c:pt idx="2285">
                  <c:v>389.05</c:v>
                </c:pt>
                <c:pt idx="2286">
                  <c:v>464.99</c:v>
                </c:pt>
                <c:pt idx="2287">
                  <c:v>502.56</c:v>
                </c:pt>
                <c:pt idx="2288">
                  <c:v>499.89</c:v>
                </c:pt>
                <c:pt idx="2289">
                  <c:v>471.35</c:v>
                </c:pt>
                <c:pt idx="2290">
                  <c:v>408.67</c:v>
                </c:pt>
                <c:pt idx="2291">
                  <c:v>439.96</c:v>
                </c:pt>
                <c:pt idx="2292">
                  <c:v>427.22</c:v>
                </c:pt>
                <c:pt idx="2293">
                  <c:v>421.84</c:v>
                </c:pt>
                <c:pt idx="2294">
                  <c:v>431.28</c:v>
                </c:pt>
                <c:pt idx="2295">
                  <c:v>440.29</c:v>
                </c:pt>
                <c:pt idx="2296">
                  <c:v>447.1</c:v>
                </c:pt>
                <c:pt idx="2297">
                  <c:v>471.71</c:v>
                </c:pt>
                <c:pt idx="2298">
                  <c:v>515</c:v>
                </c:pt>
                <c:pt idx="2299">
                  <c:v>682.79</c:v>
                </c:pt>
                <c:pt idx="2300">
                  <c:v>524.37</c:v>
                </c:pt>
                <c:pt idx="2301">
                  <c:v>463.2</c:v>
                </c:pt>
                <c:pt idx="2302">
                  <c:v>376.68</c:v>
                </c:pt>
                <c:pt idx="2303">
                  <c:v>370.38</c:v>
                </c:pt>
                <c:pt idx="2304">
                  <c:v>345.06</c:v>
                </c:pt>
                <c:pt idx="2305">
                  <c:v>339.62</c:v>
                </c:pt>
                <c:pt idx="2306">
                  <c:v>370.33</c:v>
                </c:pt>
                <c:pt idx="2307">
                  <c:v>339.68</c:v>
                </c:pt>
                <c:pt idx="2308">
                  <c:v>364.09</c:v>
                </c:pt>
                <c:pt idx="2309">
                  <c:v>382.03</c:v>
                </c:pt>
                <c:pt idx="2310">
                  <c:v>435.6</c:v>
                </c:pt>
                <c:pt idx="2311">
                  <c:v>515.21</c:v>
                </c:pt>
                <c:pt idx="2312">
                  <c:v>552.76</c:v>
                </c:pt>
                <c:pt idx="2313">
                  <c:v>475.5</c:v>
                </c:pt>
                <c:pt idx="2314">
                  <c:v>440.56</c:v>
                </c:pt>
                <c:pt idx="2315">
                  <c:v>430.19</c:v>
                </c:pt>
                <c:pt idx="2316">
                  <c:v>421.78</c:v>
                </c:pt>
                <c:pt idx="2317">
                  <c:v>411.3</c:v>
                </c:pt>
                <c:pt idx="2318">
                  <c:v>426.51</c:v>
                </c:pt>
                <c:pt idx="2319">
                  <c:v>455.36</c:v>
                </c:pt>
                <c:pt idx="2320">
                  <c:v>505.9</c:v>
                </c:pt>
                <c:pt idx="2321">
                  <c:v>585.14</c:v>
                </c:pt>
                <c:pt idx="2322">
                  <c:v>525.19000000000005</c:v>
                </c:pt>
                <c:pt idx="2323">
                  <c:v>608.48</c:v>
                </c:pt>
                <c:pt idx="2324">
                  <c:v>523.71</c:v>
                </c:pt>
                <c:pt idx="2325">
                  <c:v>459.13</c:v>
                </c:pt>
                <c:pt idx="2326">
                  <c:v>439.49</c:v>
                </c:pt>
                <c:pt idx="2327">
                  <c:v>415</c:v>
                </c:pt>
                <c:pt idx="2328">
                  <c:v>345.08</c:v>
                </c:pt>
                <c:pt idx="2329">
                  <c:v>368.98</c:v>
                </c:pt>
                <c:pt idx="2330">
                  <c:v>346.5</c:v>
                </c:pt>
                <c:pt idx="2331">
                  <c:v>335.64</c:v>
                </c:pt>
                <c:pt idx="2332">
                  <c:v>351.09</c:v>
                </c:pt>
                <c:pt idx="2333">
                  <c:v>376.54</c:v>
                </c:pt>
                <c:pt idx="2334">
                  <c:v>463.49</c:v>
                </c:pt>
                <c:pt idx="2335">
                  <c:v>505.68</c:v>
                </c:pt>
                <c:pt idx="2336">
                  <c:v>566.46</c:v>
                </c:pt>
                <c:pt idx="2337">
                  <c:v>539.16999999999996</c:v>
                </c:pt>
                <c:pt idx="2338">
                  <c:v>507.26</c:v>
                </c:pt>
                <c:pt idx="2339">
                  <c:v>505.32</c:v>
                </c:pt>
                <c:pt idx="2340">
                  <c:v>487.12</c:v>
                </c:pt>
                <c:pt idx="2341">
                  <c:v>457.39</c:v>
                </c:pt>
                <c:pt idx="2342">
                  <c:v>448.75</c:v>
                </c:pt>
                <c:pt idx="2343">
                  <c:v>456.97</c:v>
                </c:pt>
                <c:pt idx="2344">
                  <c:v>483.88</c:v>
                </c:pt>
                <c:pt idx="2345">
                  <c:v>503.22</c:v>
                </c:pt>
                <c:pt idx="2346">
                  <c:v>549.20000000000005</c:v>
                </c:pt>
                <c:pt idx="2347">
                  <c:v>629.51</c:v>
                </c:pt>
                <c:pt idx="2348">
                  <c:v>539.78</c:v>
                </c:pt>
                <c:pt idx="2349">
                  <c:v>460.34</c:v>
                </c:pt>
                <c:pt idx="2350">
                  <c:v>421.64</c:v>
                </c:pt>
                <c:pt idx="2351">
                  <c:v>354.7</c:v>
                </c:pt>
                <c:pt idx="2352">
                  <c:v>391.63</c:v>
                </c:pt>
                <c:pt idx="2353">
                  <c:v>338.77</c:v>
                </c:pt>
                <c:pt idx="2354">
                  <c:v>317.25</c:v>
                </c:pt>
                <c:pt idx="2355">
                  <c:v>301.87</c:v>
                </c:pt>
                <c:pt idx="2356">
                  <c:v>297.23</c:v>
                </c:pt>
                <c:pt idx="2357">
                  <c:v>362.75</c:v>
                </c:pt>
                <c:pt idx="2358">
                  <c:v>450</c:v>
                </c:pt>
                <c:pt idx="2359">
                  <c:v>473.86</c:v>
                </c:pt>
                <c:pt idx="2360">
                  <c:v>500.1</c:v>
                </c:pt>
                <c:pt idx="2361">
                  <c:v>471.05</c:v>
                </c:pt>
                <c:pt idx="2362">
                  <c:v>428.79</c:v>
                </c:pt>
                <c:pt idx="2363">
                  <c:v>396.1</c:v>
                </c:pt>
                <c:pt idx="2364">
                  <c:v>380.02</c:v>
                </c:pt>
                <c:pt idx="2365">
                  <c:v>337.25</c:v>
                </c:pt>
                <c:pt idx="2366">
                  <c:v>405.09</c:v>
                </c:pt>
                <c:pt idx="2367">
                  <c:v>409.94</c:v>
                </c:pt>
                <c:pt idx="2368">
                  <c:v>417.52</c:v>
                </c:pt>
                <c:pt idx="2369">
                  <c:v>425.4</c:v>
                </c:pt>
                <c:pt idx="2370">
                  <c:v>457.8</c:v>
                </c:pt>
                <c:pt idx="2371">
                  <c:v>500.09</c:v>
                </c:pt>
                <c:pt idx="2372">
                  <c:v>460.39</c:v>
                </c:pt>
                <c:pt idx="2373">
                  <c:v>428.67</c:v>
                </c:pt>
                <c:pt idx="2374">
                  <c:v>365.99</c:v>
                </c:pt>
                <c:pt idx="2375">
                  <c:v>229.45</c:v>
                </c:pt>
                <c:pt idx="2376">
                  <c:v>273.23</c:v>
                </c:pt>
                <c:pt idx="2377">
                  <c:v>214.06</c:v>
                </c:pt>
                <c:pt idx="2378">
                  <c:v>189.73</c:v>
                </c:pt>
                <c:pt idx="2379">
                  <c:v>180.75</c:v>
                </c:pt>
                <c:pt idx="2380">
                  <c:v>183.2</c:v>
                </c:pt>
                <c:pt idx="2381">
                  <c:v>287.47000000000003</c:v>
                </c:pt>
                <c:pt idx="2382">
                  <c:v>406.01</c:v>
                </c:pt>
                <c:pt idx="2383">
                  <c:v>472.45</c:v>
                </c:pt>
                <c:pt idx="2384">
                  <c:v>478.93</c:v>
                </c:pt>
                <c:pt idx="2385">
                  <c:v>436.05</c:v>
                </c:pt>
                <c:pt idx="2386">
                  <c:v>445.36</c:v>
                </c:pt>
                <c:pt idx="2387">
                  <c:v>407.09</c:v>
                </c:pt>
                <c:pt idx="2388">
                  <c:v>421.7</c:v>
                </c:pt>
                <c:pt idx="2389">
                  <c:v>394.99</c:v>
                </c:pt>
                <c:pt idx="2390">
                  <c:v>425.24</c:v>
                </c:pt>
                <c:pt idx="2391">
                  <c:v>497.25</c:v>
                </c:pt>
                <c:pt idx="2392">
                  <c:v>496.99</c:v>
                </c:pt>
                <c:pt idx="2393">
                  <c:v>512.94000000000005</c:v>
                </c:pt>
                <c:pt idx="2394">
                  <c:v>523.61</c:v>
                </c:pt>
                <c:pt idx="2395">
                  <c:v>532.49</c:v>
                </c:pt>
                <c:pt idx="2396">
                  <c:v>448.43</c:v>
                </c:pt>
                <c:pt idx="2397">
                  <c:v>465.48</c:v>
                </c:pt>
                <c:pt idx="2398">
                  <c:v>209.24</c:v>
                </c:pt>
                <c:pt idx="2399">
                  <c:v>196.4</c:v>
                </c:pt>
                <c:pt idx="2400">
                  <c:v>157.66999999999999</c:v>
                </c:pt>
                <c:pt idx="2401">
                  <c:v>160.06</c:v>
                </c:pt>
                <c:pt idx="2402">
                  <c:v>157.22</c:v>
                </c:pt>
                <c:pt idx="2403">
                  <c:v>140.41999999999999</c:v>
                </c:pt>
                <c:pt idx="2404">
                  <c:v>154.12</c:v>
                </c:pt>
                <c:pt idx="2405">
                  <c:v>153.86000000000001</c:v>
                </c:pt>
                <c:pt idx="2406">
                  <c:v>149.22999999999999</c:v>
                </c:pt>
                <c:pt idx="2407">
                  <c:v>300</c:v>
                </c:pt>
                <c:pt idx="2408">
                  <c:v>376.17</c:v>
                </c:pt>
                <c:pt idx="2409">
                  <c:v>371.86</c:v>
                </c:pt>
                <c:pt idx="2410">
                  <c:v>282.99</c:v>
                </c:pt>
                <c:pt idx="2411">
                  <c:v>295.8</c:v>
                </c:pt>
                <c:pt idx="2412">
                  <c:v>254.93</c:v>
                </c:pt>
                <c:pt idx="2413">
                  <c:v>313.02</c:v>
                </c:pt>
                <c:pt idx="2414">
                  <c:v>163.63999999999999</c:v>
                </c:pt>
                <c:pt idx="2415">
                  <c:v>234.24</c:v>
                </c:pt>
                <c:pt idx="2416">
                  <c:v>285.64999999999998</c:v>
                </c:pt>
                <c:pt idx="2417">
                  <c:v>423.83</c:v>
                </c:pt>
                <c:pt idx="2418">
                  <c:v>386.75</c:v>
                </c:pt>
                <c:pt idx="2419">
                  <c:v>460.67</c:v>
                </c:pt>
                <c:pt idx="2420">
                  <c:v>418.32</c:v>
                </c:pt>
                <c:pt idx="2421">
                  <c:v>203.01</c:v>
                </c:pt>
                <c:pt idx="2422">
                  <c:v>258.01</c:v>
                </c:pt>
                <c:pt idx="2423">
                  <c:v>162.72</c:v>
                </c:pt>
                <c:pt idx="2424">
                  <c:v>161.08000000000001</c:v>
                </c:pt>
                <c:pt idx="2425">
                  <c:v>98.01</c:v>
                </c:pt>
                <c:pt idx="2426">
                  <c:v>86.99</c:v>
                </c:pt>
                <c:pt idx="2427">
                  <c:v>81</c:v>
                </c:pt>
                <c:pt idx="2428">
                  <c:v>37.99</c:v>
                </c:pt>
                <c:pt idx="2429">
                  <c:v>78.680000000000007</c:v>
                </c:pt>
                <c:pt idx="2430">
                  <c:v>84.62</c:v>
                </c:pt>
                <c:pt idx="2431">
                  <c:v>78.290000000000006</c:v>
                </c:pt>
                <c:pt idx="2432">
                  <c:v>122.02</c:v>
                </c:pt>
                <c:pt idx="2433">
                  <c:v>136.18</c:v>
                </c:pt>
                <c:pt idx="2434">
                  <c:v>125.27</c:v>
                </c:pt>
                <c:pt idx="2435">
                  <c:v>103.98</c:v>
                </c:pt>
                <c:pt idx="2436">
                  <c:v>93.28</c:v>
                </c:pt>
                <c:pt idx="2437">
                  <c:v>39.78</c:v>
                </c:pt>
                <c:pt idx="2438">
                  <c:v>25.68</c:v>
                </c:pt>
                <c:pt idx="2439">
                  <c:v>45.98</c:v>
                </c:pt>
                <c:pt idx="2440">
                  <c:v>93.99</c:v>
                </c:pt>
                <c:pt idx="2441">
                  <c:v>163.61000000000001</c:v>
                </c:pt>
                <c:pt idx="2442">
                  <c:v>260.07</c:v>
                </c:pt>
                <c:pt idx="2443">
                  <c:v>387.11</c:v>
                </c:pt>
                <c:pt idx="2444">
                  <c:v>275.67</c:v>
                </c:pt>
                <c:pt idx="2445">
                  <c:v>236.87</c:v>
                </c:pt>
                <c:pt idx="2446">
                  <c:v>220.21</c:v>
                </c:pt>
                <c:pt idx="2447">
                  <c:v>141.12</c:v>
                </c:pt>
                <c:pt idx="2448">
                  <c:v>129.97</c:v>
                </c:pt>
                <c:pt idx="2449">
                  <c:v>103.04</c:v>
                </c:pt>
                <c:pt idx="2450">
                  <c:v>119.25</c:v>
                </c:pt>
                <c:pt idx="2451">
                  <c:v>108.21</c:v>
                </c:pt>
                <c:pt idx="2452">
                  <c:v>128.1</c:v>
                </c:pt>
                <c:pt idx="2453">
                  <c:v>193.2</c:v>
                </c:pt>
                <c:pt idx="2454">
                  <c:v>369.81</c:v>
                </c:pt>
                <c:pt idx="2455">
                  <c:v>421.7</c:v>
                </c:pt>
                <c:pt idx="2456">
                  <c:v>415.38</c:v>
                </c:pt>
                <c:pt idx="2457">
                  <c:v>357.27</c:v>
                </c:pt>
                <c:pt idx="2458">
                  <c:v>326.41000000000003</c:v>
                </c:pt>
                <c:pt idx="2459">
                  <c:v>236.5</c:v>
                </c:pt>
                <c:pt idx="2460">
                  <c:v>196.41</c:v>
                </c:pt>
                <c:pt idx="2461">
                  <c:v>155.47</c:v>
                </c:pt>
                <c:pt idx="2462">
                  <c:v>189.06</c:v>
                </c:pt>
                <c:pt idx="2463">
                  <c:v>242.73</c:v>
                </c:pt>
                <c:pt idx="2464">
                  <c:v>315.92</c:v>
                </c:pt>
                <c:pt idx="2465">
                  <c:v>350</c:v>
                </c:pt>
                <c:pt idx="2466">
                  <c:v>407.43</c:v>
                </c:pt>
                <c:pt idx="2467">
                  <c:v>442.05</c:v>
                </c:pt>
                <c:pt idx="2468">
                  <c:v>420.05</c:v>
                </c:pt>
                <c:pt idx="2469">
                  <c:v>375</c:v>
                </c:pt>
                <c:pt idx="2470">
                  <c:v>342.68</c:v>
                </c:pt>
                <c:pt idx="2471">
                  <c:v>296.69</c:v>
                </c:pt>
                <c:pt idx="2472">
                  <c:v>261.77</c:v>
                </c:pt>
                <c:pt idx="2473">
                  <c:v>260.10000000000002</c:v>
                </c:pt>
                <c:pt idx="2474">
                  <c:v>275.79000000000002</c:v>
                </c:pt>
                <c:pt idx="2475">
                  <c:v>262.47000000000003</c:v>
                </c:pt>
                <c:pt idx="2476">
                  <c:v>260.10000000000002</c:v>
                </c:pt>
                <c:pt idx="2477">
                  <c:v>278.3</c:v>
                </c:pt>
                <c:pt idx="2478">
                  <c:v>375</c:v>
                </c:pt>
                <c:pt idx="2479">
                  <c:v>433</c:v>
                </c:pt>
                <c:pt idx="2480">
                  <c:v>444.94</c:v>
                </c:pt>
                <c:pt idx="2481">
                  <c:v>411.22</c:v>
                </c:pt>
                <c:pt idx="2482">
                  <c:v>368.04</c:v>
                </c:pt>
                <c:pt idx="2483">
                  <c:v>349.35</c:v>
                </c:pt>
                <c:pt idx="2484">
                  <c:v>323.44</c:v>
                </c:pt>
                <c:pt idx="2485">
                  <c:v>313.47000000000003</c:v>
                </c:pt>
                <c:pt idx="2486">
                  <c:v>314.73</c:v>
                </c:pt>
                <c:pt idx="2487">
                  <c:v>329.24</c:v>
                </c:pt>
                <c:pt idx="2488">
                  <c:v>368.33</c:v>
                </c:pt>
                <c:pt idx="2489">
                  <c:v>419.58</c:v>
                </c:pt>
                <c:pt idx="2490">
                  <c:v>469.05</c:v>
                </c:pt>
                <c:pt idx="2491">
                  <c:v>597.85</c:v>
                </c:pt>
                <c:pt idx="2492">
                  <c:v>525.29</c:v>
                </c:pt>
                <c:pt idx="2493">
                  <c:v>429.9</c:v>
                </c:pt>
                <c:pt idx="2494">
                  <c:v>388.2</c:v>
                </c:pt>
                <c:pt idx="2495">
                  <c:v>354.77</c:v>
                </c:pt>
                <c:pt idx="2496">
                  <c:v>310.3</c:v>
                </c:pt>
                <c:pt idx="2497">
                  <c:v>299.58</c:v>
                </c:pt>
                <c:pt idx="2498">
                  <c:v>299.54000000000002</c:v>
                </c:pt>
                <c:pt idx="2499">
                  <c:v>299.58</c:v>
                </c:pt>
                <c:pt idx="2500">
                  <c:v>297.27999999999997</c:v>
                </c:pt>
                <c:pt idx="2501">
                  <c:v>339.92</c:v>
                </c:pt>
                <c:pt idx="2502">
                  <c:v>422.76</c:v>
                </c:pt>
                <c:pt idx="2503">
                  <c:v>534.75</c:v>
                </c:pt>
                <c:pt idx="2504">
                  <c:v>525.54</c:v>
                </c:pt>
                <c:pt idx="2505">
                  <c:v>424.06</c:v>
                </c:pt>
                <c:pt idx="2506">
                  <c:v>360.82</c:v>
                </c:pt>
                <c:pt idx="2507">
                  <c:v>361.43</c:v>
                </c:pt>
                <c:pt idx="2508">
                  <c:v>307.52</c:v>
                </c:pt>
                <c:pt idx="2509">
                  <c:v>310.05</c:v>
                </c:pt>
                <c:pt idx="2510">
                  <c:v>309.44</c:v>
                </c:pt>
                <c:pt idx="2511">
                  <c:v>334.32</c:v>
                </c:pt>
                <c:pt idx="2512">
                  <c:v>366.82</c:v>
                </c:pt>
                <c:pt idx="2513">
                  <c:v>409.64</c:v>
                </c:pt>
                <c:pt idx="2514">
                  <c:v>470</c:v>
                </c:pt>
                <c:pt idx="2515">
                  <c:v>574.51</c:v>
                </c:pt>
                <c:pt idx="2516">
                  <c:v>490.53</c:v>
                </c:pt>
                <c:pt idx="2517">
                  <c:v>403.66</c:v>
                </c:pt>
                <c:pt idx="2518">
                  <c:v>370</c:v>
                </c:pt>
                <c:pt idx="2519">
                  <c:v>349.39</c:v>
                </c:pt>
                <c:pt idx="2520">
                  <c:v>373.07</c:v>
                </c:pt>
                <c:pt idx="2521">
                  <c:v>339.41</c:v>
                </c:pt>
                <c:pt idx="2522">
                  <c:v>330.08</c:v>
                </c:pt>
                <c:pt idx="2523">
                  <c:v>310.94</c:v>
                </c:pt>
                <c:pt idx="2524">
                  <c:v>322.2</c:v>
                </c:pt>
                <c:pt idx="2525">
                  <c:v>360</c:v>
                </c:pt>
                <c:pt idx="2526">
                  <c:v>435.1</c:v>
                </c:pt>
                <c:pt idx="2527">
                  <c:v>536.03</c:v>
                </c:pt>
                <c:pt idx="2528">
                  <c:v>499.42</c:v>
                </c:pt>
                <c:pt idx="2529">
                  <c:v>388</c:v>
                </c:pt>
                <c:pt idx="2530">
                  <c:v>331.19</c:v>
                </c:pt>
                <c:pt idx="2531">
                  <c:v>303.86</c:v>
                </c:pt>
                <c:pt idx="2532">
                  <c:v>352.95</c:v>
                </c:pt>
                <c:pt idx="2533">
                  <c:v>351.11</c:v>
                </c:pt>
                <c:pt idx="2534">
                  <c:v>340.95</c:v>
                </c:pt>
                <c:pt idx="2535">
                  <c:v>368.75</c:v>
                </c:pt>
                <c:pt idx="2536">
                  <c:v>389.64</c:v>
                </c:pt>
                <c:pt idx="2537">
                  <c:v>437.74</c:v>
                </c:pt>
                <c:pt idx="2538">
                  <c:v>493.06</c:v>
                </c:pt>
                <c:pt idx="2539">
                  <c:v>600</c:v>
                </c:pt>
                <c:pt idx="2540">
                  <c:v>510</c:v>
                </c:pt>
                <c:pt idx="2541">
                  <c:v>418.38</c:v>
                </c:pt>
                <c:pt idx="2542">
                  <c:v>396.34</c:v>
                </c:pt>
                <c:pt idx="2543">
                  <c:v>378.69</c:v>
                </c:pt>
                <c:pt idx="2544">
                  <c:v>352.56</c:v>
                </c:pt>
                <c:pt idx="2545">
                  <c:v>320.73</c:v>
                </c:pt>
                <c:pt idx="2546">
                  <c:v>312.58</c:v>
                </c:pt>
                <c:pt idx="2547">
                  <c:v>300.48</c:v>
                </c:pt>
                <c:pt idx="2548">
                  <c:v>303.12</c:v>
                </c:pt>
                <c:pt idx="2549">
                  <c:v>324.57</c:v>
                </c:pt>
                <c:pt idx="2550">
                  <c:v>410.66</c:v>
                </c:pt>
                <c:pt idx="2551">
                  <c:v>472.09</c:v>
                </c:pt>
                <c:pt idx="2552">
                  <c:v>461.28</c:v>
                </c:pt>
                <c:pt idx="2553">
                  <c:v>382.11</c:v>
                </c:pt>
                <c:pt idx="2554">
                  <c:v>352.12</c:v>
                </c:pt>
                <c:pt idx="2555">
                  <c:v>341.46</c:v>
                </c:pt>
                <c:pt idx="2556">
                  <c:v>329.99</c:v>
                </c:pt>
                <c:pt idx="2557">
                  <c:v>352.64</c:v>
                </c:pt>
                <c:pt idx="2558">
                  <c:v>323.12</c:v>
                </c:pt>
                <c:pt idx="2559">
                  <c:v>341.5</c:v>
                </c:pt>
                <c:pt idx="2560">
                  <c:v>401.39</c:v>
                </c:pt>
                <c:pt idx="2561">
                  <c:v>422.09</c:v>
                </c:pt>
                <c:pt idx="2562">
                  <c:v>460.13</c:v>
                </c:pt>
                <c:pt idx="2563">
                  <c:v>577.35</c:v>
                </c:pt>
                <c:pt idx="2564">
                  <c:v>541.20000000000005</c:v>
                </c:pt>
                <c:pt idx="2565">
                  <c:v>404.12</c:v>
                </c:pt>
                <c:pt idx="2566">
                  <c:v>393.46</c:v>
                </c:pt>
                <c:pt idx="2567">
                  <c:v>375.63</c:v>
                </c:pt>
                <c:pt idx="2568">
                  <c:v>377.94</c:v>
                </c:pt>
                <c:pt idx="2569">
                  <c:v>344.12</c:v>
                </c:pt>
                <c:pt idx="2570">
                  <c:v>312.02999999999997</c:v>
                </c:pt>
                <c:pt idx="2571">
                  <c:v>307.23</c:v>
                </c:pt>
                <c:pt idx="2572">
                  <c:v>306.29000000000002</c:v>
                </c:pt>
                <c:pt idx="2573">
                  <c:v>340.26</c:v>
                </c:pt>
                <c:pt idx="2574">
                  <c:v>369.96</c:v>
                </c:pt>
                <c:pt idx="2575">
                  <c:v>394.1</c:v>
                </c:pt>
                <c:pt idx="2576">
                  <c:v>380.41</c:v>
                </c:pt>
                <c:pt idx="2577">
                  <c:v>377.18</c:v>
                </c:pt>
                <c:pt idx="2578">
                  <c:v>369.93</c:v>
                </c:pt>
                <c:pt idx="2579">
                  <c:v>363.49</c:v>
                </c:pt>
                <c:pt idx="2580">
                  <c:v>333.18</c:v>
                </c:pt>
                <c:pt idx="2581">
                  <c:v>298.29000000000002</c:v>
                </c:pt>
                <c:pt idx="2582">
                  <c:v>299</c:v>
                </c:pt>
                <c:pt idx="2583">
                  <c:v>317.11</c:v>
                </c:pt>
                <c:pt idx="2584">
                  <c:v>357</c:v>
                </c:pt>
                <c:pt idx="2585">
                  <c:v>374.56</c:v>
                </c:pt>
                <c:pt idx="2586">
                  <c:v>535.94000000000005</c:v>
                </c:pt>
                <c:pt idx="2587">
                  <c:v>579.99</c:v>
                </c:pt>
                <c:pt idx="2588">
                  <c:v>480.25</c:v>
                </c:pt>
                <c:pt idx="2589">
                  <c:v>384.97</c:v>
                </c:pt>
                <c:pt idx="2590">
                  <c:v>362.73</c:v>
                </c:pt>
                <c:pt idx="2591">
                  <c:v>314.97000000000003</c:v>
                </c:pt>
                <c:pt idx="2592">
                  <c:v>268.66000000000003</c:v>
                </c:pt>
                <c:pt idx="2593">
                  <c:v>230</c:v>
                </c:pt>
                <c:pt idx="2594">
                  <c:v>215.24</c:v>
                </c:pt>
                <c:pt idx="2595">
                  <c:v>215.16</c:v>
                </c:pt>
                <c:pt idx="2596">
                  <c:v>194.4</c:v>
                </c:pt>
                <c:pt idx="2597">
                  <c:v>197.6</c:v>
                </c:pt>
                <c:pt idx="2598">
                  <c:v>228.14</c:v>
                </c:pt>
                <c:pt idx="2599">
                  <c:v>239.9</c:v>
                </c:pt>
                <c:pt idx="2600">
                  <c:v>278.74</c:v>
                </c:pt>
                <c:pt idx="2601">
                  <c:v>297.45999999999998</c:v>
                </c:pt>
                <c:pt idx="2602">
                  <c:v>274.72000000000003</c:v>
                </c:pt>
                <c:pt idx="2603">
                  <c:v>279.79000000000002</c:v>
                </c:pt>
                <c:pt idx="2604">
                  <c:v>275.04000000000002</c:v>
                </c:pt>
                <c:pt idx="2605">
                  <c:v>239.55</c:v>
                </c:pt>
                <c:pt idx="2606">
                  <c:v>212.16</c:v>
                </c:pt>
                <c:pt idx="2607">
                  <c:v>220.99</c:v>
                </c:pt>
                <c:pt idx="2608">
                  <c:v>270.63</c:v>
                </c:pt>
                <c:pt idx="2609">
                  <c:v>343.93</c:v>
                </c:pt>
                <c:pt idx="2610">
                  <c:v>380.09</c:v>
                </c:pt>
                <c:pt idx="2611">
                  <c:v>414.69</c:v>
                </c:pt>
                <c:pt idx="2612">
                  <c:v>395.59</c:v>
                </c:pt>
                <c:pt idx="2613">
                  <c:v>369.97</c:v>
                </c:pt>
                <c:pt idx="2614">
                  <c:v>348.17</c:v>
                </c:pt>
                <c:pt idx="2615">
                  <c:v>294.43</c:v>
                </c:pt>
                <c:pt idx="2616">
                  <c:v>248.77</c:v>
                </c:pt>
                <c:pt idx="2617">
                  <c:v>179.85</c:v>
                </c:pt>
                <c:pt idx="2618">
                  <c:v>158.12</c:v>
                </c:pt>
                <c:pt idx="2619">
                  <c:v>143.34</c:v>
                </c:pt>
                <c:pt idx="2620">
                  <c:v>156.37</c:v>
                </c:pt>
                <c:pt idx="2621">
                  <c:v>263.51</c:v>
                </c:pt>
                <c:pt idx="2622">
                  <c:v>394.69</c:v>
                </c:pt>
                <c:pt idx="2623">
                  <c:v>453.64</c:v>
                </c:pt>
                <c:pt idx="2624">
                  <c:v>453.48</c:v>
                </c:pt>
                <c:pt idx="2625">
                  <c:v>412.03</c:v>
                </c:pt>
                <c:pt idx="2626">
                  <c:v>391.25</c:v>
                </c:pt>
                <c:pt idx="2627">
                  <c:v>368.43</c:v>
                </c:pt>
                <c:pt idx="2628">
                  <c:v>364.18</c:v>
                </c:pt>
                <c:pt idx="2629">
                  <c:v>322.57</c:v>
                </c:pt>
                <c:pt idx="2630">
                  <c:v>341.58</c:v>
                </c:pt>
                <c:pt idx="2631">
                  <c:v>369.44</c:v>
                </c:pt>
                <c:pt idx="2632">
                  <c:v>400.39</c:v>
                </c:pt>
                <c:pt idx="2633">
                  <c:v>431.67</c:v>
                </c:pt>
                <c:pt idx="2634">
                  <c:v>425.41</c:v>
                </c:pt>
                <c:pt idx="2635">
                  <c:v>480.23</c:v>
                </c:pt>
                <c:pt idx="2636">
                  <c:v>396.58</c:v>
                </c:pt>
                <c:pt idx="2637">
                  <c:v>329.7</c:v>
                </c:pt>
                <c:pt idx="2638">
                  <c:v>316.94</c:v>
                </c:pt>
                <c:pt idx="2639">
                  <c:v>263.91000000000003</c:v>
                </c:pt>
                <c:pt idx="2640">
                  <c:v>190.95</c:v>
                </c:pt>
                <c:pt idx="2641">
                  <c:v>180.24</c:v>
                </c:pt>
                <c:pt idx="2642">
                  <c:v>169.8</c:v>
                </c:pt>
                <c:pt idx="2643">
                  <c:v>151.30000000000001</c:v>
                </c:pt>
                <c:pt idx="2644">
                  <c:v>167.35</c:v>
                </c:pt>
                <c:pt idx="2645">
                  <c:v>318.47000000000003</c:v>
                </c:pt>
                <c:pt idx="2646">
                  <c:v>384.74</c:v>
                </c:pt>
                <c:pt idx="2647">
                  <c:v>436.54</c:v>
                </c:pt>
                <c:pt idx="2648">
                  <c:v>476.37</c:v>
                </c:pt>
                <c:pt idx="2649">
                  <c:v>472.31</c:v>
                </c:pt>
                <c:pt idx="2650">
                  <c:v>414.85</c:v>
                </c:pt>
                <c:pt idx="2651">
                  <c:v>385.02</c:v>
                </c:pt>
                <c:pt idx="2652">
                  <c:v>317.24</c:v>
                </c:pt>
                <c:pt idx="2653">
                  <c:v>303.37</c:v>
                </c:pt>
                <c:pt idx="2654">
                  <c:v>297.29000000000002</c:v>
                </c:pt>
                <c:pt idx="2655">
                  <c:v>295.70999999999998</c:v>
                </c:pt>
                <c:pt idx="2656">
                  <c:v>329.39</c:v>
                </c:pt>
                <c:pt idx="2657">
                  <c:v>375.28</c:v>
                </c:pt>
                <c:pt idx="2658">
                  <c:v>461.61</c:v>
                </c:pt>
                <c:pt idx="2659">
                  <c:v>543.29999999999995</c:v>
                </c:pt>
                <c:pt idx="2660">
                  <c:v>475.61</c:v>
                </c:pt>
                <c:pt idx="2661">
                  <c:v>351.43</c:v>
                </c:pt>
                <c:pt idx="2662">
                  <c:v>333.69</c:v>
                </c:pt>
                <c:pt idx="2663">
                  <c:v>319.70999999999998</c:v>
                </c:pt>
                <c:pt idx="2664">
                  <c:v>306.42</c:v>
                </c:pt>
                <c:pt idx="2665">
                  <c:v>275.77999999999997</c:v>
                </c:pt>
                <c:pt idx="2666">
                  <c:v>245.94</c:v>
                </c:pt>
                <c:pt idx="2667">
                  <c:v>242.98</c:v>
                </c:pt>
                <c:pt idx="2668">
                  <c:v>273.77</c:v>
                </c:pt>
                <c:pt idx="2669">
                  <c:v>307.13</c:v>
                </c:pt>
                <c:pt idx="2670">
                  <c:v>383.17</c:v>
                </c:pt>
                <c:pt idx="2671">
                  <c:v>472.63</c:v>
                </c:pt>
                <c:pt idx="2672">
                  <c:v>500.38</c:v>
                </c:pt>
                <c:pt idx="2673">
                  <c:v>429.02</c:v>
                </c:pt>
                <c:pt idx="2674">
                  <c:v>411.12</c:v>
                </c:pt>
                <c:pt idx="2675">
                  <c:v>400.98</c:v>
                </c:pt>
                <c:pt idx="2676">
                  <c:v>374.34</c:v>
                </c:pt>
                <c:pt idx="2677">
                  <c:v>364.41</c:v>
                </c:pt>
                <c:pt idx="2678">
                  <c:v>345.35</c:v>
                </c:pt>
                <c:pt idx="2679">
                  <c:v>359.7</c:v>
                </c:pt>
                <c:pt idx="2680">
                  <c:v>384.98</c:v>
                </c:pt>
                <c:pt idx="2681">
                  <c:v>435.59</c:v>
                </c:pt>
                <c:pt idx="2682">
                  <c:v>510.73</c:v>
                </c:pt>
                <c:pt idx="2683">
                  <c:v>640.41999999999996</c:v>
                </c:pt>
                <c:pt idx="2684">
                  <c:v>510</c:v>
                </c:pt>
                <c:pt idx="2685">
                  <c:v>419.99</c:v>
                </c:pt>
                <c:pt idx="2686">
                  <c:v>372.61</c:v>
                </c:pt>
                <c:pt idx="2687">
                  <c:v>361.8</c:v>
                </c:pt>
                <c:pt idx="2688">
                  <c:v>351.45</c:v>
                </c:pt>
                <c:pt idx="2689">
                  <c:v>336.51</c:v>
                </c:pt>
                <c:pt idx="2690">
                  <c:v>326.14</c:v>
                </c:pt>
                <c:pt idx="2691">
                  <c:v>315.19</c:v>
                </c:pt>
                <c:pt idx="2692">
                  <c:v>320</c:v>
                </c:pt>
                <c:pt idx="2693">
                  <c:v>345.53</c:v>
                </c:pt>
                <c:pt idx="2694">
                  <c:v>440.07</c:v>
                </c:pt>
                <c:pt idx="2695">
                  <c:v>569.92999999999995</c:v>
                </c:pt>
                <c:pt idx="2696">
                  <c:v>585.76</c:v>
                </c:pt>
                <c:pt idx="2697">
                  <c:v>498.04</c:v>
                </c:pt>
                <c:pt idx="2698">
                  <c:v>467.97</c:v>
                </c:pt>
                <c:pt idx="2699">
                  <c:v>426.87</c:v>
                </c:pt>
                <c:pt idx="2700">
                  <c:v>423.48</c:v>
                </c:pt>
                <c:pt idx="2701">
                  <c:v>372.6</c:v>
                </c:pt>
                <c:pt idx="2702">
                  <c:v>356.3</c:v>
                </c:pt>
                <c:pt idx="2703">
                  <c:v>383.61</c:v>
                </c:pt>
                <c:pt idx="2704">
                  <c:v>396.82</c:v>
                </c:pt>
                <c:pt idx="2705">
                  <c:v>445.01</c:v>
                </c:pt>
                <c:pt idx="2706">
                  <c:v>523.19000000000005</c:v>
                </c:pt>
                <c:pt idx="2707">
                  <c:v>605</c:v>
                </c:pt>
                <c:pt idx="2708">
                  <c:v>520</c:v>
                </c:pt>
                <c:pt idx="2709">
                  <c:v>424.99</c:v>
                </c:pt>
                <c:pt idx="2710">
                  <c:v>397.03</c:v>
                </c:pt>
                <c:pt idx="2711">
                  <c:v>374.46</c:v>
                </c:pt>
                <c:pt idx="2712">
                  <c:v>349.44</c:v>
                </c:pt>
                <c:pt idx="2713">
                  <c:v>336.1</c:v>
                </c:pt>
                <c:pt idx="2714">
                  <c:v>325.02999999999997</c:v>
                </c:pt>
                <c:pt idx="2715">
                  <c:v>322.42</c:v>
                </c:pt>
                <c:pt idx="2716">
                  <c:v>324.8</c:v>
                </c:pt>
                <c:pt idx="2717">
                  <c:v>348.44</c:v>
                </c:pt>
                <c:pt idx="2718">
                  <c:v>429.99</c:v>
                </c:pt>
                <c:pt idx="2719">
                  <c:v>524</c:v>
                </c:pt>
                <c:pt idx="2720">
                  <c:v>546.14</c:v>
                </c:pt>
                <c:pt idx="2721">
                  <c:v>454.54</c:v>
                </c:pt>
                <c:pt idx="2722">
                  <c:v>384.94</c:v>
                </c:pt>
                <c:pt idx="2723">
                  <c:v>348.99</c:v>
                </c:pt>
                <c:pt idx="2724">
                  <c:v>305.33</c:v>
                </c:pt>
                <c:pt idx="2725">
                  <c:v>306.54000000000002</c:v>
                </c:pt>
                <c:pt idx="2726">
                  <c:v>313.36</c:v>
                </c:pt>
                <c:pt idx="2727">
                  <c:v>342.07</c:v>
                </c:pt>
                <c:pt idx="2728">
                  <c:v>349.29</c:v>
                </c:pt>
                <c:pt idx="2729">
                  <c:v>400.71</c:v>
                </c:pt>
                <c:pt idx="2730">
                  <c:v>437.25</c:v>
                </c:pt>
                <c:pt idx="2731">
                  <c:v>494.17</c:v>
                </c:pt>
                <c:pt idx="2732">
                  <c:v>420.89</c:v>
                </c:pt>
                <c:pt idx="2733">
                  <c:v>342.1</c:v>
                </c:pt>
                <c:pt idx="2734">
                  <c:v>270.2</c:v>
                </c:pt>
                <c:pt idx="2735">
                  <c:v>218.27</c:v>
                </c:pt>
                <c:pt idx="2736">
                  <c:v>176.93</c:v>
                </c:pt>
                <c:pt idx="2737">
                  <c:v>145.22</c:v>
                </c:pt>
                <c:pt idx="2738">
                  <c:v>138.9</c:v>
                </c:pt>
                <c:pt idx="2739">
                  <c:v>132.94</c:v>
                </c:pt>
                <c:pt idx="2740">
                  <c:v>170.29</c:v>
                </c:pt>
                <c:pt idx="2741">
                  <c:v>295.10000000000002</c:v>
                </c:pt>
                <c:pt idx="2742">
                  <c:v>360.19</c:v>
                </c:pt>
                <c:pt idx="2743">
                  <c:v>418.1</c:v>
                </c:pt>
                <c:pt idx="2744">
                  <c:v>403.4</c:v>
                </c:pt>
                <c:pt idx="2745">
                  <c:v>290.02</c:v>
                </c:pt>
                <c:pt idx="2746">
                  <c:v>269.26</c:v>
                </c:pt>
                <c:pt idx="2747">
                  <c:v>249.09</c:v>
                </c:pt>
                <c:pt idx="2748">
                  <c:v>211.39</c:v>
                </c:pt>
                <c:pt idx="2749">
                  <c:v>185.47</c:v>
                </c:pt>
                <c:pt idx="2750">
                  <c:v>158.01</c:v>
                </c:pt>
                <c:pt idx="2751">
                  <c:v>181.36</c:v>
                </c:pt>
                <c:pt idx="2752">
                  <c:v>255.24</c:v>
                </c:pt>
                <c:pt idx="2753">
                  <c:v>275.89999999999998</c:v>
                </c:pt>
                <c:pt idx="2754">
                  <c:v>367.33</c:v>
                </c:pt>
                <c:pt idx="2755">
                  <c:v>405.03</c:v>
                </c:pt>
                <c:pt idx="2756">
                  <c:v>287.91000000000003</c:v>
                </c:pt>
                <c:pt idx="2757">
                  <c:v>250.11</c:v>
                </c:pt>
                <c:pt idx="2758">
                  <c:v>215.16</c:v>
                </c:pt>
                <c:pt idx="2759">
                  <c:v>111.21</c:v>
                </c:pt>
                <c:pt idx="2760">
                  <c:v>109.21</c:v>
                </c:pt>
                <c:pt idx="2761">
                  <c:v>90.49</c:v>
                </c:pt>
                <c:pt idx="2762">
                  <c:v>65.41</c:v>
                </c:pt>
                <c:pt idx="2763">
                  <c:v>70.19</c:v>
                </c:pt>
                <c:pt idx="2764">
                  <c:v>63.81</c:v>
                </c:pt>
                <c:pt idx="2765">
                  <c:v>65.89</c:v>
                </c:pt>
                <c:pt idx="2766">
                  <c:v>68.89</c:v>
                </c:pt>
                <c:pt idx="2767">
                  <c:v>76.459999999999994</c:v>
                </c:pt>
                <c:pt idx="2768">
                  <c:v>109.15</c:v>
                </c:pt>
                <c:pt idx="2769">
                  <c:v>102.46</c:v>
                </c:pt>
                <c:pt idx="2770">
                  <c:v>83.49</c:v>
                </c:pt>
                <c:pt idx="2771">
                  <c:v>93.09</c:v>
                </c:pt>
                <c:pt idx="2772">
                  <c:v>71.62</c:v>
                </c:pt>
                <c:pt idx="2773">
                  <c:v>63.72</c:v>
                </c:pt>
                <c:pt idx="2774">
                  <c:v>61.19</c:v>
                </c:pt>
                <c:pt idx="2775">
                  <c:v>71.02</c:v>
                </c:pt>
                <c:pt idx="2776">
                  <c:v>103.72</c:v>
                </c:pt>
                <c:pt idx="2777">
                  <c:v>194.91</c:v>
                </c:pt>
                <c:pt idx="2778">
                  <c:v>356.87</c:v>
                </c:pt>
                <c:pt idx="2779">
                  <c:v>438.88</c:v>
                </c:pt>
                <c:pt idx="2780">
                  <c:v>318.58</c:v>
                </c:pt>
                <c:pt idx="2781">
                  <c:v>243</c:v>
                </c:pt>
                <c:pt idx="2782">
                  <c:v>179.77</c:v>
                </c:pt>
                <c:pt idx="2783">
                  <c:v>163.69</c:v>
                </c:pt>
                <c:pt idx="2784">
                  <c:v>94.75</c:v>
                </c:pt>
                <c:pt idx="2785">
                  <c:v>105.3</c:v>
                </c:pt>
                <c:pt idx="2786">
                  <c:v>98.26</c:v>
                </c:pt>
                <c:pt idx="2787">
                  <c:v>96.57</c:v>
                </c:pt>
                <c:pt idx="2788">
                  <c:v>106.87</c:v>
                </c:pt>
                <c:pt idx="2789">
                  <c:v>135.86000000000001</c:v>
                </c:pt>
                <c:pt idx="2790">
                  <c:v>341.41</c:v>
                </c:pt>
                <c:pt idx="2791">
                  <c:v>391.64</c:v>
                </c:pt>
                <c:pt idx="2792">
                  <c:v>390.27</c:v>
                </c:pt>
                <c:pt idx="2793">
                  <c:v>298.8</c:v>
                </c:pt>
                <c:pt idx="2794">
                  <c:v>200.75</c:v>
                </c:pt>
                <c:pt idx="2795">
                  <c:v>158.78</c:v>
                </c:pt>
                <c:pt idx="2796">
                  <c:v>160.99</c:v>
                </c:pt>
                <c:pt idx="2797">
                  <c:v>141.49</c:v>
                </c:pt>
                <c:pt idx="2798">
                  <c:v>149.74</c:v>
                </c:pt>
                <c:pt idx="2799">
                  <c:v>200.78</c:v>
                </c:pt>
                <c:pt idx="2800">
                  <c:v>218.28</c:v>
                </c:pt>
                <c:pt idx="2801">
                  <c:v>323.98</c:v>
                </c:pt>
                <c:pt idx="2802">
                  <c:v>391.11</c:v>
                </c:pt>
                <c:pt idx="2803">
                  <c:v>519.92999999999995</c:v>
                </c:pt>
                <c:pt idx="2804">
                  <c:v>379.85</c:v>
                </c:pt>
                <c:pt idx="2805">
                  <c:v>321.3</c:v>
                </c:pt>
                <c:pt idx="2806">
                  <c:v>318.42</c:v>
                </c:pt>
                <c:pt idx="2807">
                  <c:v>280.27999999999997</c:v>
                </c:pt>
                <c:pt idx="2808">
                  <c:v>206.51</c:v>
                </c:pt>
                <c:pt idx="2809">
                  <c:v>174.13</c:v>
                </c:pt>
                <c:pt idx="2810">
                  <c:v>152.65</c:v>
                </c:pt>
                <c:pt idx="2811">
                  <c:v>169.1</c:v>
                </c:pt>
                <c:pt idx="2812">
                  <c:v>187.69</c:v>
                </c:pt>
                <c:pt idx="2813">
                  <c:v>196.92</c:v>
                </c:pt>
                <c:pt idx="2814">
                  <c:v>329.97</c:v>
                </c:pt>
                <c:pt idx="2815">
                  <c:v>427.5</c:v>
                </c:pt>
                <c:pt idx="2816">
                  <c:v>497.39</c:v>
                </c:pt>
                <c:pt idx="2817">
                  <c:v>331.21</c:v>
                </c:pt>
                <c:pt idx="2818">
                  <c:v>270.89</c:v>
                </c:pt>
                <c:pt idx="2819">
                  <c:v>227.5</c:v>
                </c:pt>
                <c:pt idx="2820">
                  <c:v>250.89</c:v>
                </c:pt>
                <c:pt idx="2821">
                  <c:v>197.13</c:v>
                </c:pt>
                <c:pt idx="2822">
                  <c:v>266.56</c:v>
                </c:pt>
                <c:pt idx="2823">
                  <c:v>314.33999999999997</c:v>
                </c:pt>
                <c:pt idx="2824">
                  <c:v>330.72</c:v>
                </c:pt>
                <c:pt idx="2825">
                  <c:v>368.59</c:v>
                </c:pt>
                <c:pt idx="2826">
                  <c:v>570</c:v>
                </c:pt>
                <c:pt idx="2827">
                  <c:v>661.24</c:v>
                </c:pt>
                <c:pt idx="2828">
                  <c:v>486.13</c:v>
                </c:pt>
                <c:pt idx="2829">
                  <c:v>317.47000000000003</c:v>
                </c:pt>
                <c:pt idx="2830">
                  <c:v>309.79000000000002</c:v>
                </c:pt>
                <c:pt idx="2831">
                  <c:v>250.11</c:v>
                </c:pt>
                <c:pt idx="2832">
                  <c:v>180.69</c:v>
                </c:pt>
                <c:pt idx="2833">
                  <c:v>128.05000000000001</c:v>
                </c:pt>
                <c:pt idx="2834">
                  <c:v>89.95</c:v>
                </c:pt>
                <c:pt idx="2835">
                  <c:v>115.49</c:v>
                </c:pt>
                <c:pt idx="2836">
                  <c:v>136.43</c:v>
                </c:pt>
                <c:pt idx="2837">
                  <c:v>264.83999999999997</c:v>
                </c:pt>
                <c:pt idx="2838">
                  <c:v>296.89</c:v>
                </c:pt>
                <c:pt idx="2839">
                  <c:v>340.78</c:v>
                </c:pt>
                <c:pt idx="2840">
                  <c:v>356.3</c:v>
                </c:pt>
                <c:pt idx="2841">
                  <c:v>280.75</c:v>
                </c:pt>
                <c:pt idx="2842">
                  <c:v>255.44</c:v>
                </c:pt>
                <c:pt idx="2843">
                  <c:v>200.87</c:v>
                </c:pt>
                <c:pt idx="2844">
                  <c:v>176.67</c:v>
                </c:pt>
                <c:pt idx="2845">
                  <c:v>180.61</c:v>
                </c:pt>
                <c:pt idx="2846">
                  <c:v>204.92</c:v>
                </c:pt>
                <c:pt idx="2847">
                  <c:v>264.93</c:v>
                </c:pt>
                <c:pt idx="2848">
                  <c:v>282.99</c:v>
                </c:pt>
                <c:pt idx="2849">
                  <c:v>299.51</c:v>
                </c:pt>
                <c:pt idx="2850">
                  <c:v>420.72</c:v>
                </c:pt>
                <c:pt idx="2851">
                  <c:v>510.03</c:v>
                </c:pt>
                <c:pt idx="2852">
                  <c:v>443.96</c:v>
                </c:pt>
                <c:pt idx="2853">
                  <c:v>286.72000000000003</c:v>
                </c:pt>
                <c:pt idx="2854">
                  <c:v>273.07</c:v>
                </c:pt>
                <c:pt idx="2855">
                  <c:v>218.96</c:v>
                </c:pt>
                <c:pt idx="2856">
                  <c:v>158.52000000000001</c:v>
                </c:pt>
                <c:pt idx="2857">
                  <c:v>110.47</c:v>
                </c:pt>
                <c:pt idx="2858">
                  <c:v>102.81</c:v>
                </c:pt>
                <c:pt idx="2859">
                  <c:v>115.91</c:v>
                </c:pt>
                <c:pt idx="2860">
                  <c:v>112.74</c:v>
                </c:pt>
                <c:pt idx="2861">
                  <c:v>197.3</c:v>
                </c:pt>
                <c:pt idx="2862">
                  <c:v>262.33999999999997</c:v>
                </c:pt>
                <c:pt idx="2863">
                  <c:v>341.08</c:v>
                </c:pt>
                <c:pt idx="2864">
                  <c:v>337.66</c:v>
                </c:pt>
                <c:pt idx="2865">
                  <c:v>222.22</c:v>
                </c:pt>
                <c:pt idx="2866">
                  <c:v>214.24</c:v>
                </c:pt>
                <c:pt idx="2867">
                  <c:v>161.03</c:v>
                </c:pt>
                <c:pt idx="2868">
                  <c:v>132.31</c:v>
                </c:pt>
                <c:pt idx="2869">
                  <c:v>163.61000000000001</c:v>
                </c:pt>
                <c:pt idx="2870">
                  <c:v>170.43</c:v>
                </c:pt>
                <c:pt idx="2871">
                  <c:v>202.33</c:v>
                </c:pt>
                <c:pt idx="2872">
                  <c:v>237.89</c:v>
                </c:pt>
                <c:pt idx="2873">
                  <c:v>265</c:v>
                </c:pt>
                <c:pt idx="2874">
                  <c:v>341.85</c:v>
                </c:pt>
                <c:pt idx="2875">
                  <c:v>422.21</c:v>
                </c:pt>
                <c:pt idx="2876">
                  <c:v>340.06</c:v>
                </c:pt>
                <c:pt idx="2877">
                  <c:v>231.11</c:v>
                </c:pt>
                <c:pt idx="2878">
                  <c:v>202.6</c:v>
                </c:pt>
                <c:pt idx="2879">
                  <c:v>191.05</c:v>
                </c:pt>
                <c:pt idx="2880">
                  <c:v>188.81</c:v>
                </c:pt>
                <c:pt idx="2881">
                  <c:v>156.84</c:v>
                </c:pt>
                <c:pt idx="2882">
                  <c:v>157.12</c:v>
                </c:pt>
                <c:pt idx="2883">
                  <c:v>153.19999999999999</c:v>
                </c:pt>
                <c:pt idx="2884">
                  <c:v>151</c:v>
                </c:pt>
                <c:pt idx="2885">
                  <c:v>193.62</c:v>
                </c:pt>
                <c:pt idx="2886">
                  <c:v>227.9</c:v>
                </c:pt>
                <c:pt idx="2887">
                  <c:v>325.92</c:v>
                </c:pt>
                <c:pt idx="2888">
                  <c:v>246.52</c:v>
                </c:pt>
                <c:pt idx="2889">
                  <c:v>212.27</c:v>
                </c:pt>
                <c:pt idx="2890">
                  <c:v>193.03</c:v>
                </c:pt>
                <c:pt idx="2891">
                  <c:v>156.25</c:v>
                </c:pt>
                <c:pt idx="2892">
                  <c:v>131.38999999999999</c:v>
                </c:pt>
                <c:pt idx="2893">
                  <c:v>119.82</c:v>
                </c:pt>
                <c:pt idx="2894">
                  <c:v>121.35</c:v>
                </c:pt>
                <c:pt idx="2895">
                  <c:v>157.30000000000001</c:v>
                </c:pt>
                <c:pt idx="2896">
                  <c:v>177.33</c:v>
                </c:pt>
                <c:pt idx="2897">
                  <c:v>286.45999999999998</c:v>
                </c:pt>
                <c:pt idx="2898">
                  <c:v>394.71</c:v>
                </c:pt>
                <c:pt idx="2899">
                  <c:v>433.73</c:v>
                </c:pt>
                <c:pt idx="2900">
                  <c:v>317.61</c:v>
                </c:pt>
                <c:pt idx="2901">
                  <c:v>273.08999999999997</c:v>
                </c:pt>
                <c:pt idx="2902">
                  <c:v>184.94</c:v>
                </c:pt>
                <c:pt idx="2903">
                  <c:v>130.96</c:v>
                </c:pt>
                <c:pt idx="2904">
                  <c:v>139.47999999999999</c:v>
                </c:pt>
                <c:pt idx="2905">
                  <c:v>129.94999999999999</c:v>
                </c:pt>
                <c:pt idx="2906">
                  <c:v>131.1</c:v>
                </c:pt>
                <c:pt idx="2907">
                  <c:v>134.44999999999999</c:v>
                </c:pt>
                <c:pt idx="2908">
                  <c:v>131.87</c:v>
                </c:pt>
                <c:pt idx="2909">
                  <c:v>139.58000000000001</c:v>
                </c:pt>
                <c:pt idx="2910">
                  <c:v>151.30000000000001</c:v>
                </c:pt>
                <c:pt idx="2911">
                  <c:v>204.53</c:v>
                </c:pt>
                <c:pt idx="2912">
                  <c:v>205.34</c:v>
                </c:pt>
                <c:pt idx="2913">
                  <c:v>196.04</c:v>
                </c:pt>
                <c:pt idx="2914">
                  <c:v>180.93</c:v>
                </c:pt>
                <c:pt idx="2915">
                  <c:v>161.18</c:v>
                </c:pt>
                <c:pt idx="2916">
                  <c:v>152.66</c:v>
                </c:pt>
                <c:pt idx="2917">
                  <c:v>175.58</c:v>
                </c:pt>
                <c:pt idx="2918">
                  <c:v>183.56</c:v>
                </c:pt>
                <c:pt idx="2919">
                  <c:v>191.62</c:v>
                </c:pt>
                <c:pt idx="2920">
                  <c:v>181.32</c:v>
                </c:pt>
                <c:pt idx="2921">
                  <c:v>278.99</c:v>
                </c:pt>
                <c:pt idx="2922">
                  <c:v>406.61</c:v>
                </c:pt>
                <c:pt idx="2923">
                  <c:v>525.04999999999995</c:v>
                </c:pt>
                <c:pt idx="2924">
                  <c:v>251.47</c:v>
                </c:pt>
                <c:pt idx="2925">
                  <c:v>244.02</c:v>
                </c:pt>
                <c:pt idx="2926">
                  <c:v>196.76</c:v>
                </c:pt>
                <c:pt idx="2927">
                  <c:v>190.51</c:v>
                </c:pt>
                <c:pt idx="2928">
                  <c:v>216.13</c:v>
                </c:pt>
                <c:pt idx="2929">
                  <c:v>195.02</c:v>
                </c:pt>
                <c:pt idx="2930">
                  <c:v>189.6</c:v>
                </c:pt>
                <c:pt idx="2931">
                  <c:v>162.1</c:v>
                </c:pt>
                <c:pt idx="2932">
                  <c:v>141.94999999999999</c:v>
                </c:pt>
                <c:pt idx="2933">
                  <c:v>147.12</c:v>
                </c:pt>
                <c:pt idx="2934">
                  <c:v>153</c:v>
                </c:pt>
                <c:pt idx="2935">
                  <c:v>195.68</c:v>
                </c:pt>
                <c:pt idx="2936">
                  <c:v>196.7</c:v>
                </c:pt>
                <c:pt idx="2937">
                  <c:v>150.85</c:v>
                </c:pt>
                <c:pt idx="2938">
                  <c:v>116</c:v>
                </c:pt>
                <c:pt idx="2939">
                  <c:v>99.58</c:v>
                </c:pt>
                <c:pt idx="2940">
                  <c:v>180.01</c:v>
                </c:pt>
                <c:pt idx="2941">
                  <c:v>109.19</c:v>
                </c:pt>
                <c:pt idx="2942">
                  <c:v>99.98</c:v>
                </c:pt>
                <c:pt idx="2943">
                  <c:v>100.37</c:v>
                </c:pt>
                <c:pt idx="2944">
                  <c:v>153.38</c:v>
                </c:pt>
                <c:pt idx="2945">
                  <c:v>262.27</c:v>
                </c:pt>
                <c:pt idx="2946">
                  <c:v>520</c:v>
                </c:pt>
                <c:pt idx="2947">
                  <c:v>274.91000000000003</c:v>
                </c:pt>
                <c:pt idx="2948">
                  <c:v>218.83</c:v>
                </c:pt>
                <c:pt idx="2949">
                  <c:v>137.81</c:v>
                </c:pt>
                <c:pt idx="2950">
                  <c:v>112.08</c:v>
                </c:pt>
                <c:pt idx="2951">
                  <c:v>88.95</c:v>
                </c:pt>
                <c:pt idx="2952">
                  <c:v>106.55</c:v>
                </c:pt>
                <c:pt idx="2953">
                  <c:v>99.29</c:v>
                </c:pt>
                <c:pt idx="2954">
                  <c:v>95.37</c:v>
                </c:pt>
                <c:pt idx="2955">
                  <c:v>91.86</c:v>
                </c:pt>
                <c:pt idx="2956">
                  <c:v>78.63</c:v>
                </c:pt>
                <c:pt idx="2957">
                  <c:v>141.4</c:v>
                </c:pt>
                <c:pt idx="2958">
                  <c:v>271.55</c:v>
                </c:pt>
                <c:pt idx="2959">
                  <c:v>227.26</c:v>
                </c:pt>
                <c:pt idx="2960">
                  <c:v>272.45999999999998</c:v>
                </c:pt>
                <c:pt idx="2961">
                  <c:v>201.88</c:v>
                </c:pt>
                <c:pt idx="2962">
                  <c:v>161.75</c:v>
                </c:pt>
                <c:pt idx="2963">
                  <c:v>161.72999999999999</c:v>
                </c:pt>
                <c:pt idx="2964">
                  <c:v>177.49</c:v>
                </c:pt>
                <c:pt idx="2965">
                  <c:v>208.71</c:v>
                </c:pt>
                <c:pt idx="2966">
                  <c:v>237.59</c:v>
                </c:pt>
                <c:pt idx="2967">
                  <c:v>247.2</c:v>
                </c:pt>
                <c:pt idx="2968">
                  <c:v>249.39</c:v>
                </c:pt>
                <c:pt idx="2969">
                  <c:v>295.61</c:v>
                </c:pt>
                <c:pt idx="2970">
                  <c:v>294.70999999999998</c:v>
                </c:pt>
                <c:pt idx="2971">
                  <c:v>346.76</c:v>
                </c:pt>
                <c:pt idx="2972">
                  <c:v>259.06</c:v>
                </c:pt>
                <c:pt idx="2973">
                  <c:v>193.88</c:v>
                </c:pt>
                <c:pt idx="2974">
                  <c:v>194.09</c:v>
                </c:pt>
                <c:pt idx="2975">
                  <c:v>159.34</c:v>
                </c:pt>
                <c:pt idx="2976">
                  <c:v>216.78</c:v>
                </c:pt>
                <c:pt idx="2977">
                  <c:v>174.3</c:v>
                </c:pt>
                <c:pt idx="2978">
                  <c:v>174.3</c:v>
                </c:pt>
                <c:pt idx="2979">
                  <c:v>171.54</c:v>
                </c:pt>
                <c:pt idx="2980">
                  <c:v>179.13</c:v>
                </c:pt>
                <c:pt idx="2981">
                  <c:v>203.82</c:v>
                </c:pt>
                <c:pt idx="2982">
                  <c:v>309.95</c:v>
                </c:pt>
                <c:pt idx="2983">
                  <c:v>680.01</c:v>
                </c:pt>
                <c:pt idx="2984">
                  <c:v>349.73</c:v>
                </c:pt>
                <c:pt idx="2985">
                  <c:v>301.45999999999998</c:v>
                </c:pt>
                <c:pt idx="2986">
                  <c:v>258.88</c:v>
                </c:pt>
                <c:pt idx="2987">
                  <c:v>245.15</c:v>
                </c:pt>
                <c:pt idx="2988">
                  <c:v>219.57</c:v>
                </c:pt>
                <c:pt idx="2989">
                  <c:v>219.42</c:v>
                </c:pt>
                <c:pt idx="2990">
                  <c:v>214.31</c:v>
                </c:pt>
                <c:pt idx="2991">
                  <c:v>236.51</c:v>
                </c:pt>
                <c:pt idx="2992">
                  <c:v>261.02</c:v>
                </c:pt>
                <c:pt idx="2993">
                  <c:v>323.89999999999998</c:v>
                </c:pt>
                <c:pt idx="2994">
                  <c:v>456.48</c:v>
                </c:pt>
                <c:pt idx="2995">
                  <c:v>493.39</c:v>
                </c:pt>
                <c:pt idx="2996">
                  <c:v>627.79999999999995</c:v>
                </c:pt>
                <c:pt idx="2997">
                  <c:v>295.02</c:v>
                </c:pt>
                <c:pt idx="2998">
                  <c:v>262.02999999999997</c:v>
                </c:pt>
                <c:pt idx="2999">
                  <c:v>258.54000000000002</c:v>
                </c:pt>
                <c:pt idx="3000">
                  <c:v>236.57</c:v>
                </c:pt>
                <c:pt idx="3001">
                  <c:v>222.21</c:v>
                </c:pt>
                <c:pt idx="3002">
                  <c:v>214.47</c:v>
                </c:pt>
                <c:pt idx="3003">
                  <c:v>198.99</c:v>
                </c:pt>
                <c:pt idx="3004">
                  <c:v>219.9</c:v>
                </c:pt>
                <c:pt idx="3005">
                  <c:v>240.22</c:v>
                </c:pt>
                <c:pt idx="3006">
                  <c:v>306.70999999999998</c:v>
                </c:pt>
                <c:pt idx="3007">
                  <c:v>481.44</c:v>
                </c:pt>
                <c:pt idx="3008">
                  <c:v>478.4</c:v>
                </c:pt>
                <c:pt idx="3009">
                  <c:v>332.31</c:v>
                </c:pt>
                <c:pt idx="3010">
                  <c:v>283.70999999999998</c:v>
                </c:pt>
                <c:pt idx="3011">
                  <c:v>258.89</c:v>
                </c:pt>
                <c:pt idx="3012">
                  <c:v>220.56</c:v>
                </c:pt>
                <c:pt idx="3013">
                  <c:v>221.81</c:v>
                </c:pt>
                <c:pt idx="3014">
                  <c:v>219.46</c:v>
                </c:pt>
                <c:pt idx="3015">
                  <c:v>230.6</c:v>
                </c:pt>
                <c:pt idx="3016">
                  <c:v>272.89</c:v>
                </c:pt>
                <c:pt idx="3017">
                  <c:v>295.08999999999997</c:v>
                </c:pt>
                <c:pt idx="3018">
                  <c:v>378.4</c:v>
                </c:pt>
                <c:pt idx="3019">
                  <c:v>479.97</c:v>
                </c:pt>
                <c:pt idx="3020">
                  <c:v>327.62</c:v>
                </c:pt>
                <c:pt idx="3021">
                  <c:v>273.02</c:v>
                </c:pt>
                <c:pt idx="3022">
                  <c:v>243.68</c:v>
                </c:pt>
                <c:pt idx="3023">
                  <c:v>228.57</c:v>
                </c:pt>
                <c:pt idx="3024">
                  <c:v>218.66</c:v>
                </c:pt>
                <c:pt idx="3025">
                  <c:v>210</c:v>
                </c:pt>
                <c:pt idx="3026">
                  <c:v>193.8</c:v>
                </c:pt>
                <c:pt idx="3027">
                  <c:v>182.96</c:v>
                </c:pt>
                <c:pt idx="3028">
                  <c:v>195.02</c:v>
                </c:pt>
                <c:pt idx="3029">
                  <c:v>218.46</c:v>
                </c:pt>
                <c:pt idx="3030">
                  <c:v>260.37</c:v>
                </c:pt>
                <c:pt idx="3031">
                  <c:v>412.28</c:v>
                </c:pt>
                <c:pt idx="3032">
                  <c:v>336.92</c:v>
                </c:pt>
                <c:pt idx="3033">
                  <c:v>301.56</c:v>
                </c:pt>
                <c:pt idx="3034">
                  <c:v>286.70999999999998</c:v>
                </c:pt>
                <c:pt idx="3035">
                  <c:v>277.7</c:v>
                </c:pt>
                <c:pt idx="3036">
                  <c:v>262.7</c:v>
                </c:pt>
                <c:pt idx="3037">
                  <c:v>254.99</c:v>
                </c:pt>
                <c:pt idx="3038">
                  <c:v>255</c:v>
                </c:pt>
                <c:pt idx="3039">
                  <c:v>263.58</c:v>
                </c:pt>
                <c:pt idx="3040">
                  <c:v>314.61</c:v>
                </c:pt>
                <c:pt idx="3041">
                  <c:v>404.02</c:v>
                </c:pt>
                <c:pt idx="3042">
                  <c:v>320.19</c:v>
                </c:pt>
                <c:pt idx="3043">
                  <c:v>374.52</c:v>
                </c:pt>
                <c:pt idx="3044">
                  <c:v>290.10000000000002</c:v>
                </c:pt>
                <c:pt idx="3045">
                  <c:v>254.07</c:v>
                </c:pt>
                <c:pt idx="3046">
                  <c:v>254.56</c:v>
                </c:pt>
                <c:pt idx="3047">
                  <c:v>246.72</c:v>
                </c:pt>
                <c:pt idx="3048">
                  <c:v>231.32</c:v>
                </c:pt>
                <c:pt idx="3049">
                  <c:v>219.6</c:v>
                </c:pt>
                <c:pt idx="3050">
                  <c:v>212.12</c:v>
                </c:pt>
                <c:pt idx="3051">
                  <c:v>211.62</c:v>
                </c:pt>
                <c:pt idx="3052">
                  <c:v>218.92</c:v>
                </c:pt>
                <c:pt idx="3053">
                  <c:v>229.49</c:v>
                </c:pt>
                <c:pt idx="3054">
                  <c:v>286.97000000000003</c:v>
                </c:pt>
                <c:pt idx="3055">
                  <c:v>350</c:v>
                </c:pt>
                <c:pt idx="3056">
                  <c:v>412.65</c:v>
                </c:pt>
                <c:pt idx="3057">
                  <c:v>327.39</c:v>
                </c:pt>
                <c:pt idx="3058">
                  <c:v>297.26</c:v>
                </c:pt>
                <c:pt idx="3059">
                  <c:v>257.8</c:v>
                </c:pt>
                <c:pt idx="3060">
                  <c:v>262.01</c:v>
                </c:pt>
                <c:pt idx="3061">
                  <c:v>238.37</c:v>
                </c:pt>
                <c:pt idx="3062">
                  <c:v>221.42</c:v>
                </c:pt>
                <c:pt idx="3063">
                  <c:v>242.69</c:v>
                </c:pt>
                <c:pt idx="3064">
                  <c:v>258.60000000000002</c:v>
                </c:pt>
                <c:pt idx="3065">
                  <c:v>274</c:v>
                </c:pt>
                <c:pt idx="3066">
                  <c:v>290</c:v>
                </c:pt>
                <c:pt idx="3067">
                  <c:v>311.31</c:v>
                </c:pt>
                <c:pt idx="3068">
                  <c:v>266.99</c:v>
                </c:pt>
                <c:pt idx="3069">
                  <c:v>217.94</c:v>
                </c:pt>
                <c:pt idx="3070">
                  <c:v>220.03</c:v>
                </c:pt>
                <c:pt idx="3071">
                  <c:v>193</c:v>
                </c:pt>
                <c:pt idx="3072">
                  <c:v>191.76</c:v>
                </c:pt>
                <c:pt idx="3073">
                  <c:v>174</c:v>
                </c:pt>
                <c:pt idx="3074">
                  <c:v>163.80000000000001</c:v>
                </c:pt>
                <c:pt idx="3075">
                  <c:v>144.74</c:v>
                </c:pt>
                <c:pt idx="3076">
                  <c:v>139.9</c:v>
                </c:pt>
                <c:pt idx="3077">
                  <c:v>133.36000000000001</c:v>
                </c:pt>
                <c:pt idx="3078">
                  <c:v>147.49</c:v>
                </c:pt>
                <c:pt idx="3079">
                  <c:v>187.56</c:v>
                </c:pt>
                <c:pt idx="3080">
                  <c:v>195.09</c:v>
                </c:pt>
                <c:pt idx="3081">
                  <c:v>199.33</c:v>
                </c:pt>
                <c:pt idx="3082">
                  <c:v>185.09</c:v>
                </c:pt>
                <c:pt idx="3083">
                  <c:v>160</c:v>
                </c:pt>
                <c:pt idx="3084">
                  <c:v>144.91</c:v>
                </c:pt>
                <c:pt idx="3085">
                  <c:v>136.57</c:v>
                </c:pt>
                <c:pt idx="3086">
                  <c:v>130</c:v>
                </c:pt>
                <c:pt idx="3087">
                  <c:v>156.09</c:v>
                </c:pt>
                <c:pt idx="3088">
                  <c:v>186.07</c:v>
                </c:pt>
                <c:pt idx="3089">
                  <c:v>209.2</c:v>
                </c:pt>
                <c:pt idx="3090">
                  <c:v>315.08</c:v>
                </c:pt>
                <c:pt idx="3091">
                  <c:v>365.35</c:v>
                </c:pt>
                <c:pt idx="3092">
                  <c:v>311.76</c:v>
                </c:pt>
                <c:pt idx="3093">
                  <c:v>240.73</c:v>
                </c:pt>
                <c:pt idx="3094">
                  <c:v>212.01</c:v>
                </c:pt>
                <c:pt idx="3095">
                  <c:v>203.76</c:v>
                </c:pt>
                <c:pt idx="3096">
                  <c:v>123.24</c:v>
                </c:pt>
                <c:pt idx="3097">
                  <c:v>141.26</c:v>
                </c:pt>
                <c:pt idx="3098">
                  <c:v>106.75</c:v>
                </c:pt>
                <c:pt idx="3099">
                  <c:v>75.62</c:v>
                </c:pt>
                <c:pt idx="3100">
                  <c:v>82.04</c:v>
                </c:pt>
                <c:pt idx="3101">
                  <c:v>137.02000000000001</c:v>
                </c:pt>
                <c:pt idx="3102">
                  <c:v>143.99</c:v>
                </c:pt>
                <c:pt idx="3103">
                  <c:v>119.76</c:v>
                </c:pt>
                <c:pt idx="3104">
                  <c:v>115.81</c:v>
                </c:pt>
                <c:pt idx="3105">
                  <c:v>117.72</c:v>
                </c:pt>
                <c:pt idx="3106">
                  <c:v>105.75</c:v>
                </c:pt>
                <c:pt idx="3107">
                  <c:v>104.59</c:v>
                </c:pt>
                <c:pt idx="3108">
                  <c:v>83.27</c:v>
                </c:pt>
                <c:pt idx="3109">
                  <c:v>79.77</c:v>
                </c:pt>
                <c:pt idx="3110">
                  <c:v>78.48</c:v>
                </c:pt>
                <c:pt idx="3111">
                  <c:v>97.09</c:v>
                </c:pt>
                <c:pt idx="3112">
                  <c:v>122.58</c:v>
                </c:pt>
                <c:pt idx="3113">
                  <c:v>173.45</c:v>
                </c:pt>
                <c:pt idx="3114">
                  <c:v>356.97</c:v>
                </c:pt>
                <c:pt idx="3115">
                  <c:v>362.05</c:v>
                </c:pt>
                <c:pt idx="3116">
                  <c:v>240.3</c:v>
                </c:pt>
                <c:pt idx="3117">
                  <c:v>144.96</c:v>
                </c:pt>
                <c:pt idx="3118">
                  <c:v>140.04</c:v>
                </c:pt>
                <c:pt idx="3119">
                  <c:v>134.55000000000001</c:v>
                </c:pt>
                <c:pt idx="3120">
                  <c:v>128.31</c:v>
                </c:pt>
                <c:pt idx="3121">
                  <c:v>114.41</c:v>
                </c:pt>
                <c:pt idx="3122">
                  <c:v>105.65</c:v>
                </c:pt>
                <c:pt idx="3123">
                  <c:v>89.64</c:v>
                </c:pt>
                <c:pt idx="3124">
                  <c:v>98.49</c:v>
                </c:pt>
                <c:pt idx="3125">
                  <c:v>133.21</c:v>
                </c:pt>
                <c:pt idx="3126">
                  <c:v>257.58999999999997</c:v>
                </c:pt>
                <c:pt idx="3127">
                  <c:v>345.04</c:v>
                </c:pt>
                <c:pt idx="3128">
                  <c:v>308.95</c:v>
                </c:pt>
                <c:pt idx="3129">
                  <c:v>231.51</c:v>
                </c:pt>
                <c:pt idx="3130">
                  <c:v>160.1</c:v>
                </c:pt>
                <c:pt idx="3131">
                  <c:v>138.77000000000001</c:v>
                </c:pt>
                <c:pt idx="3132">
                  <c:v>125.8</c:v>
                </c:pt>
                <c:pt idx="3133">
                  <c:v>132.57</c:v>
                </c:pt>
                <c:pt idx="3134">
                  <c:v>138.63999999999999</c:v>
                </c:pt>
                <c:pt idx="3135">
                  <c:v>160.97999999999999</c:v>
                </c:pt>
                <c:pt idx="3136">
                  <c:v>193.48</c:v>
                </c:pt>
                <c:pt idx="3137">
                  <c:v>242.46</c:v>
                </c:pt>
                <c:pt idx="3138">
                  <c:v>283.54000000000002</c:v>
                </c:pt>
                <c:pt idx="3139">
                  <c:v>318.75</c:v>
                </c:pt>
                <c:pt idx="3140">
                  <c:v>269.13</c:v>
                </c:pt>
                <c:pt idx="3141">
                  <c:v>211.44</c:v>
                </c:pt>
                <c:pt idx="3142">
                  <c:v>187.04</c:v>
                </c:pt>
                <c:pt idx="3143">
                  <c:v>151.99</c:v>
                </c:pt>
                <c:pt idx="3144">
                  <c:v>141.63999999999999</c:v>
                </c:pt>
                <c:pt idx="3145">
                  <c:v>135.71</c:v>
                </c:pt>
                <c:pt idx="3146">
                  <c:v>140.35</c:v>
                </c:pt>
                <c:pt idx="3147">
                  <c:v>139.94999999999999</c:v>
                </c:pt>
                <c:pt idx="3148">
                  <c:v>150.38</c:v>
                </c:pt>
                <c:pt idx="3149">
                  <c:v>157.80000000000001</c:v>
                </c:pt>
                <c:pt idx="3150">
                  <c:v>219.58</c:v>
                </c:pt>
                <c:pt idx="3151">
                  <c:v>304.89999999999998</c:v>
                </c:pt>
                <c:pt idx="3152">
                  <c:v>299.99</c:v>
                </c:pt>
                <c:pt idx="3153">
                  <c:v>266.45999999999998</c:v>
                </c:pt>
                <c:pt idx="3154">
                  <c:v>203.03</c:v>
                </c:pt>
                <c:pt idx="3155">
                  <c:v>180.98</c:v>
                </c:pt>
                <c:pt idx="3156">
                  <c:v>167.22</c:v>
                </c:pt>
                <c:pt idx="3157">
                  <c:v>155.5</c:v>
                </c:pt>
                <c:pt idx="3158">
                  <c:v>161.63999999999999</c:v>
                </c:pt>
                <c:pt idx="3159">
                  <c:v>179.64</c:v>
                </c:pt>
                <c:pt idx="3160">
                  <c:v>267.06</c:v>
                </c:pt>
                <c:pt idx="3161">
                  <c:v>245.57</c:v>
                </c:pt>
                <c:pt idx="3162">
                  <c:v>329.09</c:v>
                </c:pt>
                <c:pt idx="3163">
                  <c:v>325.02999999999997</c:v>
                </c:pt>
                <c:pt idx="3164">
                  <c:v>315.01</c:v>
                </c:pt>
                <c:pt idx="3165">
                  <c:v>217.24</c:v>
                </c:pt>
                <c:pt idx="3166">
                  <c:v>193.13</c:v>
                </c:pt>
                <c:pt idx="3167">
                  <c:v>187.54</c:v>
                </c:pt>
                <c:pt idx="3168">
                  <c:v>135.51</c:v>
                </c:pt>
                <c:pt idx="3169">
                  <c:v>125.18</c:v>
                </c:pt>
                <c:pt idx="3170">
                  <c:v>121.42</c:v>
                </c:pt>
                <c:pt idx="3171">
                  <c:v>125.11</c:v>
                </c:pt>
                <c:pt idx="3172">
                  <c:v>133.15</c:v>
                </c:pt>
                <c:pt idx="3173">
                  <c:v>148.58000000000001</c:v>
                </c:pt>
                <c:pt idx="3174">
                  <c:v>169.45</c:v>
                </c:pt>
                <c:pt idx="3175">
                  <c:v>239.79</c:v>
                </c:pt>
                <c:pt idx="3176">
                  <c:v>251.62</c:v>
                </c:pt>
                <c:pt idx="3177">
                  <c:v>210.09</c:v>
                </c:pt>
                <c:pt idx="3178">
                  <c:v>181.03</c:v>
                </c:pt>
                <c:pt idx="3179">
                  <c:v>171.2</c:v>
                </c:pt>
                <c:pt idx="3180">
                  <c:v>152</c:v>
                </c:pt>
                <c:pt idx="3181">
                  <c:v>145.07</c:v>
                </c:pt>
                <c:pt idx="3182">
                  <c:v>142.69999999999999</c:v>
                </c:pt>
                <c:pt idx="3183">
                  <c:v>158.71</c:v>
                </c:pt>
                <c:pt idx="3184">
                  <c:v>169.06</c:v>
                </c:pt>
                <c:pt idx="3185">
                  <c:v>197.89</c:v>
                </c:pt>
                <c:pt idx="3186">
                  <c:v>241.33</c:v>
                </c:pt>
                <c:pt idx="3187">
                  <c:v>249.3</c:v>
                </c:pt>
                <c:pt idx="3188">
                  <c:v>211.48</c:v>
                </c:pt>
                <c:pt idx="3189">
                  <c:v>172.11</c:v>
                </c:pt>
                <c:pt idx="3190">
                  <c:v>154.19</c:v>
                </c:pt>
                <c:pt idx="3191">
                  <c:v>137.11000000000001</c:v>
                </c:pt>
                <c:pt idx="3192">
                  <c:v>127.38</c:v>
                </c:pt>
                <c:pt idx="3193">
                  <c:v>114.69</c:v>
                </c:pt>
                <c:pt idx="3194">
                  <c:v>93.29</c:v>
                </c:pt>
                <c:pt idx="3195">
                  <c:v>114.75</c:v>
                </c:pt>
                <c:pt idx="3196">
                  <c:v>120.99</c:v>
                </c:pt>
                <c:pt idx="3197">
                  <c:v>150.91999999999999</c:v>
                </c:pt>
                <c:pt idx="3198">
                  <c:v>210.78</c:v>
                </c:pt>
                <c:pt idx="3199">
                  <c:v>232.07</c:v>
                </c:pt>
                <c:pt idx="3200">
                  <c:v>226.78</c:v>
                </c:pt>
                <c:pt idx="3201">
                  <c:v>167.65</c:v>
                </c:pt>
                <c:pt idx="3202">
                  <c:v>171.48</c:v>
                </c:pt>
                <c:pt idx="3203">
                  <c:v>158.97</c:v>
                </c:pt>
                <c:pt idx="3204">
                  <c:v>166.42</c:v>
                </c:pt>
                <c:pt idx="3205">
                  <c:v>155.02000000000001</c:v>
                </c:pt>
                <c:pt idx="3206">
                  <c:v>150.76</c:v>
                </c:pt>
                <c:pt idx="3207">
                  <c:v>179.37</c:v>
                </c:pt>
                <c:pt idx="3208">
                  <c:v>199.28</c:v>
                </c:pt>
                <c:pt idx="3209">
                  <c:v>271.32</c:v>
                </c:pt>
                <c:pt idx="3210">
                  <c:v>265.74</c:v>
                </c:pt>
                <c:pt idx="3211">
                  <c:v>282.17</c:v>
                </c:pt>
                <c:pt idx="3212">
                  <c:v>227.08</c:v>
                </c:pt>
                <c:pt idx="3213">
                  <c:v>197.74</c:v>
                </c:pt>
                <c:pt idx="3214">
                  <c:v>186.44</c:v>
                </c:pt>
                <c:pt idx="3215">
                  <c:v>165.89</c:v>
                </c:pt>
                <c:pt idx="3216">
                  <c:v>135.15</c:v>
                </c:pt>
                <c:pt idx="3217">
                  <c:v>118.62</c:v>
                </c:pt>
                <c:pt idx="3218">
                  <c:v>113.36</c:v>
                </c:pt>
                <c:pt idx="3219">
                  <c:v>111.01</c:v>
                </c:pt>
                <c:pt idx="3220">
                  <c:v>112.75</c:v>
                </c:pt>
                <c:pt idx="3221">
                  <c:v>131.25</c:v>
                </c:pt>
                <c:pt idx="3222">
                  <c:v>183.41</c:v>
                </c:pt>
                <c:pt idx="3223">
                  <c:v>257.5</c:v>
                </c:pt>
                <c:pt idx="3224">
                  <c:v>274.74</c:v>
                </c:pt>
                <c:pt idx="3225">
                  <c:v>238.6</c:v>
                </c:pt>
                <c:pt idx="3226">
                  <c:v>188.39</c:v>
                </c:pt>
                <c:pt idx="3227">
                  <c:v>179.77</c:v>
                </c:pt>
                <c:pt idx="3228">
                  <c:v>174.37</c:v>
                </c:pt>
                <c:pt idx="3229">
                  <c:v>166.37</c:v>
                </c:pt>
                <c:pt idx="3230">
                  <c:v>177.92</c:v>
                </c:pt>
                <c:pt idx="3231">
                  <c:v>187.37</c:v>
                </c:pt>
                <c:pt idx="3232">
                  <c:v>231.46</c:v>
                </c:pt>
                <c:pt idx="3233">
                  <c:v>234.89</c:v>
                </c:pt>
                <c:pt idx="3234">
                  <c:v>251.49</c:v>
                </c:pt>
                <c:pt idx="3235">
                  <c:v>256.42</c:v>
                </c:pt>
                <c:pt idx="3236">
                  <c:v>216.1</c:v>
                </c:pt>
                <c:pt idx="3237">
                  <c:v>185.22</c:v>
                </c:pt>
                <c:pt idx="3238">
                  <c:v>169.69</c:v>
                </c:pt>
                <c:pt idx="3239">
                  <c:v>145.1</c:v>
                </c:pt>
                <c:pt idx="3240">
                  <c:v>147.84</c:v>
                </c:pt>
                <c:pt idx="3241">
                  <c:v>136.76</c:v>
                </c:pt>
                <c:pt idx="3242">
                  <c:v>128.34</c:v>
                </c:pt>
                <c:pt idx="3243">
                  <c:v>130.94</c:v>
                </c:pt>
                <c:pt idx="3244">
                  <c:v>130.24</c:v>
                </c:pt>
                <c:pt idx="3245">
                  <c:v>132.11000000000001</c:v>
                </c:pt>
                <c:pt idx="3246">
                  <c:v>134.18</c:v>
                </c:pt>
                <c:pt idx="3247">
                  <c:v>148.63999999999999</c:v>
                </c:pt>
                <c:pt idx="3248">
                  <c:v>157.91999999999999</c:v>
                </c:pt>
                <c:pt idx="3249">
                  <c:v>161.83000000000001</c:v>
                </c:pt>
                <c:pt idx="3250">
                  <c:v>163.59</c:v>
                </c:pt>
                <c:pt idx="3251">
                  <c:v>158.15</c:v>
                </c:pt>
                <c:pt idx="3252">
                  <c:v>151.41999999999999</c:v>
                </c:pt>
                <c:pt idx="3253">
                  <c:v>144.1</c:v>
                </c:pt>
                <c:pt idx="3254">
                  <c:v>137.76</c:v>
                </c:pt>
                <c:pt idx="3255">
                  <c:v>137.32</c:v>
                </c:pt>
                <c:pt idx="3256">
                  <c:v>145.59</c:v>
                </c:pt>
                <c:pt idx="3257">
                  <c:v>169.88</c:v>
                </c:pt>
                <c:pt idx="3258">
                  <c:v>183.65</c:v>
                </c:pt>
                <c:pt idx="3259">
                  <c:v>186.5</c:v>
                </c:pt>
                <c:pt idx="3260">
                  <c:v>171.63</c:v>
                </c:pt>
                <c:pt idx="3261">
                  <c:v>143</c:v>
                </c:pt>
                <c:pt idx="3262">
                  <c:v>137.01</c:v>
                </c:pt>
                <c:pt idx="3263">
                  <c:v>132.41999999999999</c:v>
                </c:pt>
                <c:pt idx="3264">
                  <c:v>110.66</c:v>
                </c:pt>
                <c:pt idx="3265">
                  <c:v>99.15</c:v>
                </c:pt>
                <c:pt idx="3266">
                  <c:v>93.54</c:v>
                </c:pt>
                <c:pt idx="3267">
                  <c:v>90</c:v>
                </c:pt>
                <c:pt idx="3268">
                  <c:v>91.14</c:v>
                </c:pt>
                <c:pt idx="3269">
                  <c:v>88.27</c:v>
                </c:pt>
                <c:pt idx="3270">
                  <c:v>100.93</c:v>
                </c:pt>
                <c:pt idx="3271">
                  <c:v>109.21</c:v>
                </c:pt>
                <c:pt idx="3272">
                  <c:v>117.88</c:v>
                </c:pt>
                <c:pt idx="3273">
                  <c:v>114.04</c:v>
                </c:pt>
                <c:pt idx="3274">
                  <c:v>96</c:v>
                </c:pt>
                <c:pt idx="3275">
                  <c:v>93.32</c:v>
                </c:pt>
                <c:pt idx="3276">
                  <c:v>83.93</c:v>
                </c:pt>
                <c:pt idx="3277">
                  <c:v>76.17</c:v>
                </c:pt>
                <c:pt idx="3278">
                  <c:v>78.31</c:v>
                </c:pt>
                <c:pt idx="3279">
                  <c:v>92.38</c:v>
                </c:pt>
                <c:pt idx="3280">
                  <c:v>108.92</c:v>
                </c:pt>
                <c:pt idx="3281">
                  <c:v>131.51</c:v>
                </c:pt>
                <c:pt idx="3282">
                  <c:v>150.11000000000001</c:v>
                </c:pt>
                <c:pt idx="3283">
                  <c:v>155.49</c:v>
                </c:pt>
                <c:pt idx="3284">
                  <c:v>134.31</c:v>
                </c:pt>
                <c:pt idx="3285">
                  <c:v>124.38</c:v>
                </c:pt>
                <c:pt idx="3286">
                  <c:v>117.41</c:v>
                </c:pt>
                <c:pt idx="3287">
                  <c:v>96.78</c:v>
                </c:pt>
                <c:pt idx="3288">
                  <c:v>109.57</c:v>
                </c:pt>
                <c:pt idx="3289">
                  <c:v>100.16</c:v>
                </c:pt>
                <c:pt idx="3290">
                  <c:v>100</c:v>
                </c:pt>
                <c:pt idx="3291">
                  <c:v>100</c:v>
                </c:pt>
                <c:pt idx="3292">
                  <c:v>108.02</c:v>
                </c:pt>
                <c:pt idx="3293">
                  <c:v>112.39</c:v>
                </c:pt>
                <c:pt idx="3294">
                  <c:v>280.93</c:v>
                </c:pt>
                <c:pt idx="3295">
                  <c:v>284.26</c:v>
                </c:pt>
                <c:pt idx="3296">
                  <c:v>239.87</c:v>
                </c:pt>
                <c:pt idx="3297">
                  <c:v>199.62</c:v>
                </c:pt>
                <c:pt idx="3298">
                  <c:v>166.41</c:v>
                </c:pt>
                <c:pt idx="3299">
                  <c:v>146.76</c:v>
                </c:pt>
                <c:pt idx="3300">
                  <c:v>139.97</c:v>
                </c:pt>
                <c:pt idx="3301">
                  <c:v>139.96</c:v>
                </c:pt>
                <c:pt idx="3302">
                  <c:v>152.99</c:v>
                </c:pt>
                <c:pt idx="3303">
                  <c:v>182.23</c:v>
                </c:pt>
                <c:pt idx="3304">
                  <c:v>317.05</c:v>
                </c:pt>
                <c:pt idx="3305">
                  <c:v>261.70999999999998</c:v>
                </c:pt>
                <c:pt idx="3306">
                  <c:v>303.52999999999997</c:v>
                </c:pt>
                <c:pt idx="3307">
                  <c:v>299.02</c:v>
                </c:pt>
                <c:pt idx="3308">
                  <c:v>250.38</c:v>
                </c:pt>
                <c:pt idx="3309">
                  <c:v>207.4</c:v>
                </c:pt>
                <c:pt idx="3310">
                  <c:v>172.96</c:v>
                </c:pt>
                <c:pt idx="3311">
                  <c:v>161.04</c:v>
                </c:pt>
                <c:pt idx="3312">
                  <c:v>121.65</c:v>
                </c:pt>
                <c:pt idx="3313">
                  <c:v>98.25</c:v>
                </c:pt>
                <c:pt idx="3314">
                  <c:v>89.23</c:v>
                </c:pt>
                <c:pt idx="3315">
                  <c:v>88.34</c:v>
                </c:pt>
                <c:pt idx="3316">
                  <c:v>101.63</c:v>
                </c:pt>
                <c:pt idx="3317">
                  <c:v>127.67</c:v>
                </c:pt>
                <c:pt idx="3318">
                  <c:v>173.39</c:v>
                </c:pt>
                <c:pt idx="3319">
                  <c:v>240.57</c:v>
                </c:pt>
                <c:pt idx="3320">
                  <c:v>208.61</c:v>
                </c:pt>
                <c:pt idx="3321">
                  <c:v>169.65</c:v>
                </c:pt>
                <c:pt idx="3322">
                  <c:v>168.58</c:v>
                </c:pt>
                <c:pt idx="3323">
                  <c:v>152.05000000000001</c:v>
                </c:pt>
                <c:pt idx="3324">
                  <c:v>153.22</c:v>
                </c:pt>
                <c:pt idx="3325">
                  <c:v>131.55000000000001</c:v>
                </c:pt>
                <c:pt idx="3326">
                  <c:v>120.26</c:v>
                </c:pt>
                <c:pt idx="3327">
                  <c:v>130.1</c:v>
                </c:pt>
                <c:pt idx="3328">
                  <c:v>137.49</c:v>
                </c:pt>
                <c:pt idx="3329">
                  <c:v>185.3</c:v>
                </c:pt>
                <c:pt idx="3330">
                  <c:v>205.17</c:v>
                </c:pt>
                <c:pt idx="3331">
                  <c:v>211.73</c:v>
                </c:pt>
                <c:pt idx="3332">
                  <c:v>164.68</c:v>
                </c:pt>
                <c:pt idx="3333">
                  <c:v>134.51</c:v>
                </c:pt>
                <c:pt idx="3334">
                  <c:v>124.43</c:v>
                </c:pt>
                <c:pt idx="3335">
                  <c:v>112.33</c:v>
                </c:pt>
              </c:numCache>
            </c:numRef>
          </c:xVal>
          <c:yVal>
            <c:numRef>
              <c:f>'poslje CORE cijene'!$C$2:$C$3337</c:f>
              <c:numCache>
                <c:formatCode>General</c:formatCode>
                <c:ptCount val="3336"/>
                <c:pt idx="0">
                  <c:v>189.01</c:v>
                </c:pt>
                <c:pt idx="1">
                  <c:v>170.63</c:v>
                </c:pt>
                <c:pt idx="2">
                  <c:v>165</c:v>
                </c:pt>
                <c:pt idx="3">
                  <c:v>164.84</c:v>
                </c:pt>
                <c:pt idx="4">
                  <c:v>164.94</c:v>
                </c:pt>
                <c:pt idx="5">
                  <c:v>176.18</c:v>
                </c:pt>
                <c:pt idx="6">
                  <c:v>205.26</c:v>
                </c:pt>
                <c:pt idx="7">
                  <c:v>220.6</c:v>
                </c:pt>
                <c:pt idx="8">
                  <c:v>265.27999999999997</c:v>
                </c:pt>
                <c:pt idx="9">
                  <c:v>232.27</c:v>
                </c:pt>
                <c:pt idx="10">
                  <c:v>216.19</c:v>
                </c:pt>
                <c:pt idx="11">
                  <c:v>211.73</c:v>
                </c:pt>
                <c:pt idx="12">
                  <c:v>230</c:v>
                </c:pt>
                <c:pt idx="13">
                  <c:v>230</c:v>
                </c:pt>
                <c:pt idx="14">
                  <c:v>263.38</c:v>
                </c:pt>
                <c:pt idx="15">
                  <c:v>241.24</c:v>
                </c:pt>
                <c:pt idx="16">
                  <c:v>205.04</c:v>
                </c:pt>
                <c:pt idx="17">
                  <c:v>200.81</c:v>
                </c:pt>
                <c:pt idx="18">
                  <c:v>210.97</c:v>
                </c:pt>
                <c:pt idx="19">
                  <c:v>236.22</c:v>
                </c:pt>
                <c:pt idx="20">
                  <c:v>250.01</c:v>
                </c:pt>
                <c:pt idx="21">
                  <c:v>210.45</c:v>
                </c:pt>
                <c:pt idx="22">
                  <c:v>209.09</c:v>
                </c:pt>
                <c:pt idx="23">
                  <c:v>192.07</c:v>
                </c:pt>
                <c:pt idx="24">
                  <c:v>196.58</c:v>
                </c:pt>
                <c:pt idx="25">
                  <c:v>170.81</c:v>
                </c:pt>
                <c:pt idx="26">
                  <c:v>164.5</c:v>
                </c:pt>
                <c:pt idx="27">
                  <c:v>164.18</c:v>
                </c:pt>
                <c:pt idx="28">
                  <c:v>163.84</c:v>
                </c:pt>
                <c:pt idx="29">
                  <c:v>179.14</c:v>
                </c:pt>
                <c:pt idx="30">
                  <c:v>207.91</c:v>
                </c:pt>
                <c:pt idx="31">
                  <c:v>213.76</c:v>
                </c:pt>
                <c:pt idx="32">
                  <c:v>212.84</c:v>
                </c:pt>
                <c:pt idx="33">
                  <c:v>197.28</c:v>
                </c:pt>
                <c:pt idx="34">
                  <c:v>178.7</c:v>
                </c:pt>
                <c:pt idx="35">
                  <c:v>182.67</c:v>
                </c:pt>
                <c:pt idx="36">
                  <c:v>181.28</c:v>
                </c:pt>
                <c:pt idx="37">
                  <c:v>190.27</c:v>
                </c:pt>
                <c:pt idx="38">
                  <c:v>175.96</c:v>
                </c:pt>
                <c:pt idx="39">
                  <c:v>166.68</c:v>
                </c:pt>
                <c:pt idx="40">
                  <c:v>167.09</c:v>
                </c:pt>
                <c:pt idx="41">
                  <c:v>197.4</c:v>
                </c:pt>
                <c:pt idx="42">
                  <c:v>204.86</c:v>
                </c:pt>
                <c:pt idx="43">
                  <c:v>218.21</c:v>
                </c:pt>
                <c:pt idx="44">
                  <c:v>220.46</c:v>
                </c:pt>
                <c:pt idx="45">
                  <c:v>216.9</c:v>
                </c:pt>
                <c:pt idx="46">
                  <c:v>215.48</c:v>
                </c:pt>
                <c:pt idx="47">
                  <c:v>205.07</c:v>
                </c:pt>
                <c:pt idx="48">
                  <c:v>203.17</c:v>
                </c:pt>
                <c:pt idx="49">
                  <c:v>188.25</c:v>
                </c:pt>
                <c:pt idx="50">
                  <c:v>176.26</c:v>
                </c:pt>
                <c:pt idx="51">
                  <c:v>165.85</c:v>
                </c:pt>
                <c:pt idx="52">
                  <c:v>159.12</c:v>
                </c:pt>
                <c:pt idx="53">
                  <c:v>156.28</c:v>
                </c:pt>
                <c:pt idx="54">
                  <c:v>158.51</c:v>
                </c:pt>
                <c:pt idx="55">
                  <c:v>157.94</c:v>
                </c:pt>
                <c:pt idx="56">
                  <c:v>155.07</c:v>
                </c:pt>
                <c:pt idx="57">
                  <c:v>151.09</c:v>
                </c:pt>
                <c:pt idx="58">
                  <c:v>148.93</c:v>
                </c:pt>
                <c:pt idx="59">
                  <c:v>149.38</c:v>
                </c:pt>
                <c:pt idx="60">
                  <c:v>144.61000000000001</c:v>
                </c:pt>
                <c:pt idx="61">
                  <c:v>136.30000000000001</c:v>
                </c:pt>
                <c:pt idx="62">
                  <c:v>170.27</c:v>
                </c:pt>
                <c:pt idx="63">
                  <c:v>113.33</c:v>
                </c:pt>
                <c:pt idx="64">
                  <c:v>142.18</c:v>
                </c:pt>
                <c:pt idx="65">
                  <c:v>134.5</c:v>
                </c:pt>
                <c:pt idx="66">
                  <c:v>165.79</c:v>
                </c:pt>
                <c:pt idx="67">
                  <c:v>196.39</c:v>
                </c:pt>
                <c:pt idx="68">
                  <c:v>217.92</c:v>
                </c:pt>
                <c:pt idx="69">
                  <c:v>211.06</c:v>
                </c:pt>
                <c:pt idx="70">
                  <c:v>207.92</c:v>
                </c:pt>
                <c:pt idx="71">
                  <c:v>199</c:v>
                </c:pt>
                <c:pt idx="72">
                  <c:v>195</c:v>
                </c:pt>
                <c:pt idx="73">
                  <c:v>165.35</c:v>
                </c:pt>
                <c:pt idx="74">
                  <c:v>154.80000000000001</c:v>
                </c:pt>
                <c:pt idx="75">
                  <c:v>144.94999999999999</c:v>
                </c:pt>
                <c:pt idx="76">
                  <c:v>141.87</c:v>
                </c:pt>
                <c:pt idx="77">
                  <c:v>125.37</c:v>
                </c:pt>
                <c:pt idx="78">
                  <c:v>120.41</c:v>
                </c:pt>
                <c:pt idx="79">
                  <c:v>115.82</c:v>
                </c:pt>
                <c:pt idx="80">
                  <c:v>101.33</c:v>
                </c:pt>
                <c:pt idx="81">
                  <c:v>80.83</c:v>
                </c:pt>
                <c:pt idx="82">
                  <c:v>74.37</c:v>
                </c:pt>
                <c:pt idx="83">
                  <c:v>57.84</c:v>
                </c:pt>
                <c:pt idx="84">
                  <c:v>47.81</c:v>
                </c:pt>
                <c:pt idx="85">
                  <c:v>32.32</c:v>
                </c:pt>
                <c:pt idx="86">
                  <c:v>23.33</c:v>
                </c:pt>
                <c:pt idx="87">
                  <c:v>23.66</c:v>
                </c:pt>
                <c:pt idx="88">
                  <c:v>61.28</c:v>
                </c:pt>
                <c:pt idx="89">
                  <c:v>129.05000000000001</c:v>
                </c:pt>
                <c:pt idx="90">
                  <c:v>160.1</c:v>
                </c:pt>
                <c:pt idx="91">
                  <c:v>185.31</c:v>
                </c:pt>
                <c:pt idx="92">
                  <c:v>205.98</c:v>
                </c:pt>
                <c:pt idx="93">
                  <c:v>210.98</c:v>
                </c:pt>
                <c:pt idx="94">
                  <c:v>210</c:v>
                </c:pt>
                <c:pt idx="95">
                  <c:v>188.7</c:v>
                </c:pt>
                <c:pt idx="96">
                  <c:v>174.38</c:v>
                </c:pt>
                <c:pt idx="97">
                  <c:v>163.25</c:v>
                </c:pt>
                <c:pt idx="98">
                  <c:v>155.28</c:v>
                </c:pt>
                <c:pt idx="99">
                  <c:v>149.91999999999999</c:v>
                </c:pt>
                <c:pt idx="100">
                  <c:v>146.91999999999999</c:v>
                </c:pt>
                <c:pt idx="101">
                  <c:v>157.13</c:v>
                </c:pt>
                <c:pt idx="102">
                  <c:v>200.03</c:v>
                </c:pt>
                <c:pt idx="103">
                  <c:v>206.16</c:v>
                </c:pt>
                <c:pt idx="104">
                  <c:v>216.98</c:v>
                </c:pt>
                <c:pt idx="105">
                  <c:v>184.35</c:v>
                </c:pt>
                <c:pt idx="106">
                  <c:v>177.55</c:v>
                </c:pt>
                <c:pt idx="107">
                  <c:v>162.84</c:v>
                </c:pt>
                <c:pt idx="108">
                  <c:v>186.13</c:v>
                </c:pt>
                <c:pt idx="109">
                  <c:v>167.69</c:v>
                </c:pt>
                <c:pt idx="110">
                  <c:v>166.07</c:v>
                </c:pt>
                <c:pt idx="111">
                  <c:v>196.55</c:v>
                </c:pt>
                <c:pt idx="112">
                  <c:v>208</c:v>
                </c:pt>
                <c:pt idx="113">
                  <c:v>221.42</c:v>
                </c:pt>
                <c:pt idx="114">
                  <c:v>239.36</c:v>
                </c:pt>
                <c:pt idx="115">
                  <c:v>236.99</c:v>
                </c:pt>
                <c:pt idx="116">
                  <c:v>253.38</c:v>
                </c:pt>
                <c:pt idx="117">
                  <c:v>229.52</c:v>
                </c:pt>
                <c:pt idx="118">
                  <c:v>226.71</c:v>
                </c:pt>
                <c:pt idx="119">
                  <c:v>201.94</c:v>
                </c:pt>
                <c:pt idx="120">
                  <c:v>174.99</c:v>
                </c:pt>
                <c:pt idx="121">
                  <c:v>161.94</c:v>
                </c:pt>
                <c:pt idx="122">
                  <c:v>159.77000000000001</c:v>
                </c:pt>
                <c:pt idx="123">
                  <c:v>161.06</c:v>
                </c:pt>
                <c:pt idx="124">
                  <c:v>163.96</c:v>
                </c:pt>
                <c:pt idx="125">
                  <c:v>178.85</c:v>
                </c:pt>
                <c:pt idx="126">
                  <c:v>215.22</c:v>
                </c:pt>
                <c:pt idx="127">
                  <c:v>227.88</c:v>
                </c:pt>
                <c:pt idx="128">
                  <c:v>220.06</c:v>
                </c:pt>
                <c:pt idx="129">
                  <c:v>215.47</c:v>
                </c:pt>
                <c:pt idx="130">
                  <c:v>205.84</c:v>
                </c:pt>
                <c:pt idx="131">
                  <c:v>182.82</c:v>
                </c:pt>
                <c:pt idx="132">
                  <c:v>198.84</c:v>
                </c:pt>
                <c:pt idx="133">
                  <c:v>204.03</c:v>
                </c:pt>
                <c:pt idx="134">
                  <c:v>210.84</c:v>
                </c:pt>
                <c:pt idx="135">
                  <c:v>191.93</c:v>
                </c:pt>
                <c:pt idx="136">
                  <c:v>206.54</c:v>
                </c:pt>
                <c:pt idx="137">
                  <c:v>209.49</c:v>
                </c:pt>
                <c:pt idx="138">
                  <c:v>230.97</c:v>
                </c:pt>
                <c:pt idx="139">
                  <c:v>288.02999999999997</c:v>
                </c:pt>
                <c:pt idx="140">
                  <c:v>291.85000000000002</c:v>
                </c:pt>
                <c:pt idx="141">
                  <c:v>246.97</c:v>
                </c:pt>
                <c:pt idx="142">
                  <c:v>234.9</c:v>
                </c:pt>
                <c:pt idx="143">
                  <c:v>213.19</c:v>
                </c:pt>
                <c:pt idx="144">
                  <c:v>197.96</c:v>
                </c:pt>
                <c:pt idx="145">
                  <c:v>183.5</c:v>
                </c:pt>
                <c:pt idx="146">
                  <c:v>177.67</c:v>
                </c:pt>
                <c:pt idx="147">
                  <c:v>173.02</c:v>
                </c:pt>
                <c:pt idx="148">
                  <c:v>173.18</c:v>
                </c:pt>
                <c:pt idx="149">
                  <c:v>182.23</c:v>
                </c:pt>
                <c:pt idx="150">
                  <c:v>219.49</c:v>
                </c:pt>
                <c:pt idx="151">
                  <c:v>246.95</c:v>
                </c:pt>
                <c:pt idx="152">
                  <c:v>257.60000000000002</c:v>
                </c:pt>
                <c:pt idx="153">
                  <c:v>246.71</c:v>
                </c:pt>
                <c:pt idx="154">
                  <c:v>233.74</c:v>
                </c:pt>
                <c:pt idx="155">
                  <c:v>243.36</c:v>
                </c:pt>
                <c:pt idx="156">
                  <c:v>226.54</c:v>
                </c:pt>
                <c:pt idx="157">
                  <c:v>216.88</c:v>
                </c:pt>
                <c:pt idx="158">
                  <c:v>225.6</c:v>
                </c:pt>
                <c:pt idx="159">
                  <c:v>244.96</c:v>
                </c:pt>
                <c:pt idx="160">
                  <c:v>239.11</c:v>
                </c:pt>
                <c:pt idx="161">
                  <c:v>231.09</c:v>
                </c:pt>
                <c:pt idx="162">
                  <c:v>272.52</c:v>
                </c:pt>
                <c:pt idx="163">
                  <c:v>318.48</c:v>
                </c:pt>
                <c:pt idx="164">
                  <c:v>308.02</c:v>
                </c:pt>
                <c:pt idx="165">
                  <c:v>267.04000000000002</c:v>
                </c:pt>
                <c:pt idx="166">
                  <c:v>247.65</c:v>
                </c:pt>
                <c:pt idx="167">
                  <c:v>225.2</c:v>
                </c:pt>
                <c:pt idx="168">
                  <c:v>233.99</c:v>
                </c:pt>
                <c:pt idx="169">
                  <c:v>222.64</c:v>
                </c:pt>
                <c:pt idx="170">
                  <c:v>214.09</c:v>
                </c:pt>
                <c:pt idx="171">
                  <c:v>213.99</c:v>
                </c:pt>
                <c:pt idx="172">
                  <c:v>206.46</c:v>
                </c:pt>
                <c:pt idx="173">
                  <c:v>207.55</c:v>
                </c:pt>
                <c:pt idx="174">
                  <c:v>238.28</c:v>
                </c:pt>
                <c:pt idx="175">
                  <c:v>256.97000000000003</c:v>
                </c:pt>
                <c:pt idx="176">
                  <c:v>255.56</c:v>
                </c:pt>
                <c:pt idx="177">
                  <c:v>284.77999999999997</c:v>
                </c:pt>
                <c:pt idx="178">
                  <c:v>245.86</c:v>
                </c:pt>
                <c:pt idx="179">
                  <c:v>251.5</c:v>
                </c:pt>
                <c:pt idx="180">
                  <c:v>241.11</c:v>
                </c:pt>
                <c:pt idx="181">
                  <c:v>236.41</c:v>
                </c:pt>
                <c:pt idx="182">
                  <c:v>242.93</c:v>
                </c:pt>
                <c:pt idx="183">
                  <c:v>256.45999999999998</c:v>
                </c:pt>
                <c:pt idx="184">
                  <c:v>231.75</c:v>
                </c:pt>
                <c:pt idx="185">
                  <c:v>287.02999999999997</c:v>
                </c:pt>
                <c:pt idx="186">
                  <c:v>248.12</c:v>
                </c:pt>
                <c:pt idx="187">
                  <c:v>290</c:v>
                </c:pt>
                <c:pt idx="188">
                  <c:v>295.79000000000002</c:v>
                </c:pt>
                <c:pt idx="189">
                  <c:v>282</c:v>
                </c:pt>
                <c:pt idx="190">
                  <c:v>260.52</c:v>
                </c:pt>
                <c:pt idx="191">
                  <c:v>228.05</c:v>
                </c:pt>
                <c:pt idx="192">
                  <c:v>296.58999999999997</c:v>
                </c:pt>
                <c:pt idx="193">
                  <c:v>249.48</c:v>
                </c:pt>
                <c:pt idx="194">
                  <c:v>227.24</c:v>
                </c:pt>
                <c:pt idx="195">
                  <c:v>207.28</c:v>
                </c:pt>
                <c:pt idx="196">
                  <c:v>206.86</c:v>
                </c:pt>
                <c:pt idx="197">
                  <c:v>239.91</c:v>
                </c:pt>
                <c:pt idx="198">
                  <c:v>292.33999999999997</c:v>
                </c:pt>
                <c:pt idx="199">
                  <c:v>323.31</c:v>
                </c:pt>
                <c:pt idx="200">
                  <c:v>325.7</c:v>
                </c:pt>
                <c:pt idx="201">
                  <c:v>299.07</c:v>
                </c:pt>
                <c:pt idx="202">
                  <c:v>255.52</c:v>
                </c:pt>
                <c:pt idx="203">
                  <c:v>298.49</c:v>
                </c:pt>
                <c:pt idx="204">
                  <c:v>247.1</c:v>
                </c:pt>
                <c:pt idx="205">
                  <c:v>223.23</c:v>
                </c:pt>
                <c:pt idx="206">
                  <c:v>230.01</c:v>
                </c:pt>
                <c:pt idx="207">
                  <c:v>216.1</c:v>
                </c:pt>
                <c:pt idx="208">
                  <c:v>250.13</c:v>
                </c:pt>
                <c:pt idx="209">
                  <c:v>257.39</c:v>
                </c:pt>
                <c:pt idx="210">
                  <c:v>306.66000000000003</c:v>
                </c:pt>
                <c:pt idx="211">
                  <c:v>318.63</c:v>
                </c:pt>
                <c:pt idx="212">
                  <c:v>355.27</c:v>
                </c:pt>
                <c:pt idx="213">
                  <c:v>319.58999999999997</c:v>
                </c:pt>
                <c:pt idx="214">
                  <c:v>292.85000000000002</c:v>
                </c:pt>
                <c:pt idx="215">
                  <c:v>245.02</c:v>
                </c:pt>
                <c:pt idx="216">
                  <c:v>271.10000000000002</c:v>
                </c:pt>
                <c:pt idx="217">
                  <c:v>229.72</c:v>
                </c:pt>
                <c:pt idx="218">
                  <c:v>212.59</c:v>
                </c:pt>
                <c:pt idx="219">
                  <c:v>200.52</c:v>
                </c:pt>
                <c:pt idx="220">
                  <c:v>184.6</c:v>
                </c:pt>
                <c:pt idx="221">
                  <c:v>178.23</c:v>
                </c:pt>
                <c:pt idx="222">
                  <c:v>208.13</c:v>
                </c:pt>
                <c:pt idx="223">
                  <c:v>208.74</c:v>
                </c:pt>
                <c:pt idx="224">
                  <c:v>205.7</c:v>
                </c:pt>
                <c:pt idx="225">
                  <c:v>197.92</c:v>
                </c:pt>
                <c:pt idx="226">
                  <c:v>181.45</c:v>
                </c:pt>
                <c:pt idx="227">
                  <c:v>168.04</c:v>
                </c:pt>
                <c:pt idx="228">
                  <c:v>162.91999999999999</c:v>
                </c:pt>
                <c:pt idx="229">
                  <c:v>155.84</c:v>
                </c:pt>
                <c:pt idx="230">
                  <c:v>157.13999999999999</c:v>
                </c:pt>
                <c:pt idx="231">
                  <c:v>178.56</c:v>
                </c:pt>
                <c:pt idx="232">
                  <c:v>187.74</c:v>
                </c:pt>
                <c:pt idx="233">
                  <c:v>209.34</c:v>
                </c:pt>
                <c:pt idx="234">
                  <c:v>264.61</c:v>
                </c:pt>
                <c:pt idx="235">
                  <c:v>328.01</c:v>
                </c:pt>
                <c:pt idx="236">
                  <c:v>330.47</c:v>
                </c:pt>
                <c:pt idx="237">
                  <c:v>319.20999999999998</c:v>
                </c:pt>
                <c:pt idx="238">
                  <c:v>285.08</c:v>
                </c:pt>
                <c:pt idx="239">
                  <c:v>250.92</c:v>
                </c:pt>
                <c:pt idx="240">
                  <c:v>207.07</c:v>
                </c:pt>
                <c:pt idx="241">
                  <c:v>190</c:v>
                </c:pt>
                <c:pt idx="242">
                  <c:v>165.52</c:v>
                </c:pt>
                <c:pt idx="243">
                  <c:v>139.80000000000001</c:v>
                </c:pt>
                <c:pt idx="244">
                  <c:v>120.6</c:v>
                </c:pt>
                <c:pt idx="245">
                  <c:v>111.58</c:v>
                </c:pt>
                <c:pt idx="246">
                  <c:v>114.47</c:v>
                </c:pt>
                <c:pt idx="247">
                  <c:v>103.31</c:v>
                </c:pt>
                <c:pt idx="248">
                  <c:v>94.35</c:v>
                </c:pt>
                <c:pt idx="249">
                  <c:v>94.65</c:v>
                </c:pt>
                <c:pt idx="250">
                  <c:v>94.15</c:v>
                </c:pt>
                <c:pt idx="251">
                  <c:v>97.62</c:v>
                </c:pt>
                <c:pt idx="252">
                  <c:v>91.38</c:v>
                </c:pt>
                <c:pt idx="253">
                  <c:v>79.260000000000005</c:v>
                </c:pt>
                <c:pt idx="254">
                  <c:v>66.23</c:v>
                </c:pt>
                <c:pt idx="255">
                  <c:v>84.77</c:v>
                </c:pt>
                <c:pt idx="256">
                  <c:v>96.21</c:v>
                </c:pt>
                <c:pt idx="257">
                  <c:v>189.28</c:v>
                </c:pt>
                <c:pt idx="258">
                  <c:v>289.39</c:v>
                </c:pt>
                <c:pt idx="259">
                  <c:v>292.57</c:v>
                </c:pt>
                <c:pt idx="260">
                  <c:v>320.37</c:v>
                </c:pt>
                <c:pt idx="261">
                  <c:v>294.29000000000002</c:v>
                </c:pt>
                <c:pt idx="262">
                  <c:v>306.93</c:v>
                </c:pt>
                <c:pt idx="263">
                  <c:v>281.10000000000002</c:v>
                </c:pt>
                <c:pt idx="264">
                  <c:v>240.22</c:v>
                </c:pt>
                <c:pt idx="265">
                  <c:v>220.39</c:v>
                </c:pt>
                <c:pt idx="266">
                  <c:v>218.9</c:v>
                </c:pt>
                <c:pt idx="267">
                  <c:v>220.1</c:v>
                </c:pt>
                <c:pt idx="268">
                  <c:v>213.2</c:v>
                </c:pt>
                <c:pt idx="269">
                  <c:v>263.27</c:v>
                </c:pt>
                <c:pt idx="270">
                  <c:v>301.67</c:v>
                </c:pt>
                <c:pt idx="271">
                  <c:v>367.55</c:v>
                </c:pt>
                <c:pt idx="272">
                  <c:v>443.54</c:v>
                </c:pt>
                <c:pt idx="273">
                  <c:v>349.19</c:v>
                </c:pt>
                <c:pt idx="274">
                  <c:v>323.88</c:v>
                </c:pt>
                <c:pt idx="275">
                  <c:v>319.29000000000002</c:v>
                </c:pt>
                <c:pt idx="276">
                  <c:v>292.13</c:v>
                </c:pt>
                <c:pt idx="277">
                  <c:v>284.24</c:v>
                </c:pt>
                <c:pt idx="278">
                  <c:v>276.97000000000003</c:v>
                </c:pt>
                <c:pt idx="279">
                  <c:v>277.02999999999997</c:v>
                </c:pt>
                <c:pt idx="280">
                  <c:v>278.95</c:v>
                </c:pt>
                <c:pt idx="281">
                  <c:v>290.92</c:v>
                </c:pt>
                <c:pt idx="282">
                  <c:v>286.39</c:v>
                </c:pt>
                <c:pt idx="283">
                  <c:v>306.48</c:v>
                </c:pt>
                <c:pt idx="284">
                  <c:v>318.74</c:v>
                </c:pt>
                <c:pt idx="285">
                  <c:v>316.86</c:v>
                </c:pt>
                <c:pt idx="286">
                  <c:v>293.27</c:v>
                </c:pt>
                <c:pt idx="287">
                  <c:v>260.14</c:v>
                </c:pt>
                <c:pt idx="288">
                  <c:v>300.02</c:v>
                </c:pt>
                <c:pt idx="289">
                  <c:v>282.94</c:v>
                </c:pt>
                <c:pt idx="290">
                  <c:v>292.83999999999997</c:v>
                </c:pt>
                <c:pt idx="291">
                  <c:v>289.72000000000003</c:v>
                </c:pt>
                <c:pt idx="292">
                  <c:v>297.49</c:v>
                </c:pt>
                <c:pt idx="293">
                  <c:v>289.55</c:v>
                </c:pt>
                <c:pt idx="294">
                  <c:v>297.61</c:v>
                </c:pt>
                <c:pt idx="295">
                  <c:v>338.9</c:v>
                </c:pt>
                <c:pt idx="296">
                  <c:v>324.06</c:v>
                </c:pt>
                <c:pt idx="297">
                  <c:v>289.16000000000003</c:v>
                </c:pt>
                <c:pt idx="298">
                  <c:v>303.45999999999998</c:v>
                </c:pt>
                <c:pt idx="299">
                  <c:v>324.42</c:v>
                </c:pt>
                <c:pt idx="300">
                  <c:v>377.5</c:v>
                </c:pt>
                <c:pt idx="301">
                  <c:v>348.25</c:v>
                </c:pt>
                <c:pt idx="302">
                  <c:v>366.92</c:v>
                </c:pt>
                <c:pt idx="303">
                  <c:v>294.56</c:v>
                </c:pt>
                <c:pt idx="304">
                  <c:v>332.78</c:v>
                </c:pt>
                <c:pt idx="305">
                  <c:v>344.62</c:v>
                </c:pt>
                <c:pt idx="306">
                  <c:v>380.55</c:v>
                </c:pt>
                <c:pt idx="307">
                  <c:v>444.77</c:v>
                </c:pt>
                <c:pt idx="308">
                  <c:v>453.07</c:v>
                </c:pt>
                <c:pt idx="309">
                  <c:v>396.81</c:v>
                </c:pt>
                <c:pt idx="310">
                  <c:v>364.35</c:v>
                </c:pt>
                <c:pt idx="311">
                  <c:v>321.73</c:v>
                </c:pt>
                <c:pt idx="312">
                  <c:v>286.26</c:v>
                </c:pt>
                <c:pt idx="313">
                  <c:v>290.01</c:v>
                </c:pt>
                <c:pt idx="314">
                  <c:v>318.02999999999997</c:v>
                </c:pt>
                <c:pt idx="315">
                  <c:v>272.87</c:v>
                </c:pt>
                <c:pt idx="316">
                  <c:v>255.02</c:v>
                </c:pt>
                <c:pt idx="317">
                  <c:v>283.18</c:v>
                </c:pt>
                <c:pt idx="318">
                  <c:v>335.75</c:v>
                </c:pt>
                <c:pt idx="319">
                  <c:v>420.52</c:v>
                </c:pt>
                <c:pt idx="320">
                  <c:v>401.82</c:v>
                </c:pt>
                <c:pt idx="321">
                  <c:v>383.71</c:v>
                </c:pt>
                <c:pt idx="322">
                  <c:v>315.52999999999997</c:v>
                </c:pt>
                <c:pt idx="323">
                  <c:v>319.66000000000003</c:v>
                </c:pt>
                <c:pt idx="324">
                  <c:v>308.52</c:v>
                </c:pt>
                <c:pt idx="325">
                  <c:v>305.5</c:v>
                </c:pt>
                <c:pt idx="326">
                  <c:v>280.29000000000002</c:v>
                </c:pt>
                <c:pt idx="327">
                  <c:v>300.95</c:v>
                </c:pt>
                <c:pt idx="328">
                  <c:v>306.23</c:v>
                </c:pt>
                <c:pt idx="329">
                  <c:v>354.08</c:v>
                </c:pt>
                <c:pt idx="330">
                  <c:v>397.27</c:v>
                </c:pt>
                <c:pt idx="331">
                  <c:v>322.8</c:v>
                </c:pt>
                <c:pt idx="332">
                  <c:v>448.9</c:v>
                </c:pt>
                <c:pt idx="333">
                  <c:v>399.3</c:v>
                </c:pt>
                <c:pt idx="334">
                  <c:v>380.4</c:v>
                </c:pt>
                <c:pt idx="335">
                  <c:v>313.97000000000003</c:v>
                </c:pt>
                <c:pt idx="336">
                  <c:v>293.7</c:v>
                </c:pt>
                <c:pt idx="337">
                  <c:v>268.17</c:v>
                </c:pt>
                <c:pt idx="338">
                  <c:v>256.22000000000003</c:v>
                </c:pt>
                <c:pt idx="339">
                  <c:v>245.82</c:v>
                </c:pt>
                <c:pt idx="340">
                  <c:v>255.08</c:v>
                </c:pt>
                <c:pt idx="341">
                  <c:v>279.68</c:v>
                </c:pt>
                <c:pt idx="342">
                  <c:v>336.1</c:v>
                </c:pt>
                <c:pt idx="343">
                  <c:v>357.67</c:v>
                </c:pt>
                <c:pt idx="344">
                  <c:v>358.72</c:v>
                </c:pt>
                <c:pt idx="345">
                  <c:v>337.86</c:v>
                </c:pt>
                <c:pt idx="346">
                  <c:v>305.24</c:v>
                </c:pt>
                <c:pt idx="347">
                  <c:v>292.92</c:v>
                </c:pt>
                <c:pt idx="348">
                  <c:v>284.93</c:v>
                </c:pt>
                <c:pt idx="349">
                  <c:v>290.27999999999997</c:v>
                </c:pt>
                <c:pt idx="350">
                  <c:v>289.77999999999997</c:v>
                </c:pt>
                <c:pt idx="351">
                  <c:v>280.32</c:v>
                </c:pt>
                <c:pt idx="352">
                  <c:v>296.51</c:v>
                </c:pt>
                <c:pt idx="353">
                  <c:v>346.94</c:v>
                </c:pt>
                <c:pt idx="354">
                  <c:v>373.01</c:v>
                </c:pt>
                <c:pt idx="355">
                  <c:v>427.92</c:v>
                </c:pt>
                <c:pt idx="356">
                  <c:v>413.99</c:v>
                </c:pt>
                <c:pt idx="357">
                  <c:v>372.79</c:v>
                </c:pt>
                <c:pt idx="358">
                  <c:v>320.86</c:v>
                </c:pt>
                <c:pt idx="359">
                  <c:v>257.01</c:v>
                </c:pt>
                <c:pt idx="360">
                  <c:v>312.35000000000002</c:v>
                </c:pt>
                <c:pt idx="361">
                  <c:v>290.27999999999997</c:v>
                </c:pt>
                <c:pt idx="362">
                  <c:v>261.95999999999998</c:v>
                </c:pt>
                <c:pt idx="363">
                  <c:v>279.54000000000002</c:v>
                </c:pt>
                <c:pt idx="364">
                  <c:v>284.16000000000003</c:v>
                </c:pt>
                <c:pt idx="365">
                  <c:v>301.94</c:v>
                </c:pt>
                <c:pt idx="366">
                  <c:v>304.24</c:v>
                </c:pt>
                <c:pt idx="367">
                  <c:v>334.41</c:v>
                </c:pt>
                <c:pt idx="368">
                  <c:v>345.74</c:v>
                </c:pt>
                <c:pt idx="369">
                  <c:v>331.32</c:v>
                </c:pt>
                <c:pt idx="370">
                  <c:v>307.05</c:v>
                </c:pt>
                <c:pt idx="371">
                  <c:v>335.1</c:v>
                </c:pt>
                <c:pt idx="372">
                  <c:v>297.85000000000002</c:v>
                </c:pt>
                <c:pt idx="373">
                  <c:v>309.58999999999997</c:v>
                </c:pt>
                <c:pt idx="374">
                  <c:v>339.04</c:v>
                </c:pt>
                <c:pt idx="375">
                  <c:v>327.12</c:v>
                </c:pt>
                <c:pt idx="376">
                  <c:v>314.89999999999998</c:v>
                </c:pt>
                <c:pt idx="377">
                  <c:v>296.41000000000003</c:v>
                </c:pt>
                <c:pt idx="378">
                  <c:v>322</c:v>
                </c:pt>
                <c:pt idx="379">
                  <c:v>329.94</c:v>
                </c:pt>
                <c:pt idx="380">
                  <c:v>335.2</c:v>
                </c:pt>
                <c:pt idx="381">
                  <c:v>330.92</c:v>
                </c:pt>
                <c:pt idx="382">
                  <c:v>320</c:v>
                </c:pt>
                <c:pt idx="383">
                  <c:v>358.38</c:v>
                </c:pt>
                <c:pt idx="384">
                  <c:v>281.69</c:v>
                </c:pt>
                <c:pt idx="385">
                  <c:v>243.53</c:v>
                </c:pt>
                <c:pt idx="386">
                  <c:v>214.91</c:v>
                </c:pt>
                <c:pt idx="387">
                  <c:v>217.08</c:v>
                </c:pt>
                <c:pt idx="388">
                  <c:v>205.24</c:v>
                </c:pt>
                <c:pt idx="389">
                  <c:v>209.06</c:v>
                </c:pt>
                <c:pt idx="390">
                  <c:v>226.73</c:v>
                </c:pt>
                <c:pt idx="391">
                  <c:v>261.08999999999997</c:v>
                </c:pt>
                <c:pt idx="392">
                  <c:v>269.02999999999997</c:v>
                </c:pt>
                <c:pt idx="393">
                  <c:v>242.25</c:v>
                </c:pt>
                <c:pt idx="394">
                  <c:v>233.8</c:v>
                </c:pt>
                <c:pt idx="395">
                  <c:v>276.64999999999998</c:v>
                </c:pt>
                <c:pt idx="396">
                  <c:v>267.60000000000002</c:v>
                </c:pt>
                <c:pt idx="397">
                  <c:v>250.21</c:v>
                </c:pt>
                <c:pt idx="398">
                  <c:v>251.73</c:v>
                </c:pt>
                <c:pt idx="399">
                  <c:v>252.75</c:v>
                </c:pt>
                <c:pt idx="400">
                  <c:v>282.64</c:v>
                </c:pt>
                <c:pt idx="401">
                  <c:v>269.07</c:v>
                </c:pt>
                <c:pt idx="402">
                  <c:v>271.57</c:v>
                </c:pt>
                <c:pt idx="403">
                  <c:v>314.10000000000002</c:v>
                </c:pt>
                <c:pt idx="404">
                  <c:v>327.17</c:v>
                </c:pt>
                <c:pt idx="405">
                  <c:v>322.68</c:v>
                </c:pt>
                <c:pt idx="406">
                  <c:v>324.02</c:v>
                </c:pt>
                <c:pt idx="407">
                  <c:v>294.94</c:v>
                </c:pt>
                <c:pt idx="408">
                  <c:v>288.91000000000003</c:v>
                </c:pt>
                <c:pt idx="409">
                  <c:v>261.33</c:v>
                </c:pt>
                <c:pt idx="410">
                  <c:v>244.46</c:v>
                </c:pt>
                <c:pt idx="411">
                  <c:v>227.2</c:v>
                </c:pt>
                <c:pt idx="412">
                  <c:v>226.69</c:v>
                </c:pt>
                <c:pt idx="413">
                  <c:v>203.32</c:v>
                </c:pt>
                <c:pt idx="414">
                  <c:v>195.09</c:v>
                </c:pt>
                <c:pt idx="415">
                  <c:v>212</c:v>
                </c:pt>
                <c:pt idx="416">
                  <c:v>218.54</c:v>
                </c:pt>
                <c:pt idx="417">
                  <c:v>249.85</c:v>
                </c:pt>
                <c:pt idx="418">
                  <c:v>234.99</c:v>
                </c:pt>
                <c:pt idx="419">
                  <c:v>241.01</c:v>
                </c:pt>
                <c:pt idx="420">
                  <c:v>264.33</c:v>
                </c:pt>
                <c:pt idx="421">
                  <c:v>224.31</c:v>
                </c:pt>
                <c:pt idx="422">
                  <c:v>214.33</c:v>
                </c:pt>
                <c:pt idx="423">
                  <c:v>209.27</c:v>
                </c:pt>
                <c:pt idx="424">
                  <c:v>255.18</c:v>
                </c:pt>
                <c:pt idx="425">
                  <c:v>278.92</c:v>
                </c:pt>
                <c:pt idx="426">
                  <c:v>305.44</c:v>
                </c:pt>
                <c:pt idx="427">
                  <c:v>328.6</c:v>
                </c:pt>
                <c:pt idx="428">
                  <c:v>347.54</c:v>
                </c:pt>
                <c:pt idx="429">
                  <c:v>378.52</c:v>
                </c:pt>
                <c:pt idx="430">
                  <c:v>349.57</c:v>
                </c:pt>
                <c:pt idx="431">
                  <c:v>319.76</c:v>
                </c:pt>
                <c:pt idx="432">
                  <c:v>305.29000000000002</c:v>
                </c:pt>
                <c:pt idx="433">
                  <c:v>332.64</c:v>
                </c:pt>
                <c:pt idx="434">
                  <c:v>324.23</c:v>
                </c:pt>
                <c:pt idx="435">
                  <c:v>323.08</c:v>
                </c:pt>
                <c:pt idx="436">
                  <c:v>321.85000000000002</c:v>
                </c:pt>
                <c:pt idx="437">
                  <c:v>288.88</c:v>
                </c:pt>
                <c:pt idx="438">
                  <c:v>330.9</c:v>
                </c:pt>
                <c:pt idx="439">
                  <c:v>357.94</c:v>
                </c:pt>
                <c:pt idx="440">
                  <c:v>371.07</c:v>
                </c:pt>
                <c:pt idx="441">
                  <c:v>348.38</c:v>
                </c:pt>
                <c:pt idx="442">
                  <c:v>332.54</c:v>
                </c:pt>
                <c:pt idx="443">
                  <c:v>329.55</c:v>
                </c:pt>
                <c:pt idx="444">
                  <c:v>322.58999999999997</c:v>
                </c:pt>
                <c:pt idx="445">
                  <c:v>345.8</c:v>
                </c:pt>
                <c:pt idx="446">
                  <c:v>355</c:v>
                </c:pt>
                <c:pt idx="447">
                  <c:v>350</c:v>
                </c:pt>
                <c:pt idx="448">
                  <c:v>373.1</c:v>
                </c:pt>
                <c:pt idx="449">
                  <c:v>390.05</c:v>
                </c:pt>
                <c:pt idx="450">
                  <c:v>409.62</c:v>
                </c:pt>
                <c:pt idx="451">
                  <c:v>444.93</c:v>
                </c:pt>
                <c:pt idx="452">
                  <c:v>423.29</c:v>
                </c:pt>
                <c:pt idx="453">
                  <c:v>375.64</c:v>
                </c:pt>
                <c:pt idx="454">
                  <c:v>372.17</c:v>
                </c:pt>
                <c:pt idx="455">
                  <c:v>353.98</c:v>
                </c:pt>
                <c:pt idx="456">
                  <c:v>310.89</c:v>
                </c:pt>
                <c:pt idx="457">
                  <c:v>345.52</c:v>
                </c:pt>
                <c:pt idx="458">
                  <c:v>362.53</c:v>
                </c:pt>
                <c:pt idx="459">
                  <c:v>322.60000000000002</c:v>
                </c:pt>
                <c:pt idx="460">
                  <c:v>299</c:v>
                </c:pt>
                <c:pt idx="461">
                  <c:v>282.41000000000003</c:v>
                </c:pt>
                <c:pt idx="462">
                  <c:v>355.28</c:v>
                </c:pt>
                <c:pt idx="463">
                  <c:v>379.73</c:v>
                </c:pt>
                <c:pt idx="464">
                  <c:v>381.75</c:v>
                </c:pt>
                <c:pt idx="465">
                  <c:v>374.57</c:v>
                </c:pt>
                <c:pt idx="466">
                  <c:v>398.79</c:v>
                </c:pt>
                <c:pt idx="467">
                  <c:v>432.23</c:v>
                </c:pt>
                <c:pt idx="468">
                  <c:v>411.62</c:v>
                </c:pt>
                <c:pt idx="469">
                  <c:v>413.27</c:v>
                </c:pt>
                <c:pt idx="470">
                  <c:v>503.98</c:v>
                </c:pt>
                <c:pt idx="471">
                  <c:v>475.75</c:v>
                </c:pt>
                <c:pt idx="472">
                  <c:v>483.3</c:v>
                </c:pt>
                <c:pt idx="473">
                  <c:v>407.69</c:v>
                </c:pt>
                <c:pt idx="474">
                  <c:v>448.96</c:v>
                </c:pt>
                <c:pt idx="475">
                  <c:v>470.9</c:v>
                </c:pt>
                <c:pt idx="476">
                  <c:v>453.14</c:v>
                </c:pt>
                <c:pt idx="477">
                  <c:v>410.92</c:v>
                </c:pt>
                <c:pt idx="478">
                  <c:v>396.38</c:v>
                </c:pt>
                <c:pt idx="479">
                  <c:v>348.66</c:v>
                </c:pt>
                <c:pt idx="480">
                  <c:v>297.52999999999997</c:v>
                </c:pt>
                <c:pt idx="481">
                  <c:v>314</c:v>
                </c:pt>
                <c:pt idx="482">
                  <c:v>277.99</c:v>
                </c:pt>
                <c:pt idx="483">
                  <c:v>271.92</c:v>
                </c:pt>
                <c:pt idx="484">
                  <c:v>281.33</c:v>
                </c:pt>
                <c:pt idx="485">
                  <c:v>280.14999999999998</c:v>
                </c:pt>
                <c:pt idx="486">
                  <c:v>311.63</c:v>
                </c:pt>
                <c:pt idx="487">
                  <c:v>350.85</c:v>
                </c:pt>
                <c:pt idx="488">
                  <c:v>352.94</c:v>
                </c:pt>
                <c:pt idx="489">
                  <c:v>364.68</c:v>
                </c:pt>
                <c:pt idx="490">
                  <c:v>364.64</c:v>
                </c:pt>
                <c:pt idx="491">
                  <c:v>367.88</c:v>
                </c:pt>
                <c:pt idx="492">
                  <c:v>346.19</c:v>
                </c:pt>
                <c:pt idx="493">
                  <c:v>313.81</c:v>
                </c:pt>
                <c:pt idx="494">
                  <c:v>322.62</c:v>
                </c:pt>
                <c:pt idx="495">
                  <c:v>337</c:v>
                </c:pt>
                <c:pt idx="496">
                  <c:v>348.23</c:v>
                </c:pt>
                <c:pt idx="497">
                  <c:v>357.41</c:v>
                </c:pt>
                <c:pt idx="498">
                  <c:v>369.95</c:v>
                </c:pt>
                <c:pt idx="499">
                  <c:v>390.9</c:v>
                </c:pt>
                <c:pt idx="500">
                  <c:v>390</c:v>
                </c:pt>
                <c:pt idx="501">
                  <c:v>366.9</c:v>
                </c:pt>
                <c:pt idx="502">
                  <c:v>353.48</c:v>
                </c:pt>
                <c:pt idx="503">
                  <c:v>294.88</c:v>
                </c:pt>
                <c:pt idx="504">
                  <c:v>292.5</c:v>
                </c:pt>
                <c:pt idx="505">
                  <c:v>330.56</c:v>
                </c:pt>
                <c:pt idx="506">
                  <c:v>318.68</c:v>
                </c:pt>
                <c:pt idx="507">
                  <c:v>303.62</c:v>
                </c:pt>
                <c:pt idx="508">
                  <c:v>282.94</c:v>
                </c:pt>
                <c:pt idx="509">
                  <c:v>297.39999999999998</c:v>
                </c:pt>
                <c:pt idx="510">
                  <c:v>339.77</c:v>
                </c:pt>
                <c:pt idx="511">
                  <c:v>369.89</c:v>
                </c:pt>
                <c:pt idx="512">
                  <c:v>379.63</c:v>
                </c:pt>
                <c:pt idx="513">
                  <c:v>350.05</c:v>
                </c:pt>
                <c:pt idx="514">
                  <c:v>318.62</c:v>
                </c:pt>
                <c:pt idx="515">
                  <c:v>358.21</c:v>
                </c:pt>
                <c:pt idx="516">
                  <c:v>357.78</c:v>
                </c:pt>
                <c:pt idx="517">
                  <c:v>375.88</c:v>
                </c:pt>
                <c:pt idx="518">
                  <c:v>376.39</c:v>
                </c:pt>
                <c:pt idx="519">
                  <c:v>369.49</c:v>
                </c:pt>
                <c:pt idx="520">
                  <c:v>366.41</c:v>
                </c:pt>
                <c:pt idx="521">
                  <c:v>372.44</c:v>
                </c:pt>
                <c:pt idx="522">
                  <c:v>409.41</c:v>
                </c:pt>
                <c:pt idx="523">
                  <c:v>479</c:v>
                </c:pt>
                <c:pt idx="524">
                  <c:v>450</c:v>
                </c:pt>
                <c:pt idx="525">
                  <c:v>394.21</c:v>
                </c:pt>
                <c:pt idx="526">
                  <c:v>375.8</c:v>
                </c:pt>
                <c:pt idx="527">
                  <c:v>334.38</c:v>
                </c:pt>
                <c:pt idx="528">
                  <c:v>340.25</c:v>
                </c:pt>
                <c:pt idx="529">
                  <c:v>295.60000000000002</c:v>
                </c:pt>
                <c:pt idx="530">
                  <c:v>278.79000000000002</c:v>
                </c:pt>
                <c:pt idx="531">
                  <c:v>268.41000000000003</c:v>
                </c:pt>
                <c:pt idx="532">
                  <c:v>268.52</c:v>
                </c:pt>
                <c:pt idx="533">
                  <c:v>282.13</c:v>
                </c:pt>
                <c:pt idx="534">
                  <c:v>355.19</c:v>
                </c:pt>
                <c:pt idx="535">
                  <c:v>378.85</c:v>
                </c:pt>
                <c:pt idx="536">
                  <c:v>385.19</c:v>
                </c:pt>
                <c:pt idx="537">
                  <c:v>378</c:v>
                </c:pt>
                <c:pt idx="538">
                  <c:v>368.42</c:v>
                </c:pt>
                <c:pt idx="539">
                  <c:v>360.08</c:v>
                </c:pt>
                <c:pt idx="540">
                  <c:v>336.05</c:v>
                </c:pt>
                <c:pt idx="541">
                  <c:v>340.64</c:v>
                </c:pt>
                <c:pt idx="542">
                  <c:v>346.65</c:v>
                </c:pt>
                <c:pt idx="543">
                  <c:v>387.91</c:v>
                </c:pt>
                <c:pt idx="544">
                  <c:v>394.74</c:v>
                </c:pt>
                <c:pt idx="545">
                  <c:v>374.07</c:v>
                </c:pt>
                <c:pt idx="546">
                  <c:v>352.69</c:v>
                </c:pt>
                <c:pt idx="547">
                  <c:v>347.88</c:v>
                </c:pt>
                <c:pt idx="548">
                  <c:v>378.41</c:v>
                </c:pt>
                <c:pt idx="549">
                  <c:v>404.29</c:v>
                </c:pt>
                <c:pt idx="550">
                  <c:v>385</c:v>
                </c:pt>
                <c:pt idx="551">
                  <c:v>376.44</c:v>
                </c:pt>
                <c:pt idx="552">
                  <c:v>285.72000000000003</c:v>
                </c:pt>
                <c:pt idx="553">
                  <c:v>255</c:v>
                </c:pt>
                <c:pt idx="554">
                  <c:v>237.2</c:v>
                </c:pt>
                <c:pt idx="555">
                  <c:v>230.71</c:v>
                </c:pt>
                <c:pt idx="556">
                  <c:v>222.31</c:v>
                </c:pt>
                <c:pt idx="557">
                  <c:v>214.2</c:v>
                </c:pt>
                <c:pt idx="558">
                  <c:v>233.84</c:v>
                </c:pt>
                <c:pt idx="559">
                  <c:v>244.56</c:v>
                </c:pt>
                <c:pt idx="560">
                  <c:v>210.95</c:v>
                </c:pt>
                <c:pt idx="561">
                  <c:v>205.17</c:v>
                </c:pt>
                <c:pt idx="562">
                  <c:v>191.55</c:v>
                </c:pt>
                <c:pt idx="563">
                  <c:v>152.91999999999999</c:v>
                </c:pt>
                <c:pt idx="564">
                  <c:v>160.54</c:v>
                </c:pt>
                <c:pt idx="565">
                  <c:v>168.08</c:v>
                </c:pt>
                <c:pt idx="566">
                  <c:v>168.5</c:v>
                </c:pt>
                <c:pt idx="567">
                  <c:v>272.27</c:v>
                </c:pt>
                <c:pt idx="568">
                  <c:v>284.02</c:v>
                </c:pt>
                <c:pt idx="569">
                  <c:v>241.75</c:v>
                </c:pt>
                <c:pt idx="570">
                  <c:v>285.02999999999997</c:v>
                </c:pt>
                <c:pt idx="571">
                  <c:v>350</c:v>
                </c:pt>
                <c:pt idx="572">
                  <c:v>362.85</c:v>
                </c:pt>
                <c:pt idx="573">
                  <c:v>359.96</c:v>
                </c:pt>
                <c:pt idx="574">
                  <c:v>353.44</c:v>
                </c:pt>
                <c:pt idx="575">
                  <c:v>302.17</c:v>
                </c:pt>
                <c:pt idx="576">
                  <c:v>270.08</c:v>
                </c:pt>
                <c:pt idx="577">
                  <c:v>243.32</c:v>
                </c:pt>
                <c:pt idx="578">
                  <c:v>199.08</c:v>
                </c:pt>
                <c:pt idx="579">
                  <c:v>195.6</c:v>
                </c:pt>
                <c:pt idx="580">
                  <c:v>185.6</c:v>
                </c:pt>
                <c:pt idx="581">
                  <c:v>182.71</c:v>
                </c:pt>
                <c:pt idx="582">
                  <c:v>176.71</c:v>
                </c:pt>
                <c:pt idx="583">
                  <c:v>192.31</c:v>
                </c:pt>
                <c:pt idx="584">
                  <c:v>185.07</c:v>
                </c:pt>
                <c:pt idx="585">
                  <c:v>170.26</c:v>
                </c:pt>
                <c:pt idx="586">
                  <c:v>128.19999999999999</c:v>
                </c:pt>
                <c:pt idx="587">
                  <c:v>154.93</c:v>
                </c:pt>
                <c:pt idx="588">
                  <c:v>234.04</c:v>
                </c:pt>
                <c:pt idx="589">
                  <c:v>264.89</c:v>
                </c:pt>
                <c:pt idx="590">
                  <c:v>245.99</c:v>
                </c:pt>
                <c:pt idx="591">
                  <c:v>281.94</c:v>
                </c:pt>
                <c:pt idx="592">
                  <c:v>123.8</c:v>
                </c:pt>
                <c:pt idx="593">
                  <c:v>222.05</c:v>
                </c:pt>
                <c:pt idx="594">
                  <c:v>272.77</c:v>
                </c:pt>
                <c:pt idx="595">
                  <c:v>327</c:v>
                </c:pt>
                <c:pt idx="596">
                  <c:v>340.1</c:v>
                </c:pt>
                <c:pt idx="597">
                  <c:v>348.43</c:v>
                </c:pt>
                <c:pt idx="598">
                  <c:v>348.45</c:v>
                </c:pt>
                <c:pt idx="599">
                  <c:v>333.06</c:v>
                </c:pt>
                <c:pt idx="600">
                  <c:v>319.64999999999998</c:v>
                </c:pt>
                <c:pt idx="601">
                  <c:v>277.83</c:v>
                </c:pt>
                <c:pt idx="602">
                  <c:v>262.27</c:v>
                </c:pt>
                <c:pt idx="603">
                  <c:v>254.26</c:v>
                </c:pt>
                <c:pt idx="604">
                  <c:v>258.69</c:v>
                </c:pt>
                <c:pt idx="605">
                  <c:v>302.44</c:v>
                </c:pt>
                <c:pt idx="606">
                  <c:v>361.88</c:v>
                </c:pt>
                <c:pt idx="607">
                  <c:v>376</c:v>
                </c:pt>
                <c:pt idx="608">
                  <c:v>385.17</c:v>
                </c:pt>
                <c:pt idx="609">
                  <c:v>366</c:v>
                </c:pt>
                <c:pt idx="610">
                  <c:v>375.11</c:v>
                </c:pt>
                <c:pt idx="611">
                  <c:v>398.58</c:v>
                </c:pt>
                <c:pt idx="612">
                  <c:v>408</c:v>
                </c:pt>
                <c:pt idx="613">
                  <c:v>412.89</c:v>
                </c:pt>
                <c:pt idx="614">
                  <c:v>431.8</c:v>
                </c:pt>
                <c:pt idx="615">
                  <c:v>494.15</c:v>
                </c:pt>
                <c:pt idx="616">
                  <c:v>428.32</c:v>
                </c:pt>
                <c:pt idx="617">
                  <c:v>448.82</c:v>
                </c:pt>
                <c:pt idx="618">
                  <c:v>422.94</c:v>
                </c:pt>
                <c:pt idx="619">
                  <c:v>450.05</c:v>
                </c:pt>
                <c:pt idx="620">
                  <c:v>475.65</c:v>
                </c:pt>
                <c:pt idx="621">
                  <c:v>430.54</c:v>
                </c:pt>
                <c:pt idx="622">
                  <c:v>412.21</c:v>
                </c:pt>
                <c:pt idx="623">
                  <c:v>381.23</c:v>
                </c:pt>
                <c:pt idx="624">
                  <c:v>359.96</c:v>
                </c:pt>
                <c:pt idx="625">
                  <c:v>323.24</c:v>
                </c:pt>
                <c:pt idx="626">
                  <c:v>313.98</c:v>
                </c:pt>
                <c:pt idx="627">
                  <c:v>309.01</c:v>
                </c:pt>
                <c:pt idx="628">
                  <c:v>303.13</c:v>
                </c:pt>
                <c:pt idx="629">
                  <c:v>324.82</c:v>
                </c:pt>
                <c:pt idx="630">
                  <c:v>380.47</c:v>
                </c:pt>
                <c:pt idx="631">
                  <c:v>412.59</c:v>
                </c:pt>
                <c:pt idx="632">
                  <c:v>437.86</c:v>
                </c:pt>
                <c:pt idx="633">
                  <c:v>377.82</c:v>
                </c:pt>
                <c:pt idx="634">
                  <c:v>450.99</c:v>
                </c:pt>
                <c:pt idx="635">
                  <c:v>499.92</c:v>
                </c:pt>
                <c:pt idx="636">
                  <c:v>459.49</c:v>
                </c:pt>
                <c:pt idx="637">
                  <c:v>465.08</c:v>
                </c:pt>
                <c:pt idx="638">
                  <c:v>506.44</c:v>
                </c:pt>
                <c:pt idx="639">
                  <c:v>584.66999999999996</c:v>
                </c:pt>
                <c:pt idx="640">
                  <c:v>480.27</c:v>
                </c:pt>
                <c:pt idx="641">
                  <c:v>387.13</c:v>
                </c:pt>
                <c:pt idx="642">
                  <c:v>436.04</c:v>
                </c:pt>
                <c:pt idx="643">
                  <c:v>475.98</c:v>
                </c:pt>
                <c:pt idx="644">
                  <c:v>483.19</c:v>
                </c:pt>
                <c:pt idx="645">
                  <c:v>376.23</c:v>
                </c:pt>
                <c:pt idx="646">
                  <c:v>415.62</c:v>
                </c:pt>
                <c:pt idx="647">
                  <c:v>369.67</c:v>
                </c:pt>
                <c:pt idx="648">
                  <c:v>351.39</c:v>
                </c:pt>
                <c:pt idx="649">
                  <c:v>321.79000000000002</c:v>
                </c:pt>
                <c:pt idx="650">
                  <c:v>330.19</c:v>
                </c:pt>
                <c:pt idx="651">
                  <c:v>281.99</c:v>
                </c:pt>
                <c:pt idx="652">
                  <c:v>298.93</c:v>
                </c:pt>
                <c:pt idx="653">
                  <c:v>322.79000000000002</c:v>
                </c:pt>
                <c:pt idx="654">
                  <c:v>389.83</c:v>
                </c:pt>
                <c:pt idx="655">
                  <c:v>413.89</c:v>
                </c:pt>
                <c:pt idx="656">
                  <c:v>402.88</c:v>
                </c:pt>
                <c:pt idx="657">
                  <c:v>386.61</c:v>
                </c:pt>
                <c:pt idx="658">
                  <c:v>332.79</c:v>
                </c:pt>
                <c:pt idx="659">
                  <c:v>318.32</c:v>
                </c:pt>
                <c:pt idx="660">
                  <c:v>355.6</c:v>
                </c:pt>
                <c:pt idx="661">
                  <c:v>354.39</c:v>
                </c:pt>
                <c:pt idx="662">
                  <c:v>377.58</c:v>
                </c:pt>
                <c:pt idx="663">
                  <c:v>368.39</c:v>
                </c:pt>
                <c:pt idx="664">
                  <c:v>376.13</c:v>
                </c:pt>
                <c:pt idx="665">
                  <c:v>383.96</c:v>
                </c:pt>
                <c:pt idx="666">
                  <c:v>404.8</c:v>
                </c:pt>
                <c:pt idx="667">
                  <c:v>404</c:v>
                </c:pt>
                <c:pt idx="668">
                  <c:v>405.71</c:v>
                </c:pt>
                <c:pt idx="669">
                  <c:v>412.72</c:v>
                </c:pt>
                <c:pt idx="670">
                  <c:v>407.87</c:v>
                </c:pt>
                <c:pt idx="671">
                  <c:v>366.61</c:v>
                </c:pt>
                <c:pt idx="672">
                  <c:v>294.58</c:v>
                </c:pt>
                <c:pt idx="673">
                  <c:v>221.1</c:v>
                </c:pt>
                <c:pt idx="674">
                  <c:v>211.25</c:v>
                </c:pt>
                <c:pt idx="675">
                  <c:v>194.94</c:v>
                </c:pt>
                <c:pt idx="676">
                  <c:v>190.18</c:v>
                </c:pt>
                <c:pt idx="677">
                  <c:v>240.48</c:v>
                </c:pt>
                <c:pt idx="678">
                  <c:v>370.53</c:v>
                </c:pt>
                <c:pt idx="679">
                  <c:v>353.22</c:v>
                </c:pt>
                <c:pt idx="680">
                  <c:v>353.83</c:v>
                </c:pt>
                <c:pt idx="681">
                  <c:v>362.47</c:v>
                </c:pt>
                <c:pt idx="682">
                  <c:v>361.22</c:v>
                </c:pt>
                <c:pt idx="683">
                  <c:v>413.95</c:v>
                </c:pt>
                <c:pt idx="684">
                  <c:v>397.63</c:v>
                </c:pt>
                <c:pt idx="685">
                  <c:v>407.67</c:v>
                </c:pt>
                <c:pt idx="686">
                  <c:v>510.24</c:v>
                </c:pt>
                <c:pt idx="687">
                  <c:v>423.57</c:v>
                </c:pt>
                <c:pt idx="688">
                  <c:v>520.03</c:v>
                </c:pt>
                <c:pt idx="689">
                  <c:v>522.70000000000005</c:v>
                </c:pt>
                <c:pt idx="690">
                  <c:v>540.9</c:v>
                </c:pt>
                <c:pt idx="691">
                  <c:v>455.77</c:v>
                </c:pt>
                <c:pt idx="692">
                  <c:v>438.09</c:v>
                </c:pt>
                <c:pt idx="693">
                  <c:v>431.93</c:v>
                </c:pt>
                <c:pt idx="694">
                  <c:v>397.38</c:v>
                </c:pt>
                <c:pt idx="695">
                  <c:v>380.01</c:v>
                </c:pt>
                <c:pt idx="696">
                  <c:v>274.92</c:v>
                </c:pt>
                <c:pt idx="697">
                  <c:v>281.08</c:v>
                </c:pt>
                <c:pt idx="698">
                  <c:v>293.51</c:v>
                </c:pt>
                <c:pt idx="699">
                  <c:v>276.77</c:v>
                </c:pt>
                <c:pt idx="700">
                  <c:v>238.18</c:v>
                </c:pt>
                <c:pt idx="701">
                  <c:v>254.26</c:v>
                </c:pt>
                <c:pt idx="702">
                  <c:v>372.78</c:v>
                </c:pt>
                <c:pt idx="703">
                  <c:v>420.26</c:v>
                </c:pt>
                <c:pt idx="704">
                  <c:v>412.2</c:v>
                </c:pt>
                <c:pt idx="705">
                  <c:v>357.06</c:v>
                </c:pt>
                <c:pt idx="706">
                  <c:v>325.62</c:v>
                </c:pt>
                <c:pt idx="707">
                  <c:v>284.29000000000002</c:v>
                </c:pt>
                <c:pt idx="708">
                  <c:v>247.68</c:v>
                </c:pt>
                <c:pt idx="709">
                  <c:v>240.47</c:v>
                </c:pt>
                <c:pt idx="710">
                  <c:v>230.87</c:v>
                </c:pt>
                <c:pt idx="711">
                  <c:v>211.52</c:v>
                </c:pt>
                <c:pt idx="712">
                  <c:v>234.8</c:v>
                </c:pt>
                <c:pt idx="713">
                  <c:v>264.07</c:v>
                </c:pt>
                <c:pt idx="714">
                  <c:v>321.55</c:v>
                </c:pt>
                <c:pt idx="715">
                  <c:v>389.23</c:v>
                </c:pt>
                <c:pt idx="716">
                  <c:v>411.79</c:v>
                </c:pt>
                <c:pt idx="717">
                  <c:v>422.7</c:v>
                </c:pt>
                <c:pt idx="718">
                  <c:v>419.65</c:v>
                </c:pt>
                <c:pt idx="719">
                  <c:v>373.63</c:v>
                </c:pt>
                <c:pt idx="720">
                  <c:v>350</c:v>
                </c:pt>
                <c:pt idx="721">
                  <c:v>283.63</c:v>
                </c:pt>
                <c:pt idx="722">
                  <c:v>210.67</c:v>
                </c:pt>
                <c:pt idx="723">
                  <c:v>200.05</c:v>
                </c:pt>
                <c:pt idx="724">
                  <c:v>192.25</c:v>
                </c:pt>
                <c:pt idx="725">
                  <c:v>201.68</c:v>
                </c:pt>
                <c:pt idx="726">
                  <c:v>241.63</c:v>
                </c:pt>
                <c:pt idx="727">
                  <c:v>236.05</c:v>
                </c:pt>
                <c:pt idx="728">
                  <c:v>240.96</c:v>
                </c:pt>
                <c:pt idx="729">
                  <c:v>189.84</c:v>
                </c:pt>
                <c:pt idx="730">
                  <c:v>157.9</c:v>
                </c:pt>
                <c:pt idx="731">
                  <c:v>136.82</c:v>
                </c:pt>
                <c:pt idx="732">
                  <c:v>120.54</c:v>
                </c:pt>
                <c:pt idx="733">
                  <c:v>107.76</c:v>
                </c:pt>
                <c:pt idx="734">
                  <c:v>130.41</c:v>
                </c:pt>
                <c:pt idx="735">
                  <c:v>110.9</c:v>
                </c:pt>
                <c:pt idx="736">
                  <c:v>139.27000000000001</c:v>
                </c:pt>
                <c:pt idx="737">
                  <c:v>148.13999999999999</c:v>
                </c:pt>
                <c:pt idx="738">
                  <c:v>161.97999999999999</c:v>
                </c:pt>
                <c:pt idx="739">
                  <c:v>201.16</c:v>
                </c:pt>
                <c:pt idx="740">
                  <c:v>231.52</c:v>
                </c:pt>
                <c:pt idx="741">
                  <c:v>226.15</c:v>
                </c:pt>
                <c:pt idx="742">
                  <c:v>196.17</c:v>
                </c:pt>
                <c:pt idx="743">
                  <c:v>148.86000000000001</c:v>
                </c:pt>
                <c:pt idx="744">
                  <c:v>117.29</c:v>
                </c:pt>
                <c:pt idx="745">
                  <c:v>64.59</c:v>
                </c:pt>
                <c:pt idx="746">
                  <c:v>65.430000000000007</c:v>
                </c:pt>
                <c:pt idx="747">
                  <c:v>46.06</c:v>
                </c:pt>
                <c:pt idx="748">
                  <c:v>74.209999999999994</c:v>
                </c:pt>
                <c:pt idx="749">
                  <c:v>68.099999999999994</c:v>
                </c:pt>
                <c:pt idx="750">
                  <c:v>74.05</c:v>
                </c:pt>
                <c:pt idx="751">
                  <c:v>51.51</c:v>
                </c:pt>
                <c:pt idx="752">
                  <c:v>40.21</c:v>
                </c:pt>
                <c:pt idx="753">
                  <c:v>38.5</c:v>
                </c:pt>
                <c:pt idx="754">
                  <c:v>40.520000000000003</c:v>
                </c:pt>
                <c:pt idx="755">
                  <c:v>47.79</c:v>
                </c:pt>
                <c:pt idx="756">
                  <c:v>44.49</c:v>
                </c:pt>
                <c:pt idx="757">
                  <c:v>34.19</c:v>
                </c:pt>
                <c:pt idx="758">
                  <c:v>30.8</c:v>
                </c:pt>
                <c:pt idx="759">
                  <c:v>32.61</c:v>
                </c:pt>
                <c:pt idx="760">
                  <c:v>41.9</c:v>
                </c:pt>
                <c:pt idx="761">
                  <c:v>85.65</c:v>
                </c:pt>
                <c:pt idx="762">
                  <c:v>160.66</c:v>
                </c:pt>
                <c:pt idx="763">
                  <c:v>322.13</c:v>
                </c:pt>
                <c:pt idx="764">
                  <c:v>369.9</c:v>
                </c:pt>
                <c:pt idx="765">
                  <c:v>378.07</c:v>
                </c:pt>
                <c:pt idx="766">
                  <c:v>389.89</c:v>
                </c:pt>
                <c:pt idx="767">
                  <c:v>355.02</c:v>
                </c:pt>
                <c:pt idx="768">
                  <c:v>320.08</c:v>
                </c:pt>
                <c:pt idx="769">
                  <c:v>277.52999999999997</c:v>
                </c:pt>
                <c:pt idx="770">
                  <c:v>271.14</c:v>
                </c:pt>
                <c:pt idx="771">
                  <c:v>264.92</c:v>
                </c:pt>
                <c:pt idx="772">
                  <c:v>267.33</c:v>
                </c:pt>
                <c:pt idx="773">
                  <c:v>298</c:v>
                </c:pt>
                <c:pt idx="774">
                  <c:v>395.95</c:v>
                </c:pt>
                <c:pt idx="775">
                  <c:v>415.08</c:v>
                </c:pt>
                <c:pt idx="776">
                  <c:v>433.97</c:v>
                </c:pt>
                <c:pt idx="777">
                  <c:v>403.79</c:v>
                </c:pt>
                <c:pt idx="778">
                  <c:v>402.32</c:v>
                </c:pt>
                <c:pt idx="779">
                  <c:v>396.9</c:v>
                </c:pt>
                <c:pt idx="780">
                  <c:v>385.29</c:v>
                </c:pt>
                <c:pt idx="781">
                  <c:v>370.64</c:v>
                </c:pt>
                <c:pt idx="782">
                  <c:v>341.18</c:v>
                </c:pt>
                <c:pt idx="783">
                  <c:v>363.17</c:v>
                </c:pt>
                <c:pt idx="784">
                  <c:v>368.2</c:v>
                </c:pt>
                <c:pt idx="785">
                  <c:v>384.99</c:v>
                </c:pt>
                <c:pt idx="786">
                  <c:v>423.34</c:v>
                </c:pt>
                <c:pt idx="787">
                  <c:v>458.03</c:v>
                </c:pt>
                <c:pt idx="788">
                  <c:v>469.9</c:v>
                </c:pt>
                <c:pt idx="789">
                  <c:v>452.12</c:v>
                </c:pt>
                <c:pt idx="790">
                  <c:v>450.05</c:v>
                </c:pt>
                <c:pt idx="791">
                  <c:v>419.15</c:v>
                </c:pt>
                <c:pt idx="792">
                  <c:v>395.49</c:v>
                </c:pt>
                <c:pt idx="793">
                  <c:v>349.57</c:v>
                </c:pt>
                <c:pt idx="794">
                  <c:v>330.04</c:v>
                </c:pt>
                <c:pt idx="795">
                  <c:v>331.5</c:v>
                </c:pt>
                <c:pt idx="796">
                  <c:v>334.34</c:v>
                </c:pt>
                <c:pt idx="797">
                  <c:v>362.1</c:v>
                </c:pt>
                <c:pt idx="798">
                  <c:v>419.64</c:v>
                </c:pt>
                <c:pt idx="799">
                  <c:v>453.66</c:v>
                </c:pt>
                <c:pt idx="800">
                  <c:v>448.9</c:v>
                </c:pt>
                <c:pt idx="801">
                  <c:v>399.6</c:v>
                </c:pt>
                <c:pt idx="802">
                  <c:v>382.91</c:v>
                </c:pt>
                <c:pt idx="803">
                  <c:v>349.94</c:v>
                </c:pt>
                <c:pt idx="804">
                  <c:v>383.58</c:v>
                </c:pt>
                <c:pt idx="805">
                  <c:v>356.57</c:v>
                </c:pt>
                <c:pt idx="806">
                  <c:v>342.2</c:v>
                </c:pt>
                <c:pt idx="807">
                  <c:v>341.38</c:v>
                </c:pt>
                <c:pt idx="808">
                  <c:v>376.15</c:v>
                </c:pt>
                <c:pt idx="809">
                  <c:v>402.59</c:v>
                </c:pt>
                <c:pt idx="810">
                  <c:v>433.95</c:v>
                </c:pt>
                <c:pt idx="811">
                  <c:v>507.69</c:v>
                </c:pt>
                <c:pt idx="812">
                  <c:v>508.96</c:v>
                </c:pt>
                <c:pt idx="813">
                  <c:v>480</c:v>
                </c:pt>
                <c:pt idx="814">
                  <c:v>472.78</c:v>
                </c:pt>
                <c:pt idx="815">
                  <c:v>439.61</c:v>
                </c:pt>
                <c:pt idx="816">
                  <c:v>416.05</c:v>
                </c:pt>
                <c:pt idx="817">
                  <c:v>365.61</c:v>
                </c:pt>
                <c:pt idx="818">
                  <c:v>338.72</c:v>
                </c:pt>
                <c:pt idx="819">
                  <c:v>342.7</c:v>
                </c:pt>
                <c:pt idx="820">
                  <c:v>325.04000000000002</c:v>
                </c:pt>
                <c:pt idx="821">
                  <c:v>332.22</c:v>
                </c:pt>
                <c:pt idx="822">
                  <c:v>411.97</c:v>
                </c:pt>
                <c:pt idx="823">
                  <c:v>435</c:v>
                </c:pt>
                <c:pt idx="824">
                  <c:v>458.76</c:v>
                </c:pt>
                <c:pt idx="825">
                  <c:v>426.48</c:v>
                </c:pt>
                <c:pt idx="826">
                  <c:v>371.58</c:v>
                </c:pt>
                <c:pt idx="827">
                  <c:v>400.41</c:v>
                </c:pt>
                <c:pt idx="828">
                  <c:v>328.8</c:v>
                </c:pt>
                <c:pt idx="829">
                  <c:v>319.06</c:v>
                </c:pt>
                <c:pt idx="830">
                  <c:v>303.58</c:v>
                </c:pt>
                <c:pt idx="831">
                  <c:v>284.26</c:v>
                </c:pt>
                <c:pt idx="832">
                  <c:v>299.58999999999997</c:v>
                </c:pt>
                <c:pt idx="833">
                  <c:v>347.18</c:v>
                </c:pt>
                <c:pt idx="834">
                  <c:v>357.95</c:v>
                </c:pt>
                <c:pt idx="835">
                  <c:v>438.48</c:v>
                </c:pt>
                <c:pt idx="836">
                  <c:v>451.64</c:v>
                </c:pt>
                <c:pt idx="837">
                  <c:v>449.36</c:v>
                </c:pt>
                <c:pt idx="838">
                  <c:v>437.82</c:v>
                </c:pt>
                <c:pt idx="839">
                  <c:v>377.24</c:v>
                </c:pt>
                <c:pt idx="840">
                  <c:v>401.64</c:v>
                </c:pt>
                <c:pt idx="841">
                  <c:v>378.06</c:v>
                </c:pt>
                <c:pt idx="842">
                  <c:v>345.47</c:v>
                </c:pt>
                <c:pt idx="843">
                  <c:v>334.1</c:v>
                </c:pt>
                <c:pt idx="844">
                  <c:v>335.01</c:v>
                </c:pt>
                <c:pt idx="845">
                  <c:v>371.63</c:v>
                </c:pt>
                <c:pt idx="846">
                  <c:v>421.32</c:v>
                </c:pt>
                <c:pt idx="847">
                  <c:v>433.31</c:v>
                </c:pt>
                <c:pt idx="848">
                  <c:v>434.07</c:v>
                </c:pt>
                <c:pt idx="849">
                  <c:v>419.98</c:v>
                </c:pt>
                <c:pt idx="850">
                  <c:v>379.9</c:v>
                </c:pt>
                <c:pt idx="851">
                  <c:v>402.71</c:v>
                </c:pt>
                <c:pt idx="852">
                  <c:v>418.7</c:v>
                </c:pt>
                <c:pt idx="853">
                  <c:v>423.96</c:v>
                </c:pt>
                <c:pt idx="854">
                  <c:v>425.39</c:v>
                </c:pt>
                <c:pt idx="855">
                  <c:v>472.82</c:v>
                </c:pt>
                <c:pt idx="856">
                  <c:v>479.81</c:v>
                </c:pt>
                <c:pt idx="857">
                  <c:v>461.38</c:v>
                </c:pt>
                <c:pt idx="858">
                  <c:v>504.75</c:v>
                </c:pt>
                <c:pt idx="859">
                  <c:v>486.18</c:v>
                </c:pt>
                <c:pt idx="860">
                  <c:v>462.22</c:v>
                </c:pt>
                <c:pt idx="861">
                  <c:v>461.15</c:v>
                </c:pt>
                <c:pt idx="862">
                  <c:v>455.64</c:v>
                </c:pt>
                <c:pt idx="863">
                  <c:v>400.04</c:v>
                </c:pt>
                <c:pt idx="864">
                  <c:v>350</c:v>
                </c:pt>
                <c:pt idx="865">
                  <c:v>320.07</c:v>
                </c:pt>
                <c:pt idx="866">
                  <c:v>300.47000000000003</c:v>
                </c:pt>
                <c:pt idx="867">
                  <c:v>305.01</c:v>
                </c:pt>
                <c:pt idx="868">
                  <c:v>307.55</c:v>
                </c:pt>
                <c:pt idx="869">
                  <c:v>330</c:v>
                </c:pt>
                <c:pt idx="870">
                  <c:v>404.9</c:v>
                </c:pt>
                <c:pt idx="871">
                  <c:v>429.92</c:v>
                </c:pt>
                <c:pt idx="872">
                  <c:v>443.7</c:v>
                </c:pt>
                <c:pt idx="873">
                  <c:v>387.98</c:v>
                </c:pt>
                <c:pt idx="874">
                  <c:v>420.45</c:v>
                </c:pt>
                <c:pt idx="875">
                  <c:v>433.21</c:v>
                </c:pt>
                <c:pt idx="876">
                  <c:v>434.99</c:v>
                </c:pt>
                <c:pt idx="877">
                  <c:v>415.59</c:v>
                </c:pt>
                <c:pt idx="878">
                  <c:v>429.6</c:v>
                </c:pt>
                <c:pt idx="879">
                  <c:v>428.75</c:v>
                </c:pt>
                <c:pt idx="880">
                  <c:v>407.88</c:v>
                </c:pt>
                <c:pt idx="881">
                  <c:v>441.32</c:v>
                </c:pt>
                <c:pt idx="882">
                  <c:v>434.68</c:v>
                </c:pt>
                <c:pt idx="883">
                  <c:v>443.65</c:v>
                </c:pt>
                <c:pt idx="884">
                  <c:v>461.5</c:v>
                </c:pt>
                <c:pt idx="885">
                  <c:v>434.38</c:v>
                </c:pt>
                <c:pt idx="886">
                  <c:v>432.89</c:v>
                </c:pt>
                <c:pt idx="887">
                  <c:v>407.94</c:v>
                </c:pt>
                <c:pt idx="888">
                  <c:v>384.91</c:v>
                </c:pt>
                <c:pt idx="889">
                  <c:v>349.96</c:v>
                </c:pt>
                <c:pt idx="890">
                  <c:v>293.37</c:v>
                </c:pt>
                <c:pt idx="891">
                  <c:v>261.93</c:v>
                </c:pt>
                <c:pt idx="892">
                  <c:v>250.26</c:v>
                </c:pt>
                <c:pt idx="893">
                  <c:v>285.20999999999998</c:v>
                </c:pt>
                <c:pt idx="894">
                  <c:v>288.29000000000002</c:v>
                </c:pt>
                <c:pt idx="895">
                  <c:v>271.73</c:v>
                </c:pt>
                <c:pt idx="896">
                  <c:v>304.7</c:v>
                </c:pt>
                <c:pt idx="897">
                  <c:v>303.82</c:v>
                </c:pt>
                <c:pt idx="898">
                  <c:v>288.64</c:v>
                </c:pt>
                <c:pt idx="899">
                  <c:v>276.08</c:v>
                </c:pt>
                <c:pt idx="900">
                  <c:v>259.14</c:v>
                </c:pt>
                <c:pt idx="901">
                  <c:v>214.24</c:v>
                </c:pt>
                <c:pt idx="902">
                  <c:v>189.19</c:v>
                </c:pt>
                <c:pt idx="903">
                  <c:v>206</c:v>
                </c:pt>
                <c:pt idx="904">
                  <c:v>182.71</c:v>
                </c:pt>
                <c:pt idx="905">
                  <c:v>265.3</c:v>
                </c:pt>
                <c:pt idx="906">
                  <c:v>450.94</c:v>
                </c:pt>
                <c:pt idx="907">
                  <c:v>387.89</c:v>
                </c:pt>
                <c:pt idx="908">
                  <c:v>422.48</c:v>
                </c:pt>
                <c:pt idx="909">
                  <c:v>363.83</c:v>
                </c:pt>
                <c:pt idx="910">
                  <c:v>357.55</c:v>
                </c:pt>
                <c:pt idx="911">
                  <c:v>331.77</c:v>
                </c:pt>
                <c:pt idx="912">
                  <c:v>290.06</c:v>
                </c:pt>
                <c:pt idx="913">
                  <c:v>240.8</c:v>
                </c:pt>
                <c:pt idx="914">
                  <c:v>180.89</c:v>
                </c:pt>
                <c:pt idx="915">
                  <c:v>168.57</c:v>
                </c:pt>
                <c:pt idx="916">
                  <c:v>165.49</c:v>
                </c:pt>
                <c:pt idx="917">
                  <c:v>216.2</c:v>
                </c:pt>
                <c:pt idx="918">
                  <c:v>255.52</c:v>
                </c:pt>
                <c:pt idx="919">
                  <c:v>205.56</c:v>
                </c:pt>
                <c:pt idx="920">
                  <c:v>189.51</c:v>
                </c:pt>
                <c:pt idx="921">
                  <c:v>167.81</c:v>
                </c:pt>
                <c:pt idx="922">
                  <c:v>108.26</c:v>
                </c:pt>
                <c:pt idx="923">
                  <c:v>102.07</c:v>
                </c:pt>
                <c:pt idx="924">
                  <c:v>139.86000000000001</c:v>
                </c:pt>
                <c:pt idx="925">
                  <c:v>119.59</c:v>
                </c:pt>
                <c:pt idx="926">
                  <c:v>92.87</c:v>
                </c:pt>
                <c:pt idx="927">
                  <c:v>85.73</c:v>
                </c:pt>
                <c:pt idx="928">
                  <c:v>130.57</c:v>
                </c:pt>
                <c:pt idx="929">
                  <c:v>255.46</c:v>
                </c:pt>
                <c:pt idx="930">
                  <c:v>344.42</c:v>
                </c:pt>
                <c:pt idx="931">
                  <c:v>420.5</c:v>
                </c:pt>
                <c:pt idx="932">
                  <c:v>431.97</c:v>
                </c:pt>
                <c:pt idx="933">
                  <c:v>434.95</c:v>
                </c:pt>
                <c:pt idx="934">
                  <c:v>436.43</c:v>
                </c:pt>
                <c:pt idx="935">
                  <c:v>408.93</c:v>
                </c:pt>
                <c:pt idx="936">
                  <c:v>389.77</c:v>
                </c:pt>
                <c:pt idx="937">
                  <c:v>328.49</c:v>
                </c:pt>
                <c:pt idx="938">
                  <c:v>299.23</c:v>
                </c:pt>
                <c:pt idx="939">
                  <c:v>282.44</c:v>
                </c:pt>
                <c:pt idx="940">
                  <c:v>260.64999999999998</c:v>
                </c:pt>
                <c:pt idx="941">
                  <c:v>302.58999999999997</c:v>
                </c:pt>
                <c:pt idx="942">
                  <c:v>390.07</c:v>
                </c:pt>
                <c:pt idx="943">
                  <c:v>424.94</c:v>
                </c:pt>
                <c:pt idx="944">
                  <c:v>424.46</c:v>
                </c:pt>
                <c:pt idx="945">
                  <c:v>407.99</c:v>
                </c:pt>
                <c:pt idx="946">
                  <c:v>396.53</c:v>
                </c:pt>
                <c:pt idx="947">
                  <c:v>441.84</c:v>
                </c:pt>
                <c:pt idx="948">
                  <c:v>463.83</c:v>
                </c:pt>
                <c:pt idx="949">
                  <c:v>476.56</c:v>
                </c:pt>
                <c:pt idx="950">
                  <c:v>445.53</c:v>
                </c:pt>
                <c:pt idx="951">
                  <c:v>448.45</c:v>
                </c:pt>
                <c:pt idx="952">
                  <c:v>457.25</c:v>
                </c:pt>
                <c:pt idx="953">
                  <c:v>471.4</c:v>
                </c:pt>
                <c:pt idx="954">
                  <c:v>533.53</c:v>
                </c:pt>
                <c:pt idx="955">
                  <c:v>641.03</c:v>
                </c:pt>
                <c:pt idx="956">
                  <c:v>672.38</c:v>
                </c:pt>
                <c:pt idx="957">
                  <c:v>598.45000000000005</c:v>
                </c:pt>
                <c:pt idx="958">
                  <c:v>530.13</c:v>
                </c:pt>
                <c:pt idx="959">
                  <c:v>469.86</c:v>
                </c:pt>
                <c:pt idx="960">
                  <c:v>402.46</c:v>
                </c:pt>
                <c:pt idx="961">
                  <c:v>368.99</c:v>
                </c:pt>
                <c:pt idx="962">
                  <c:v>337.25</c:v>
                </c:pt>
                <c:pt idx="963">
                  <c:v>325.24</c:v>
                </c:pt>
                <c:pt idx="964">
                  <c:v>318.72000000000003</c:v>
                </c:pt>
                <c:pt idx="965">
                  <c:v>350.98</c:v>
                </c:pt>
                <c:pt idx="966">
                  <c:v>440</c:v>
                </c:pt>
                <c:pt idx="967">
                  <c:v>484.49</c:v>
                </c:pt>
                <c:pt idx="968">
                  <c:v>471.15</c:v>
                </c:pt>
                <c:pt idx="969">
                  <c:v>442.47</c:v>
                </c:pt>
                <c:pt idx="970">
                  <c:v>446.64</c:v>
                </c:pt>
                <c:pt idx="971">
                  <c:v>464.81</c:v>
                </c:pt>
                <c:pt idx="972">
                  <c:v>486.86</c:v>
                </c:pt>
                <c:pt idx="973">
                  <c:v>494.09</c:v>
                </c:pt>
                <c:pt idx="974">
                  <c:v>472.65</c:v>
                </c:pt>
                <c:pt idx="975">
                  <c:v>491.73</c:v>
                </c:pt>
                <c:pt idx="976">
                  <c:v>552.17999999999995</c:v>
                </c:pt>
                <c:pt idx="977">
                  <c:v>606.07000000000005</c:v>
                </c:pt>
                <c:pt idx="978">
                  <c:v>596.04</c:v>
                </c:pt>
                <c:pt idx="979">
                  <c:v>594.72</c:v>
                </c:pt>
                <c:pt idx="980">
                  <c:v>585.74</c:v>
                </c:pt>
                <c:pt idx="981">
                  <c:v>488.08</c:v>
                </c:pt>
                <c:pt idx="982">
                  <c:v>483.03</c:v>
                </c:pt>
                <c:pt idx="983">
                  <c:v>367</c:v>
                </c:pt>
                <c:pt idx="984">
                  <c:v>319.69</c:v>
                </c:pt>
                <c:pt idx="985">
                  <c:v>264.98</c:v>
                </c:pt>
                <c:pt idx="986">
                  <c:v>257.11</c:v>
                </c:pt>
                <c:pt idx="987">
                  <c:v>247.97</c:v>
                </c:pt>
                <c:pt idx="988">
                  <c:v>254.32</c:v>
                </c:pt>
                <c:pt idx="989">
                  <c:v>340.96</c:v>
                </c:pt>
                <c:pt idx="990">
                  <c:v>421.2</c:v>
                </c:pt>
                <c:pt idx="991">
                  <c:v>456.79</c:v>
                </c:pt>
                <c:pt idx="992">
                  <c:v>435.48</c:v>
                </c:pt>
                <c:pt idx="993">
                  <c:v>439.65</c:v>
                </c:pt>
                <c:pt idx="994">
                  <c:v>430.93</c:v>
                </c:pt>
                <c:pt idx="995">
                  <c:v>398.52</c:v>
                </c:pt>
                <c:pt idx="996">
                  <c:v>445.4</c:v>
                </c:pt>
                <c:pt idx="997">
                  <c:v>500.97</c:v>
                </c:pt>
                <c:pt idx="998">
                  <c:v>462.76</c:v>
                </c:pt>
                <c:pt idx="999">
                  <c:v>527.62</c:v>
                </c:pt>
                <c:pt idx="1000">
                  <c:v>519.22</c:v>
                </c:pt>
                <c:pt idx="1001">
                  <c:v>502.06</c:v>
                </c:pt>
                <c:pt idx="1002">
                  <c:v>493.04</c:v>
                </c:pt>
                <c:pt idx="1003">
                  <c:v>625.22</c:v>
                </c:pt>
                <c:pt idx="1004">
                  <c:v>659.71</c:v>
                </c:pt>
                <c:pt idx="1005">
                  <c:v>602.13</c:v>
                </c:pt>
                <c:pt idx="1006">
                  <c:v>496.86</c:v>
                </c:pt>
                <c:pt idx="1007">
                  <c:v>461.93</c:v>
                </c:pt>
                <c:pt idx="1008">
                  <c:v>408.91</c:v>
                </c:pt>
                <c:pt idx="1009">
                  <c:v>338.47</c:v>
                </c:pt>
                <c:pt idx="1010">
                  <c:v>339.02</c:v>
                </c:pt>
                <c:pt idx="1011">
                  <c:v>304.33</c:v>
                </c:pt>
                <c:pt idx="1012">
                  <c:v>292.24</c:v>
                </c:pt>
                <c:pt idx="1013">
                  <c:v>321.18</c:v>
                </c:pt>
                <c:pt idx="1014">
                  <c:v>400.97</c:v>
                </c:pt>
                <c:pt idx="1015">
                  <c:v>444.88</c:v>
                </c:pt>
                <c:pt idx="1016">
                  <c:v>471.37</c:v>
                </c:pt>
                <c:pt idx="1017">
                  <c:v>427.62</c:v>
                </c:pt>
                <c:pt idx="1018">
                  <c:v>403.29</c:v>
                </c:pt>
                <c:pt idx="1019">
                  <c:v>419.51</c:v>
                </c:pt>
                <c:pt idx="1020">
                  <c:v>409.38</c:v>
                </c:pt>
                <c:pt idx="1021">
                  <c:v>413.01</c:v>
                </c:pt>
                <c:pt idx="1022">
                  <c:v>431.26</c:v>
                </c:pt>
                <c:pt idx="1023">
                  <c:v>451.57</c:v>
                </c:pt>
                <c:pt idx="1024">
                  <c:v>478.52</c:v>
                </c:pt>
                <c:pt idx="1025">
                  <c:v>568.86</c:v>
                </c:pt>
                <c:pt idx="1026">
                  <c:v>632.59</c:v>
                </c:pt>
                <c:pt idx="1027">
                  <c:v>630.88</c:v>
                </c:pt>
                <c:pt idx="1028">
                  <c:v>639.34</c:v>
                </c:pt>
                <c:pt idx="1029">
                  <c:v>585.07000000000005</c:v>
                </c:pt>
                <c:pt idx="1030">
                  <c:v>574.46</c:v>
                </c:pt>
                <c:pt idx="1031">
                  <c:v>487.41</c:v>
                </c:pt>
                <c:pt idx="1032">
                  <c:v>380.06</c:v>
                </c:pt>
                <c:pt idx="1033">
                  <c:v>340.54</c:v>
                </c:pt>
                <c:pt idx="1034">
                  <c:v>339.7</c:v>
                </c:pt>
                <c:pt idx="1035">
                  <c:v>334.56</c:v>
                </c:pt>
                <c:pt idx="1036">
                  <c:v>334.78</c:v>
                </c:pt>
                <c:pt idx="1037">
                  <c:v>348.49</c:v>
                </c:pt>
                <c:pt idx="1038">
                  <c:v>399.72</c:v>
                </c:pt>
                <c:pt idx="1039">
                  <c:v>433.3</c:v>
                </c:pt>
                <c:pt idx="1040">
                  <c:v>435.74</c:v>
                </c:pt>
                <c:pt idx="1041">
                  <c:v>416.11</c:v>
                </c:pt>
                <c:pt idx="1042">
                  <c:v>412.88</c:v>
                </c:pt>
                <c:pt idx="1043">
                  <c:v>397.81</c:v>
                </c:pt>
                <c:pt idx="1044">
                  <c:v>507.03</c:v>
                </c:pt>
                <c:pt idx="1045">
                  <c:v>460.87</c:v>
                </c:pt>
                <c:pt idx="1046">
                  <c:v>455.5</c:v>
                </c:pt>
                <c:pt idx="1047">
                  <c:v>492.23</c:v>
                </c:pt>
                <c:pt idx="1048">
                  <c:v>546.12</c:v>
                </c:pt>
                <c:pt idx="1049">
                  <c:v>529.17999999999995</c:v>
                </c:pt>
                <c:pt idx="1050">
                  <c:v>657.45</c:v>
                </c:pt>
                <c:pt idx="1051">
                  <c:v>655.93</c:v>
                </c:pt>
                <c:pt idx="1052">
                  <c:v>661.1</c:v>
                </c:pt>
                <c:pt idx="1053">
                  <c:v>586.44000000000005</c:v>
                </c:pt>
                <c:pt idx="1054">
                  <c:v>547.41</c:v>
                </c:pt>
                <c:pt idx="1055">
                  <c:v>452.39</c:v>
                </c:pt>
                <c:pt idx="1056">
                  <c:v>401.41</c:v>
                </c:pt>
                <c:pt idx="1057">
                  <c:v>344.67</c:v>
                </c:pt>
                <c:pt idx="1058">
                  <c:v>351.99</c:v>
                </c:pt>
                <c:pt idx="1059">
                  <c:v>337.01</c:v>
                </c:pt>
                <c:pt idx="1060">
                  <c:v>332.04</c:v>
                </c:pt>
                <c:pt idx="1061">
                  <c:v>331.27</c:v>
                </c:pt>
                <c:pt idx="1062">
                  <c:v>337.03</c:v>
                </c:pt>
                <c:pt idx="1063">
                  <c:v>333.12</c:v>
                </c:pt>
                <c:pt idx="1064">
                  <c:v>343.78</c:v>
                </c:pt>
                <c:pt idx="1065">
                  <c:v>354.27</c:v>
                </c:pt>
                <c:pt idx="1066">
                  <c:v>359.14</c:v>
                </c:pt>
                <c:pt idx="1067">
                  <c:v>355.48</c:v>
                </c:pt>
                <c:pt idx="1068">
                  <c:v>352.56</c:v>
                </c:pt>
                <c:pt idx="1069">
                  <c:v>316.12</c:v>
                </c:pt>
                <c:pt idx="1070">
                  <c:v>304.79000000000002</c:v>
                </c:pt>
                <c:pt idx="1071">
                  <c:v>347.6</c:v>
                </c:pt>
                <c:pt idx="1072">
                  <c:v>361.76</c:v>
                </c:pt>
                <c:pt idx="1073">
                  <c:v>387.34</c:v>
                </c:pt>
                <c:pt idx="1074">
                  <c:v>418.36</c:v>
                </c:pt>
                <c:pt idx="1075">
                  <c:v>409.95</c:v>
                </c:pt>
                <c:pt idx="1076">
                  <c:v>460.15</c:v>
                </c:pt>
                <c:pt idx="1077">
                  <c:v>407.18</c:v>
                </c:pt>
                <c:pt idx="1078">
                  <c:v>402.5</c:v>
                </c:pt>
                <c:pt idx="1079">
                  <c:v>378.72</c:v>
                </c:pt>
                <c:pt idx="1080">
                  <c:v>393.26</c:v>
                </c:pt>
                <c:pt idx="1081">
                  <c:v>379.24</c:v>
                </c:pt>
                <c:pt idx="1082">
                  <c:v>355.06</c:v>
                </c:pt>
                <c:pt idx="1083">
                  <c:v>331</c:v>
                </c:pt>
                <c:pt idx="1084">
                  <c:v>316.18</c:v>
                </c:pt>
                <c:pt idx="1085">
                  <c:v>302.82</c:v>
                </c:pt>
                <c:pt idx="1086">
                  <c:v>272.76</c:v>
                </c:pt>
                <c:pt idx="1087">
                  <c:v>260.93</c:v>
                </c:pt>
                <c:pt idx="1088">
                  <c:v>222.34</c:v>
                </c:pt>
                <c:pt idx="1089">
                  <c:v>225.54</c:v>
                </c:pt>
                <c:pt idx="1090">
                  <c:v>256.01</c:v>
                </c:pt>
                <c:pt idx="1091">
                  <c:v>288.81</c:v>
                </c:pt>
                <c:pt idx="1092">
                  <c:v>257.11</c:v>
                </c:pt>
                <c:pt idx="1093">
                  <c:v>190.74</c:v>
                </c:pt>
                <c:pt idx="1094">
                  <c:v>212.62</c:v>
                </c:pt>
                <c:pt idx="1095">
                  <c:v>258.38</c:v>
                </c:pt>
                <c:pt idx="1096">
                  <c:v>281.48</c:v>
                </c:pt>
                <c:pt idx="1097">
                  <c:v>324.19</c:v>
                </c:pt>
                <c:pt idx="1098">
                  <c:v>371.82</c:v>
                </c:pt>
                <c:pt idx="1099">
                  <c:v>426.22</c:v>
                </c:pt>
                <c:pt idx="1100">
                  <c:v>477.4</c:v>
                </c:pt>
                <c:pt idx="1101">
                  <c:v>440.82</c:v>
                </c:pt>
                <c:pt idx="1102">
                  <c:v>428.6</c:v>
                </c:pt>
                <c:pt idx="1103">
                  <c:v>381.1</c:v>
                </c:pt>
                <c:pt idx="1104">
                  <c:v>346.4</c:v>
                </c:pt>
                <c:pt idx="1105">
                  <c:v>276.76</c:v>
                </c:pt>
                <c:pt idx="1106">
                  <c:v>268.99</c:v>
                </c:pt>
                <c:pt idx="1107">
                  <c:v>266.02999999999997</c:v>
                </c:pt>
                <c:pt idx="1108">
                  <c:v>261.70999999999998</c:v>
                </c:pt>
                <c:pt idx="1109">
                  <c:v>286.29000000000002</c:v>
                </c:pt>
                <c:pt idx="1110">
                  <c:v>375.08</c:v>
                </c:pt>
                <c:pt idx="1111">
                  <c:v>410.14</c:v>
                </c:pt>
                <c:pt idx="1112">
                  <c:v>425.57</c:v>
                </c:pt>
                <c:pt idx="1113">
                  <c:v>418.51</c:v>
                </c:pt>
                <c:pt idx="1114">
                  <c:v>443.25</c:v>
                </c:pt>
                <c:pt idx="1115">
                  <c:v>507.43</c:v>
                </c:pt>
                <c:pt idx="1116">
                  <c:v>542.11</c:v>
                </c:pt>
                <c:pt idx="1117">
                  <c:v>516.54</c:v>
                </c:pt>
                <c:pt idx="1118">
                  <c:v>509.55</c:v>
                </c:pt>
                <c:pt idx="1119">
                  <c:v>605.91</c:v>
                </c:pt>
                <c:pt idx="1120">
                  <c:v>647.1</c:v>
                </c:pt>
                <c:pt idx="1121">
                  <c:v>708.99</c:v>
                </c:pt>
                <c:pt idx="1122">
                  <c:v>682.23</c:v>
                </c:pt>
                <c:pt idx="1123">
                  <c:v>678.37</c:v>
                </c:pt>
                <c:pt idx="1124">
                  <c:v>671.91</c:v>
                </c:pt>
                <c:pt idx="1125">
                  <c:v>659.4</c:v>
                </c:pt>
                <c:pt idx="1126">
                  <c:v>601.19000000000005</c:v>
                </c:pt>
                <c:pt idx="1127">
                  <c:v>481.35</c:v>
                </c:pt>
                <c:pt idx="1128">
                  <c:v>383.02</c:v>
                </c:pt>
                <c:pt idx="1129">
                  <c:v>350.13</c:v>
                </c:pt>
                <c:pt idx="1130">
                  <c:v>336.45</c:v>
                </c:pt>
                <c:pt idx="1131">
                  <c:v>318.69</c:v>
                </c:pt>
                <c:pt idx="1132">
                  <c:v>323.37</c:v>
                </c:pt>
                <c:pt idx="1133">
                  <c:v>352.03</c:v>
                </c:pt>
                <c:pt idx="1134">
                  <c:v>412.86</c:v>
                </c:pt>
                <c:pt idx="1135">
                  <c:v>476.8</c:v>
                </c:pt>
                <c:pt idx="1136">
                  <c:v>444.81</c:v>
                </c:pt>
                <c:pt idx="1137">
                  <c:v>511.82</c:v>
                </c:pt>
                <c:pt idx="1138">
                  <c:v>512.83000000000004</c:v>
                </c:pt>
                <c:pt idx="1139">
                  <c:v>570.03</c:v>
                </c:pt>
                <c:pt idx="1140">
                  <c:v>556.01</c:v>
                </c:pt>
                <c:pt idx="1141">
                  <c:v>558.70000000000005</c:v>
                </c:pt>
                <c:pt idx="1142">
                  <c:v>570.53</c:v>
                </c:pt>
                <c:pt idx="1143">
                  <c:v>629.92999999999995</c:v>
                </c:pt>
                <c:pt idx="1144">
                  <c:v>628.67999999999995</c:v>
                </c:pt>
                <c:pt idx="1145">
                  <c:v>600.95000000000005</c:v>
                </c:pt>
                <c:pt idx="1146">
                  <c:v>586.25</c:v>
                </c:pt>
                <c:pt idx="1147">
                  <c:v>615.04999999999995</c:v>
                </c:pt>
                <c:pt idx="1148">
                  <c:v>611.33000000000004</c:v>
                </c:pt>
                <c:pt idx="1149">
                  <c:v>474.79</c:v>
                </c:pt>
                <c:pt idx="1150">
                  <c:v>487.22</c:v>
                </c:pt>
                <c:pt idx="1151">
                  <c:v>437.25</c:v>
                </c:pt>
                <c:pt idx="1152">
                  <c:v>414.56</c:v>
                </c:pt>
                <c:pt idx="1153">
                  <c:v>366.45</c:v>
                </c:pt>
                <c:pt idx="1154">
                  <c:v>361.44</c:v>
                </c:pt>
                <c:pt idx="1155">
                  <c:v>357.89</c:v>
                </c:pt>
                <c:pt idx="1156">
                  <c:v>355.89</c:v>
                </c:pt>
                <c:pt idx="1157">
                  <c:v>384.37</c:v>
                </c:pt>
                <c:pt idx="1158">
                  <c:v>460</c:v>
                </c:pt>
                <c:pt idx="1159">
                  <c:v>504.03</c:v>
                </c:pt>
                <c:pt idx="1160">
                  <c:v>600.80999999999995</c:v>
                </c:pt>
                <c:pt idx="1161">
                  <c:v>507.9</c:v>
                </c:pt>
                <c:pt idx="1162">
                  <c:v>572.41999999999996</c:v>
                </c:pt>
                <c:pt idx="1163">
                  <c:v>558.59</c:v>
                </c:pt>
                <c:pt idx="1164">
                  <c:v>556.47</c:v>
                </c:pt>
                <c:pt idx="1165">
                  <c:v>518.03</c:v>
                </c:pt>
                <c:pt idx="1166">
                  <c:v>526.08000000000004</c:v>
                </c:pt>
                <c:pt idx="1167">
                  <c:v>468.28</c:v>
                </c:pt>
                <c:pt idx="1168">
                  <c:v>496.15</c:v>
                </c:pt>
                <c:pt idx="1169">
                  <c:v>517.30999999999995</c:v>
                </c:pt>
                <c:pt idx="1170">
                  <c:v>575.41999999999996</c:v>
                </c:pt>
                <c:pt idx="1171">
                  <c:v>582.87</c:v>
                </c:pt>
                <c:pt idx="1172">
                  <c:v>608.24</c:v>
                </c:pt>
                <c:pt idx="1173">
                  <c:v>583.63</c:v>
                </c:pt>
                <c:pt idx="1174">
                  <c:v>540.99</c:v>
                </c:pt>
                <c:pt idx="1175">
                  <c:v>483.23</c:v>
                </c:pt>
                <c:pt idx="1176">
                  <c:v>437.79</c:v>
                </c:pt>
                <c:pt idx="1177">
                  <c:v>400.91</c:v>
                </c:pt>
                <c:pt idx="1178">
                  <c:v>399.97</c:v>
                </c:pt>
                <c:pt idx="1179">
                  <c:v>399.65</c:v>
                </c:pt>
                <c:pt idx="1180">
                  <c:v>399.97</c:v>
                </c:pt>
                <c:pt idx="1181">
                  <c:v>400.04</c:v>
                </c:pt>
                <c:pt idx="1182">
                  <c:v>494.6</c:v>
                </c:pt>
                <c:pt idx="1183">
                  <c:v>540.83000000000004</c:v>
                </c:pt>
                <c:pt idx="1184">
                  <c:v>544.16999999999996</c:v>
                </c:pt>
                <c:pt idx="1185">
                  <c:v>511.96</c:v>
                </c:pt>
                <c:pt idx="1186">
                  <c:v>494.28</c:v>
                </c:pt>
                <c:pt idx="1187">
                  <c:v>488.78</c:v>
                </c:pt>
                <c:pt idx="1188">
                  <c:v>501.6</c:v>
                </c:pt>
                <c:pt idx="1189">
                  <c:v>511.03</c:v>
                </c:pt>
                <c:pt idx="1190">
                  <c:v>519.39</c:v>
                </c:pt>
                <c:pt idx="1191">
                  <c:v>488.77</c:v>
                </c:pt>
                <c:pt idx="1192">
                  <c:v>526.75</c:v>
                </c:pt>
                <c:pt idx="1193">
                  <c:v>591.09</c:v>
                </c:pt>
                <c:pt idx="1194">
                  <c:v>640.63</c:v>
                </c:pt>
                <c:pt idx="1195">
                  <c:v>642.08000000000004</c:v>
                </c:pt>
                <c:pt idx="1196">
                  <c:v>640.88</c:v>
                </c:pt>
                <c:pt idx="1197">
                  <c:v>624.84</c:v>
                </c:pt>
                <c:pt idx="1198">
                  <c:v>562.96</c:v>
                </c:pt>
                <c:pt idx="1199">
                  <c:v>552.79999999999995</c:v>
                </c:pt>
                <c:pt idx="1200">
                  <c:v>433.31</c:v>
                </c:pt>
                <c:pt idx="1201">
                  <c:v>392.49</c:v>
                </c:pt>
                <c:pt idx="1202">
                  <c:v>378.48</c:v>
                </c:pt>
                <c:pt idx="1203">
                  <c:v>388.51</c:v>
                </c:pt>
                <c:pt idx="1204">
                  <c:v>374.83</c:v>
                </c:pt>
                <c:pt idx="1205">
                  <c:v>405.47</c:v>
                </c:pt>
                <c:pt idx="1206">
                  <c:v>463.16</c:v>
                </c:pt>
                <c:pt idx="1207">
                  <c:v>514.91</c:v>
                </c:pt>
                <c:pt idx="1208">
                  <c:v>520.88</c:v>
                </c:pt>
                <c:pt idx="1209">
                  <c:v>494.12</c:v>
                </c:pt>
                <c:pt idx="1210">
                  <c:v>494.13</c:v>
                </c:pt>
                <c:pt idx="1211">
                  <c:v>488.55</c:v>
                </c:pt>
                <c:pt idx="1212">
                  <c:v>508.14</c:v>
                </c:pt>
                <c:pt idx="1213">
                  <c:v>524.85</c:v>
                </c:pt>
                <c:pt idx="1214">
                  <c:v>492.55</c:v>
                </c:pt>
                <c:pt idx="1215">
                  <c:v>541.99</c:v>
                </c:pt>
                <c:pt idx="1216">
                  <c:v>554.96</c:v>
                </c:pt>
                <c:pt idx="1217">
                  <c:v>539.41999999999996</c:v>
                </c:pt>
                <c:pt idx="1218">
                  <c:v>551.37</c:v>
                </c:pt>
                <c:pt idx="1219">
                  <c:v>556.4</c:v>
                </c:pt>
                <c:pt idx="1220">
                  <c:v>550.82000000000005</c:v>
                </c:pt>
                <c:pt idx="1221">
                  <c:v>552.67999999999995</c:v>
                </c:pt>
                <c:pt idx="1222">
                  <c:v>543.76</c:v>
                </c:pt>
                <c:pt idx="1223">
                  <c:v>485.73</c:v>
                </c:pt>
                <c:pt idx="1224">
                  <c:v>425</c:v>
                </c:pt>
                <c:pt idx="1225">
                  <c:v>404.3</c:v>
                </c:pt>
                <c:pt idx="1226">
                  <c:v>405</c:v>
                </c:pt>
                <c:pt idx="1227">
                  <c:v>395.85</c:v>
                </c:pt>
                <c:pt idx="1228">
                  <c:v>377.06</c:v>
                </c:pt>
                <c:pt idx="1229">
                  <c:v>383.98</c:v>
                </c:pt>
                <c:pt idx="1230">
                  <c:v>406.78</c:v>
                </c:pt>
                <c:pt idx="1231">
                  <c:v>423.02</c:v>
                </c:pt>
                <c:pt idx="1232">
                  <c:v>412.72</c:v>
                </c:pt>
                <c:pt idx="1233">
                  <c:v>398.06</c:v>
                </c:pt>
                <c:pt idx="1234">
                  <c:v>402.12</c:v>
                </c:pt>
                <c:pt idx="1235">
                  <c:v>402.68</c:v>
                </c:pt>
                <c:pt idx="1236">
                  <c:v>387.31</c:v>
                </c:pt>
                <c:pt idx="1237">
                  <c:v>356.56</c:v>
                </c:pt>
                <c:pt idx="1238">
                  <c:v>336.53</c:v>
                </c:pt>
                <c:pt idx="1239">
                  <c:v>299.48</c:v>
                </c:pt>
                <c:pt idx="1240">
                  <c:v>346.92</c:v>
                </c:pt>
                <c:pt idx="1241">
                  <c:v>418.38</c:v>
                </c:pt>
                <c:pt idx="1242">
                  <c:v>444.27</c:v>
                </c:pt>
                <c:pt idx="1243">
                  <c:v>464.33</c:v>
                </c:pt>
                <c:pt idx="1244">
                  <c:v>492.13</c:v>
                </c:pt>
                <c:pt idx="1245">
                  <c:v>466.69</c:v>
                </c:pt>
                <c:pt idx="1246">
                  <c:v>468.47</c:v>
                </c:pt>
                <c:pt idx="1247">
                  <c:v>443.16</c:v>
                </c:pt>
                <c:pt idx="1248">
                  <c:v>382.79</c:v>
                </c:pt>
                <c:pt idx="1249">
                  <c:v>339.88</c:v>
                </c:pt>
                <c:pt idx="1250">
                  <c:v>300.10000000000002</c:v>
                </c:pt>
                <c:pt idx="1251">
                  <c:v>293.05</c:v>
                </c:pt>
                <c:pt idx="1252">
                  <c:v>271.3</c:v>
                </c:pt>
                <c:pt idx="1253">
                  <c:v>236.2</c:v>
                </c:pt>
                <c:pt idx="1254">
                  <c:v>261.02999999999997</c:v>
                </c:pt>
                <c:pt idx="1255">
                  <c:v>264.8</c:v>
                </c:pt>
                <c:pt idx="1256">
                  <c:v>300.01</c:v>
                </c:pt>
                <c:pt idx="1257">
                  <c:v>286.37</c:v>
                </c:pt>
                <c:pt idx="1258">
                  <c:v>261.10000000000002</c:v>
                </c:pt>
                <c:pt idx="1259">
                  <c:v>255.76</c:v>
                </c:pt>
                <c:pt idx="1260">
                  <c:v>263.08</c:v>
                </c:pt>
                <c:pt idx="1261">
                  <c:v>219.08</c:v>
                </c:pt>
                <c:pt idx="1262">
                  <c:v>208.74</c:v>
                </c:pt>
                <c:pt idx="1263">
                  <c:v>226.08</c:v>
                </c:pt>
                <c:pt idx="1264">
                  <c:v>252.07</c:v>
                </c:pt>
                <c:pt idx="1265">
                  <c:v>316.01</c:v>
                </c:pt>
                <c:pt idx="1266">
                  <c:v>394.79</c:v>
                </c:pt>
                <c:pt idx="1267">
                  <c:v>449.55</c:v>
                </c:pt>
                <c:pt idx="1268">
                  <c:v>452.95</c:v>
                </c:pt>
                <c:pt idx="1269">
                  <c:v>464.8</c:v>
                </c:pt>
                <c:pt idx="1270">
                  <c:v>468.27</c:v>
                </c:pt>
                <c:pt idx="1271">
                  <c:v>429.69</c:v>
                </c:pt>
                <c:pt idx="1272">
                  <c:v>385.06</c:v>
                </c:pt>
                <c:pt idx="1273">
                  <c:v>344.06</c:v>
                </c:pt>
                <c:pt idx="1274">
                  <c:v>338.81</c:v>
                </c:pt>
                <c:pt idx="1275">
                  <c:v>320.86</c:v>
                </c:pt>
                <c:pt idx="1276">
                  <c:v>329.72</c:v>
                </c:pt>
                <c:pt idx="1277">
                  <c:v>380</c:v>
                </c:pt>
                <c:pt idx="1278">
                  <c:v>429.66</c:v>
                </c:pt>
                <c:pt idx="1279">
                  <c:v>467.91</c:v>
                </c:pt>
                <c:pt idx="1280">
                  <c:v>474.9</c:v>
                </c:pt>
                <c:pt idx="1281">
                  <c:v>460.62</c:v>
                </c:pt>
                <c:pt idx="1282">
                  <c:v>449.11</c:v>
                </c:pt>
                <c:pt idx="1283">
                  <c:v>431.32</c:v>
                </c:pt>
                <c:pt idx="1284">
                  <c:v>405.82</c:v>
                </c:pt>
                <c:pt idx="1285">
                  <c:v>394.32</c:v>
                </c:pt>
                <c:pt idx="1286">
                  <c:v>386.77</c:v>
                </c:pt>
                <c:pt idx="1287">
                  <c:v>403.86</c:v>
                </c:pt>
                <c:pt idx="1288">
                  <c:v>406.52</c:v>
                </c:pt>
                <c:pt idx="1289">
                  <c:v>451.99</c:v>
                </c:pt>
                <c:pt idx="1290">
                  <c:v>489.94</c:v>
                </c:pt>
                <c:pt idx="1291">
                  <c:v>520.21</c:v>
                </c:pt>
                <c:pt idx="1292">
                  <c:v>537.98</c:v>
                </c:pt>
                <c:pt idx="1293">
                  <c:v>531.04</c:v>
                </c:pt>
                <c:pt idx="1294">
                  <c:v>512.88</c:v>
                </c:pt>
                <c:pt idx="1295">
                  <c:v>476.07</c:v>
                </c:pt>
                <c:pt idx="1296">
                  <c:v>440.98</c:v>
                </c:pt>
                <c:pt idx="1297">
                  <c:v>390.1</c:v>
                </c:pt>
                <c:pt idx="1298">
                  <c:v>382.1</c:v>
                </c:pt>
                <c:pt idx="1299">
                  <c:v>359.89</c:v>
                </c:pt>
                <c:pt idx="1300">
                  <c:v>352.69</c:v>
                </c:pt>
                <c:pt idx="1301">
                  <c:v>393.03</c:v>
                </c:pt>
                <c:pt idx="1302">
                  <c:v>457.04</c:v>
                </c:pt>
                <c:pt idx="1303">
                  <c:v>479.9</c:v>
                </c:pt>
                <c:pt idx="1304">
                  <c:v>478.9</c:v>
                </c:pt>
                <c:pt idx="1305">
                  <c:v>435.88</c:v>
                </c:pt>
                <c:pt idx="1306">
                  <c:v>419.1</c:v>
                </c:pt>
                <c:pt idx="1307">
                  <c:v>413.99</c:v>
                </c:pt>
                <c:pt idx="1308">
                  <c:v>396.24</c:v>
                </c:pt>
                <c:pt idx="1309">
                  <c:v>419.4</c:v>
                </c:pt>
                <c:pt idx="1310">
                  <c:v>409.91</c:v>
                </c:pt>
                <c:pt idx="1311">
                  <c:v>429.8</c:v>
                </c:pt>
                <c:pt idx="1312">
                  <c:v>464.7</c:v>
                </c:pt>
                <c:pt idx="1313">
                  <c:v>460.92</c:v>
                </c:pt>
                <c:pt idx="1314">
                  <c:v>498.91</c:v>
                </c:pt>
                <c:pt idx="1315">
                  <c:v>533.55999999999995</c:v>
                </c:pt>
                <c:pt idx="1316">
                  <c:v>541.45000000000005</c:v>
                </c:pt>
                <c:pt idx="1317">
                  <c:v>535.57000000000005</c:v>
                </c:pt>
                <c:pt idx="1318">
                  <c:v>500.21</c:v>
                </c:pt>
                <c:pt idx="1319">
                  <c:v>449.67</c:v>
                </c:pt>
                <c:pt idx="1320">
                  <c:v>385.57</c:v>
                </c:pt>
                <c:pt idx="1321">
                  <c:v>373.63</c:v>
                </c:pt>
                <c:pt idx="1322">
                  <c:v>347.21</c:v>
                </c:pt>
                <c:pt idx="1323">
                  <c:v>326.3</c:v>
                </c:pt>
                <c:pt idx="1324">
                  <c:v>329.96</c:v>
                </c:pt>
                <c:pt idx="1325">
                  <c:v>370.53</c:v>
                </c:pt>
                <c:pt idx="1326">
                  <c:v>417.37</c:v>
                </c:pt>
                <c:pt idx="1327">
                  <c:v>457.88</c:v>
                </c:pt>
                <c:pt idx="1328">
                  <c:v>441.24</c:v>
                </c:pt>
                <c:pt idx="1329">
                  <c:v>434.15</c:v>
                </c:pt>
                <c:pt idx="1330">
                  <c:v>335.92</c:v>
                </c:pt>
                <c:pt idx="1331">
                  <c:v>375.92</c:v>
                </c:pt>
                <c:pt idx="1332">
                  <c:v>381.22</c:v>
                </c:pt>
                <c:pt idx="1333">
                  <c:v>407.39</c:v>
                </c:pt>
                <c:pt idx="1334">
                  <c:v>396.74</c:v>
                </c:pt>
                <c:pt idx="1335">
                  <c:v>418.63</c:v>
                </c:pt>
                <c:pt idx="1336">
                  <c:v>434.11</c:v>
                </c:pt>
                <c:pt idx="1337">
                  <c:v>435.69</c:v>
                </c:pt>
                <c:pt idx="1338">
                  <c:v>514.74</c:v>
                </c:pt>
                <c:pt idx="1339">
                  <c:v>538.09</c:v>
                </c:pt>
                <c:pt idx="1340">
                  <c:v>535.39</c:v>
                </c:pt>
                <c:pt idx="1341">
                  <c:v>516.77</c:v>
                </c:pt>
                <c:pt idx="1342">
                  <c:v>505.9</c:v>
                </c:pt>
                <c:pt idx="1343">
                  <c:v>457.7</c:v>
                </c:pt>
                <c:pt idx="1344">
                  <c:v>450.3</c:v>
                </c:pt>
                <c:pt idx="1345">
                  <c:v>414.26</c:v>
                </c:pt>
                <c:pt idx="1346">
                  <c:v>375.07</c:v>
                </c:pt>
                <c:pt idx="1347">
                  <c:v>348.49</c:v>
                </c:pt>
                <c:pt idx="1348">
                  <c:v>345.3</c:v>
                </c:pt>
                <c:pt idx="1349">
                  <c:v>375.07</c:v>
                </c:pt>
                <c:pt idx="1350">
                  <c:v>434.64</c:v>
                </c:pt>
                <c:pt idx="1351">
                  <c:v>480.1</c:v>
                </c:pt>
                <c:pt idx="1352">
                  <c:v>474.27</c:v>
                </c:pt>
                <c:pt idx="1353">
                  <c:v>392.34</c:v>
                </c:pt>
                <c:pt idx="1354">
                  <c:v>363.46</c:v>
                </c:pt>
                <c:pt idx="1355">
                  <c:v>385.63</c:v>
                </c:pt>
                <c:pt idx="1356">
                  <c:v>361.88</c:v>
                </c:pt>
                <c:pt idx="1357">
                  <c:v>363.68</c:v>
                </c:pt>
                <c:pt idx="1358">
                  <c:v>368.02</c:v>
                </c:pt>
                <c:pt idx="1359">
                  <c:v>363.4</c:v>
                </c:pt>
                <c:pt idx="1360">
                  <c:v>410.22</c:v>
                </c:pt>
                <c:pt idx="1361">
                  <c:v>388.91</c:v>
                </c:pt>
                <c:pt idx="1362">
                  <c:v>500.51</c:v>
                </c:pt>
                <c:pt idx="1363">
                  <c:v>515.98</c:v>
                </c:pt>
                <c:pt idx="1364">
                  <c:v>504.71</c:v>
                </c:pt>
                <c:pt idx="1365">
                  <c:v>491.19</c:v>
                </c:pt>
                <c:pt idx="1366">
                  <c:v>466.37</c:v>
                </c:pt>
                <c:pt idx="1367">
                  <c:v>416.87</c:v>
                </c:pt>
                <c:pt idx="1368">
                  <c:v>433.41</c:v>
                </c:pt>
                <c:pt idx="1369">
                  <c:v>358.18</c:v>
                </c:pt>
                <c:pt idx="1370">
                  <c:v>337.64</c:v>
                </c:pt>
                <c:pt idx="1371">
                  <c:v>339.17</c:v>
                </c:pt>
                <c:pt idx="1372">
                  <c:v>338.52</c:v>
                </c:pt>
                <c:pt idx="1373">
                  <c:v>390.05</c:v>
                </c:pt>
                <c:pt idx="1374">
                  <c:v>449.91</c:v>
                </c:pt>
                <c:pt idx="1375">
                  <c:v>468</c:v>
                </c:pt>
                <c:pt idx="1376">
                  <c:v>483.91</c:v>
                </c:pt>
                <c:pt idx="1377">
                  <c:v>449.62</c:v>
                </c:pt>
                <c:pt idx="1378">
                  <c:v>429.36</c:v>
                </c:pt>
                <c:pt idx="1379">
                  <c:v>409.27</c:v>
                </c:pt>
                <c:pt idx="1380">
                  <c:v>412.19</c:v>
                </c:pt>
                <c:pt idx="1381">
                  <c:v>397.37</c:v>
                </c:pt>
                <c:pt idx="1382">
                  <c:v>429.48</c:v>
                </c:pt>
                <c:pt idx="1383">
                  <c:v>434.43</c:v>
                </c:pt>
                <c:pt idx="1384">
                  <c:v>466.57</c:v>
                </c:pt>
                <c:pt idx="1385">
                  <c:v>490.12</c:v>
                </c:pt>
                <c:pt idx="1386">
                  <c:v>498.83</c:v>
                </c:pt>
                <c:pt idx="1387">
                  <c:v>486.54</c:v>
                </c:pt>
                <c:pt idx="1388">
                  <c:v>487.21</c:v>
                </c:pt>
                <c:pt idx="1389">
                  <c:v>441.84</c:v>
                </c:pt>
                <c:pt idx="1390">
                  <c:v>429.91</c:v>
                </c:pt>
                <c:pt idx="1391">
                  <c:v>386.55</c:v>
                </c:pt>
                <c:pt idx="1392">
                  <c:v>361.76</c:v>
                </c:pt>
                <c:pt idx="1393">
                  <c:v>315.05</c:v>
                </c:pt>
                <c:pt idx="1394">
                  <c:v>308.58999999999997</c:v>
                </c:pt>
                <c:pt idx="1395">
                  <c:v>276.45</c:v>
                </c:pt>
                <c:pt idx="1396">
                  <c:v>267.76</c:v>
                </c:pt>
                <c:pt idx="1397">
                  <c:v>261.25</c:v>
                </c:pt>
                <c:pt idx="1398">
                  <c:v>290.83</c:v>
                </c:pt>
                <c:pt idx="1399">
                  <c:v>315.02999999999997</c:v>
                </c:pt>
                <c:pt idx="1400">
                  <c:v>309.56</c:v>
                </c:pt>
                <c:pt idx="1401">
                  <c:v>297.08</c:v>
                </c:pt>
                <c:pt idx="1402">
                  <c:v>314.49</c:v>
                </c:pt>
                <c:pt idx="1403">
                  <c:v>328.38</c:v>
                </c:pt>
                <c:pt idx="1404">
                  <c:v>319.06</c:v>
                </c:pt>
                <c:pt idx="1405">
                  <c:v>316.49</c:v>
                </c:pt>
                <c:pt idx="1406">
                  <c:v>313.14</c:v>
                </c:pt>
                <c:pt idx="1407">
                  <c:v>328.59</c:v>
                </c:pt>
                <c:pt idx="1408">
                  <c:v>372.72</c:v>
                </c:pt>
                <c:pt idx="1409">
                  <c:v>391.47</c:v>
                </c:pt>
                <c:pt idx="1410">
                  <c:v>381.09</c:v>
                </c:pt>
                <c:pt idx="1411">
                  <c:v>414.64</c:v>
                </c:pt>
                <c:pt idx="1412">
                  <c:v>421.5</c:v>
                </c:pt>
                <c:pt idx="1413">
                  <c:v>408.39</c:v>
                </c:pt>
                <c:pt idx="1414">
                  <c:v>369.08</c:v>
                </c:pt>
                <c:pt idx="1415">
                  <c:v>324.98</c:v>
                </c:pt>
                <c:pt idx="1416">
                  <c:v>277.89</c:v>
                </c:pt>
                <c:pt idx="1417">
                  <c:v>232.85</c:v>
                </c:pt>
                <c:pt idx="1418">
                  <c:v>218.28</c:v>
                </c:pt>
                <c:pt idx="1419">
                  <c:v>206.4</c:v>
                </c:pt>
                <c:pt idx="1420">
                  <c:v>200.47</c:v>
                </c:pt>
                <c:pt idx="1421">
                  <c:v>205.23</c:v>
                </c:pt>
                <c:pt idx="1422">
                  <c:v>205</c:v>
                </c:pt>
                <c:pt idx="1423">
                  <c:v>206.29</c:v>
                </c:pt>
                <c:pt idx="1424">
                  <c:v>162.27000000000001</c:v>
                </c:pt>
                <c:pt idx="1425">
                  <c:v>142.69999999999999</c:v>
                </c:pt>
                <c:pt idx="1426">
                  <c:v>100</c:v>
                </c:pt>
                <c:pt idx="1427">
                  <c:v>87.69</c:v>
                </c:pt>
                <c:pt idx="1428">
                  <c:v>86.82</c:v>
                </c:pt>
                <c:pt idx="1429">
                  <c:v>88.03</c:v>
                </c:pt>
                <c:pt idx="1430">
                  <c:v>88.66</c:v>
                </c:pt>
                <c:pt idx="1431">
                  <c:v>87.79</c:v>
                </c:pt>
                <c:pt idx="1432">
                  <c:v>104.8</c:v>
                </c:pt>
                <c:pt idx="1433">
                  <c:v>199.42</c:v>
                </c:pt>
                <c:pt idx="1434">
                  <c:v>301.67</c:v>
                </c:pt>
                <c:pt idx="1435">
                  <c:v>393.3</c:v>
                </c:pt>
                <c:pt idx="1436">
                  <c:v>421.99</c:v>
                </c:pt>
                <c:pt idx="1437">
                  <c:v>419.92</c:v>
                </c:pt>
                <c:pt idx="1438">
                  <c:v>401.86</c:v>
                </c:pt>
                <c:pt idx="1439">
                  <c:v>359.42</c:v>
                </c:pt>
                <c:pt idx="1440">
                  <c:v>310.08</c:v>
                </c:pt>
                <c:pt idx="1441">
                  <c:v>260.02999999999997</c:v>
                </c:pt>
                <c:pt idx="1442">
                  <c:v>259.87</c:v>
                </c:pt>
                <c:pt idx="1443">
                  <c:v>263.33999999999997</c:v>
                </c:pt>
                <c:pt idx="1444">
                  <c:v>259.51</c:v>
                </c:pt>
                <c:pt idx="1445">
                  <c:v>310.38</c:v>
                </c:pt>
                <c:pt idx="1446">
                  <c:v>336.1</c:v>
                </c:pt>
                <c:pt idx="1447">
                  <c:v>412.7</c:v>
                </c:pt>
                <c:pt idx="1448">
                  <c:v>414.68</c:v>
                </c:pt>
                <c:pt idx="1449">
                  <c:v>384.55</c:v>
                </c:pt>
                <c:pt idx="1450">
                  <c:v>343.05</c:v>
                </c:pt>
                <c:pt idx="1451">
                  <c:v>359.09</c:v>
                </c:pt>
                <c:pt idx="1452">
                  <c:v>366.41</c:v>
                </c:pt>
                <c:pt idx="1453">
                  <c:v>371.99</c:v>
                </c:pt>
                <c:pt idx="1454">
                  <c:v>383.4</c:v>
                </c:pt>
                <c:pt idx="1455">
                  <c:v>385.9</c:v>
                </c:pt>
                <c:pt idx="1456">
                  <c:v>399.43</c:v>
                </c:pt>
                <c:pt idx="1457">
                  <c:v>406.17</c:v>
                </c:pt>
                <c:pt idx="1458">
                  <c:v>427.98</c:v>
                </c:pt>
                <c:pt idx="1459">
                  <c:v>495.9</c:v>
                </c:pt>
                <c:pt idx="1460">
                  <c:v>485.19</c:v>
                </c:pt>
                <c:pt idx="1461">
                  <c:v>455</c:v>
                </c:pt>
                <c:pt idx="1462">
                  <c:v>429.15</c:v>
                </c:pt>
                <c:pt idx="1463">
                  <c:v>391.2</c:v>
                </c:pt>
                <c:pt idx="1464">
                  <c:v>330.76</c:v>
                </c:pt>
                <c:pt idx="1465">
                  <c:v>298.92</c:v>
                </c:pt>
                <c:pt idx="1466">
                  <c:v>298.95</c:v>
                </c:pt>
                <c:pt idx="1467">
                  <c:v>289.2</c:v>
                </c:pt>
                <c:pt idx="1468">
                  <c:v>295.75</c:v>
                </c:pt>
                <c:pt idx="1469">
                  <c:v>320.01</c:v>
                </c:pt>
                <c:pt idx="1470">
                  <c:v>382.92</c:v>
                </c:pt>
                <c:pt idx="1471">
                  <c:v>414.98</c:v>
                </c:pt>
                <c:pt idx="1472">
                  <c:v>426.22</c:v>
                </c:pt>
                <c:pt idx="1473">
                  <c:v>383.99</c:v>
                </c:pt>
                <c:pt idx="1474">
                  <c:v>310.08999999999997</c:v>
                </c:pt>
                <c:pt idx="1475">
                  <c:v>300.42</c:v>
                </c:pt>
                <c:pt idx="1476">
                  <c:v>320.58999999999997</c:v>
                </c:pt>
                <c:pt idx="1477">
                  <c:v>338.5</c:v>
                </c:pt>
                <c:pt idx="1478">
                  <c:v>325.81</c:v>
                </c:pt>
                <c:pt idx="1479">
                  <c:v>343.89</c:v>
                </c:pt>
                <c:pt idx="1480">
                  <c:v>339</c:v>
                </c:pt>
                <c:pt idx="1481">
                  <c:v>374.62</c:v>
                </c:pt>
                <c:pt idx="1482">
                  <c:v>439.86</c:v>
                </c:pt>
                <c:pt idx="1483">
                  <c:v>469.8</c:v>
                </c:pt>
                <c:pt idx="1484">
                  <c:v>469.72</c:v>
                </c:pt>
                <c:pt idx="1485">
                  <c:v>428.67</c:v>
                </c:pt>
                <c:pt idx="1486">
                  <c:v>406.45</c:v>
                </c:pt>
                <c:pt idx="1487">
                  <c:v>343.31</c:v>
                </c:pt>
                <c:pt idx="1488">
                  <c:v>297.01</c:v>
                </c:pt>
                <c:pt idx="1489">
                  <c:v>286.98</c:v>
                </c:pt>
                <c:pt idx="1490">
                  <c:v>298.70999999999998</c:v>
                </c:pt>
                <c:pt idx="1491">
                  <c:v>285.60000000000002</c:v>
                </c:pt>
                <c:pt idx="1492">
                  <c:v>257.83</c:v>
                </c:pt>
                <c:pt idx="1493">
                  <c:v>297.45</c:v>
                </c:pt>
                <c:pt idx="1494">
                  <c:v>342.58</c:v>
                </c:pt>
                <c:pt idx="1495">
                  <c:v>378.31</c:v>
                </c:pt>
                <c:pt idx="1496">
                  <c:v>395.51</c:v>
                </c:pt>
                <c:pt idx="1497">
                  <c:v>356.26</c:v>
                </c:pt>
                <c:pt idx="1498">
                  <c:v>302.89999999999998</c:v>
                </c:pt>
                <c:pt idx="1499">
                  <c:v>302.17</c:v>
                </c:pt>
                <c:pt idx="1500">
                  <c:v>300.05</c:v>
                </c:pt>
                <c:pt idx="1501">
                  <c:v>317.94</c:v>
                </c:pt>
                <c:pt idx="1502">
                  <c:v>304.62</c:v>
                </c:pt>
                <c:pt idx="1503">
                  <c:v>300.68</c:v>
                </c:pt>
                <c:pt idx="1504">
                  <c:v>303.10000000000002</c:v>
                </c:pt>
                <c:pt idx="1505">
                  <c:v>353</c:v>
                </c:pt>
                <c:pt idx="1506">
                  <c:v>409.93</c:v>
                </c:pt>
                <c:pt idx="1507">
                  <c:v>449</c:v>
                </c:pt>
                <c:pt idx="1508">
                  <c:v>454.73</c:v>
                </c:pt>
                <c:pt idx="1509">
                  <c:v>420</c:v>
                </c:pt>
                <c:pt idx="1510">
                  <c:v>406.84</c:v>
                </c:pt>
                <c:pt idx="1511">
                  <c:v>355.01</c:v>
                </c:pt>
                <c:pt idx="1512">
                  <c:v>309.92</c:v>
                </c:pt>
                <c:pt idx="1513">
                  <c:v>300.02999999999997</c:v>
                </c:pt>
                <c:pt idx="1514">
                  <c:v>310</c:v>
                </c:pt>
                <c:pt idx="1515">
                  <c:v>306.3</c:v>
                </c:pt>
                <c:pt idx="1516">
                  <c:v>312</c:v>
                </c:pt>
                <c:pt idx="1517">
                  <c:v>347.06</c:v>
                </c:pt>
                <c:pt idx="1518">
                  <c:v>392.59</c:v>
                </c:pt>
                <c:pt idx="1519">
                  <c:v>419.6</c:v>
                </c:pt>
                <c:pt idx="1520">
                  <c:v>414.58</c:v>
                </c:pt>
                <c:pt idx="1521">
                  <c:v>397.13</c:v>
                </c:pt>
                <c:pt idx="1522">
                  <c:v>355.1</c:v>
                </c:pt>
                <c:pt idx="1523">
                  <c:v>344.72</c:v>
                </c:pt>
                <c:pt idx="1524">
                  <c:v>349.62</c:v>
                </c:pt>
                <c:pt idx="1525">
                  <c:v>357.97</c:v>
                </c:pt>
                <c:pt idx="1526">
                  <c:v>364.85</c:v>
                </c:pt>
                <c:pt idx="1527">
                  <c:v>376.32</c:v>
                </c:pt>
                <c:pt idx="1528">
                  <c:v>396.24</c:v>
                </c:pt>
                <c:pt idx="1529">
                  <c:v>401.31</c:v>
                </c:pt>
                <c:pt idx="1530">
                  <c:v>450</c:v>
                </c:pt>
                <c:pt idx="1531">
                  <c:v>539.9</c:v>
                </c:pt>
                <c:pt idx="1532">
                  <c:v>534.75</c:v>
                </c:pt>
                <c:pt idx="1533">
                  <c:v>446</c:v>
                </c:pt>
                <c:pt idx="1534">
                  <c:v>414.99</c:v>
                </c:pt>
                <c:pt idx="1535">
                  <c:v>390</c:v>
                </c:pt>
                <c:pt idx="1536">
                  <c:v>422.1</c:v>
                </c:pt>
                <c:pt idx="1537">
                  <c:v>405</c:v>
                </c:pt>
                <c:pt idx="1538">
                  <c:v>394.78</c:v>
                </c:pt>
                <c:pt idx="1539">
                  <c:v>391.95</c:v>
                </c:pt>
                <c:pt idx="1540">
                  <c:v>400</c:v>
                </c:pt>
                <c:pt idx="1541">
                  <c:v>406.38</c:v>
                </c:pt>
                <c:pt idx="1542">
                  <c:v>458.19</c:v>
                </c:pt>
                <c:pt idx="1543">
                  <c:v>513.30999999999995</c:v>
                </c:pt>
                <c:pt idx="1544">
                  <c:v>508</c:v>
                </c:pt>
                <c:pt idx="1545">
                  <c:v>472.56</c:v>
                </c:pt>
                <c:pt idx="1546">
                  <c:v>419.9</c:v>
                </c:pt>
                <c:pt idx="1547">
                  <c:v>407.94</c:v>
                </c:pt>
                <c:pt idx="1548">
                  <c:v>398.74</c:v>
                </c:pt>
                <c:pt idx="1549">
                  <c:v>461.37</c:v>
                </c:pt>
                <c:pt idx="1550">
                  <c:v>488.17</c:v>
                </c:pt>
                <c:pt idx="1551">
                  <c:v>451.51</c:v>
                </c:pt>
                <c:pt idx="1552">
                  <c:v>467.08</c:v>
                </c:pt>
                <c:pt idx="1553">
                  <c:v>464.79</c:v>
                </c:pt>
                <c:pt idx="1554">
                  <c:v>489.99</c:v>
                </c:pt>
                <c:pt idx="1555">
                  <c:v>560</c:v>
                </c:pt>
                <c:pt idx="1556">
                  <c:v>565.4</c:v>
                </c:pt>
                <c:pt idx="1557">
                  <c:v>507.78</c:v>
                </c:pt>
                <c:pt idx="1558">
                  <c:v>469.47</c:v>
                </c:pt>
                <c:pt idx="1559">
                  <c:v>424.02</c:v>
                </c:pt>
                <c:pt idx="1560">
                  <c:v>427.23</c:v>
                </c:pt>
                <c:pt idx="1561">
                  <c:v>400.71</c:v>
                </c:pt>
                <c:pt idx="1562">
                  <c:v>387.87</c:v>
                </c:pt>
                <c:pt idx="1563">
                  <c:v>374.09</c:v>
                </c:pt>
                <c:pt idx="1564">
                  <c:v>375.79</c:v>
                </c:pt>
                <c:pt idx="1565">
                  <c:v>382.76</c:v>
                </c:pt>
                <c:pt idx="1566">
                  <c:v>379.9</c:v>
                </c:pt>
                <c:pt idx="1567">
                  <c:v>388.74</c:v>
                </c:pt>
                <c:pt idx="1568">
                  <c:v>399.9</c:v>
                </c:pt>
                <c:pt idx="1569">
                  <c:v>374.5</c:v>
                </c:pt>
                <c:pt idx="1570">
                  <c:v>373.67</c:v>
                </c:pt>
                <c:pt idx="1571">
                  <c:v>377.21</c:v>
                </c:pt>
                <c:pt idx="1572">
                  <c:v>403.01</c:v>
                </c:pt>
                <c:pt idx="1573">
                  <c:v>366.14</c:v>
                </c:pt>
                <c:pt idx="1574">
                  <c:v>370.64</c:v>
                </c:pt>
                <c:pt idx="1575">
                  <c:v>379.4</c:v>
                </c:pt>
                <c:pt idx="1576">
                  <c:v>377.34</c:v>
                </c:pt>
                <c:pt idx="1577">
                  <c:v>412.3</c:v>
                </c:pt>
                <c:pt idx="1578">
                  <c:v>466.2</c:v>
                </c:pt>
                <c:pt idx="1579">
                  <c:v>503.26</c:v>
                </c:pt>
                <c:pt idx="1580">
                  <c:v>504.7</c:v>
                </c:pt>
                <c:pt idx="1581">
                  <c:v>479.94</c:v>
                </c:pt>
                <c:pt idx="1582">
                  <c:v>461.91</c:v>
                </c:pt>
                <c:pt idx="1583">
                  <c:v>425.89</c:v>
                </c:pt>
                <c:pt idx="1584">
                  <c:v>416.3</c:v>
                </c:pt>
                <c:pt idx="1585">
                  <c:v>397.2</c:v>
                </c:pt>
                <c:pt idx="1586">
                  <c:v>377.9</c:v>
                </c:pt>
                <c:pt idx="1587">
                  <c:v>354</c:v>
                </c:pt>
                <c:pt idx="1588">
                  <c:v>350.06</c:v>
                </c:pt>
                <c:pt idx="1589">
                  <c:v>351.01</c:v>
                </c:pt>
                <c:pt idx="1590">
                  <c:v>352.77</c:v>
                </c:pt>
                <c:pt idx="1591">
                  <c:v>350.05</c:v>
                </c:pt>
                <c:pt idx="1592">
                  <c:v>355.17</c:v>
                </c:pt>
                <c:pt idx="1593">
                  <c:v>339.94</c:v>
                </c:pt>
                <c:pt idx="1594">
                  <c:v>309</c:v>
                </c:pt>
                <c:pt idx="1595">
                  <c:v>322.67</c:v>
                </c:pt>
                <c:pt idx="1596">
                  <c:v>315.27</c:v>
                </c:pt>
                <c:pt idx="1597">
                  <c:v>284.33999999999997</c:v>
                </c:pt>
                <c:pt idx="1598">
                  <c:v>267.08999999999997</c:v>
                </c:pt>
                <c:pt idx="1599">
                  <c:v>308.64999999999998</c:v>
                </c:pt>
                <c:pt idx="1600">
                  <c:v>354.59</c:v>
                </c:pt>
                <c:pt idx="1601">
                  <c:v>404.88</c:v>
                </c:pt>
                <c:pt idx="1602">
                  <c:v>415.9</c:v>
                </c:pt>
                <c:pt idx="1603">
                  <c:v>454.91</c:v>
                </c:pt>
                <c:pt idx="1604">
                  <c:v>459.96</c:v>
                </c:pt>
                <c:pt idx="1605">
                  <c:v>462.6</c:v>
                </c:pt>
                <c:pt idx="1606">
                  <c:v>455.42</c:v>
                </c:pt>
                <c:pt idx="1607">
                  <c:v>409.28</c:v>
                </c:pt>
                <c:pt idx="1608">
                  <c:v>375.03</c:v>
                </c:pt>
                <c:pt idx="1609">
                  <c:v>361.09</c:v>
                </c:pt>
                <c:pt idx="1610">
                  <c:v>360.64</c:v>
                </c:pt>
                <c:pt idx="1611">
                  <c:v>350</c:v>
                </c:pt>
                <c:pt idx="1612">
                  <c:v>352.99</c:v>
                </c:pt>
                <c:pt idx="1613">
                  <c:v>368.96</c:v>
                </c:pt>
                <c:pt idx="1614">
                  <c:v>388.96</c:v>
                </c:pt>
                <c:pt idx="1615">
                  <c:v>426.68</c:v>
                </c:pt>
                <c:pt idx="1616">
                  <c:v>465.63</c:v>
                </c:pt>
                <c:pt idx="1617">
                  <c:v>452.8</c:v>
                </c:pt>
                <c:pt idx="1618">
                  <c:v>431.41</c:v>
                </c:pt>
                <c:pt idx="1619">
                  <c:v>407.06</c:v>
                </c:pt>
                <c:pt idx="1620">
                  <c:v>402.31</c:v>
                </c:pt>
                <c:pt idx="1621">
                  <c:v>392.13</c:v>
                </c:pt>
                <c:pt idx="1622">
                  <c:v>392.77</c:v>
                </c:pt>
                <c:pt idx="1623">
                  <c:v>380.09</c:v>
                </c:pt>
                <c:pt idx="1624">
                  <c:v>400.05</c:v>
                </c:pt>
                <c:pt idx="1625">
                  <c:v>448.84</c:v>
                </c:pt>
                <c:pt idx="1626">
                  <c:v>495</c:v>
                </c:pt>
                <c:pt idx="1627">
                  <c:v>520.01</c:v>
                </c:pt>
                <c:pt idx="1628">
                  <c:v>555.72</c:v>
                </c:pt>
                <c:pt idx="1629">
                  <c:v>536.69000000000005</c:v>
                </c:pt>
                <c:pt idx="1630">
                  <c:v>507</c:v>
                </c:pt>
                <c:pt idx="1631">
                  <c:v>475.42</c:v>
                </c:pt>
                <c:pt idx="1632">
                  <c:v>442.31</c:v>
                </c:pt>
                <c:pt idx="1633">
                  <c:v>420.26</c:v>
                </c:pt>
                <c:pt idx="1634">
                  <c:v>424.46</c:v>
                </c:pt>
                <c:pt idx="1635">
                  <c:v>413.33</c:v>
                </c:pt>
                <c:pt idx="1636">
                  <c:v>415.51</c:v>
                </c:pt>
                <c:pt idx="1637">
                  <c:v>440.99</c:v>
                </c:pt>
                <c:pt idx="1638">
                  <c:v>502.52</c:v>
                </c:pt>
                <c:pt idx="1639">
                  <c:v>517.99</c:v>
                </c:pt>
                <c:pt idx="1640">
                  <c:v>514.9</c:v>
                </c:pt>
                <c:pt idx="1641">
                  <c:v>501.23</c:v>
                </c:pt>
                <c:pt idx="1642">
                  <c:v>472.02</c:v>
                </c:pt>
                <c:pt idx="1643">
                  <c:v>465.26</c:v>
                </c:pt>
                <c:pt idx="1644">
                  <c:v>462.28</c:v>
                </c:pt>
                <c:pt idx="1645">
                  <c:v>470.31</c:v>
                </c:pt>
                <c:pt idx="1646">
                  <c:v>475.97</c:v>
                </c:pt>
                <c:pt idx="1647">
                  <c:v>477.29</c:v>
                </c:pt>
                <c:pt idx="1648">
                  <c:v>489.42</c:v>
                </c:pt>
                <c:pt idx="1649">
                  <c:v>509.69</c:v>
                </c:pt>
                <c:pt idx="1650">
                  <c:v>607.64</c:v>
                </c:pt>
                <c:pt idx="1651">
                  <c:v>667.12</c:v>
                </c:pt>
                <c:pt idx="1652">
                  <c:v>700.95</c:v>
                </c:pt>
                <c:pt idx="1653">
                  <c:v>648.38</c:v>
                </c:pt>
                <c:pt idx="1654">
                  <c:v>580</c:v>
                </c:pt>
                <c:pt idx="1655">
                  <c:v>513.28</c:v>
                </c:pt>
                <c:pt idx="1656">
                  <c:v>523.94000000000005</c:v>
                </c:pt>
                <c:pt idx="1657">
                  <c:v>483.88</c:v>
                </c:pt>
                <c:pt idx="1658">
                  <c:v>472.13</c:v>
                </c:pt>
                <c:pt idx="1659">
                  <c:v>460.08</c:v>
                </c:pt>
                <c:pt idx="1660">
                  <c:v>465.58</c:v>
                </c:pt>
                <c:pt idx="1661">
                  <c:v>491.38</c:v>
                </c:pt>
                <c:pt idx="1662">
                  <c:v>548.97</c:v>
                </c:pt>
                <c:pt idx="1663">
                  <c:v>597.12</c:v>
                </c:pt>
                <c:pt idx="1664">
                  <c:v>616.33000000000004</c:v>
                </c:pt>
                <c:pt idx="1665">
                  <c:v>575.1</c:v>
                </c:pt>
                <c:pt idx="1666">
                  <c:v>549.97</c:v>
                </c:pt>
                <c:pt idx="1667">
                  <c:v>526.89</c:v>
                </c:pt>
                <c:pt idx="1668">
                  <c:v>514.57000000000005</c:v>
                </c:pt>
                <c:pt idx="1669">
                  <c:v>510.07</c:v>
                </c:pt>
                <c:pt idx="1670">
                  <c:v>513.97</c:v>
                </c:pt>
                <c:pt idx="1671">
                  <c:v>518.66999999999996</c:v>
                </c:pt>
                <c:pt idx="1672">
                  <c:v>541.6</c:v>
                </c:pt>
                <c:pt idx="1673">
                  <c:v>593.29999999999995</c:v>
                </c:pt>
                <c:pt idx="1674">
                  <c:v>676.04</c:v>
                </c:pt>
                <c:pt idx="1675">
                  <c:v>747.93</c:v>
                </c:pt>
                <c:pt idx="1676">
                  <c:v>681</c:v>
                </c:pt>
                <c:pt idx="1677">
                  <c:v>629.09</c:v>
                </c:pt>
                <c:pt idx="1678">
                  <c:v>552.03</c:v>
                </c:pt>
                <c:pt idx="1679">
                  <c:v>510.07</c:v>
                </c:pt>
                <c:pt idx="1680">
                  <c:v>523.91999999999996</c:v>
                </c:pt>
                <c:pt idx="1681">
                  <c:v>479.9</c:v>
                </c:pt>
                <c:pt idx="1682">
                  <c:v>480</c:v>
                </c:pt>
                <c:pt idx="1683">
                  <c:v>475.65</c:v>
                </c:pt>
                <c:pt idx="1684">
                  <c:v>479.97</c:v>
                </c:pt>
                <c:pt idx="1685">
                  <c:v>501.77</c:v>
                </c:pt>
                <c:pt idx="1686">
                  <c:v>550</c:v>
                </c:pt>
                <c:pt idx="1687">
                  <c:v>598.9</c:v>
                </c:pt>
                <c:pt idx="1688">
                  <c:v>620.46</c:v>
                </c:pt>
                <c:pt idx="1689">
                  <c:v>613.59</c:v>
                </c:pt>
                <c:pt idx="1690">
                  <c:v>605.38</c:v>
                </c:pt>
                <c:pt idx="1691">
                  <c:v>577.91999999999996</c:v>
                </c:pt>
                <c:pt idx="1692">
                  <c:v>564.79</c:v>
                </c:pt>
                <c:pt idx="1693">
                  <c:v>558.13</c:v>
                </c:pt>
                <c:pt idx="1694">
                  <c:v>541.5</c:v>
                </c:pt>
                <c:pt idx="1695">
                  <c:v>545.83000000000004</c:v>
                </c:pt>
                <c:pt idx="1696">
                  <c:v>576.09</c:v>
                </c:pt>
                <c:pt idx="1697">
                  <c:v>586.46</c:v>
                </c:pt>
                <c:pt idx="1698">
                  <c:v>634.34</c:v>
                </c:pt>
                <c:pt idx="1699">
                  <c:v>656.21</c:v>
                </c:pt>
                <c:pt idx="1700">
                  <c:v>646.62</c:v>
                </c:pt>
                <c:pt idx="1701">
                  <c:v>600.05999999999995</c:v>
                </c:pt>
                <c:pt idx="1702">
                  <c:v>561.35</c:v>
                </c:pt>
                <c:pt idx="1703">
                  <c:v>524.92999999999995</c:v>
                </c:pt>
                <c:pt idx="1704">
                  <c:v>510.09</c:v>
                </c:pt>
                <c:pt idx="1705">
                  <c:v>467.63</c:v>
                </c:pt>
                <c:pt idx="1706">
                  <c:v>450.1</c:v>
                </c:pt>
                <c:pt idx="1707">
                  <c:v>440.26</c:v>
                </c:pt>
                <c:pt idx="1708">
                  <c:v>439.39</c:v>
                </c:pt>
                <c:pt idx="1709">
                  <c:v>469.62</c:v>
                </c:pt>
                <c:pt idx="1710">
                  <c:v>512.51</c:v>
                </c:pt>
                <c:pt idx="1711">
                  <c:v>568.44000000000005</c:v>
                </c:pt>
                <c:pt idx="1712">
                  <c:v>579.16</c:v>
                </c:pt>
                <c:pt idx="1713">
                  <c:v>569.9</c:v>
                </c:pt>
                <c:pt idx="1714">
                  <c:v>556.1</c:v>
                </c:pt>
                <c:pt idx="1715">
                  <c:v>538.88</c:v>
                </c:pt>
                <c:pt idx="1716">
                  <c:v>537.63</c:v>
                </c:pt>
                <c:pt idx="1717">
                  <c:v>495.4</c:v>
                </c:pt>
                <c:pt idx="1718">
                  <c:v>476.94</c:v>
                </c:pt>
                <c:pt idx="1719">
                  <c:v>473.56</c:v>
                </c:pt>
                <c:pt idx="1720">
                  <c:v>490.86</c:v>
                </c:pt>
                <c:pt idx="1721">
                  <c:v>517.41999999999996</c:v>
                </c:pt>
                <c:pt idx="1722">
                  <c:v>545.55999999999995</c:v>
                </c:pt>
                <c:pt idx="1723">
                  <c:v>568.99</c:v>
                </c:pt>
                <c:pt idx="1724">
                  <c:v>569.4</c:v>
                </c:pt>
                <c:pt idx="1725">
                  <c:v>550</c:v>
                </c:pt>
                <c:pt idx="1726">
                  <c:v>530.58000000000004</c:v>
                </c:pt>
                <c:pt idx="1727">
                  <c:v>504.93</c:v>
                </c:pt>
                <c:pt idx="1728">
                  <c:v>512.09</c:v>
                </c:pt>
                <c:pt idx="1729">
                  <c:v>500.05</c:v>
                </c:pt>
                <c:pt idx="1730">
                  <c:v>480.09</c:v>
                </c:pt>
                <c:pt idx="1731">
                  <c:v>460.04</c:v>
                </c:pt>
                <c:pt idx="1732">
                  <c:v>452.61</c:v>
                </c:pt>
                <c:pt idx="1733">
                  <c:v>452.15</c:v>
                </c:pt>
                <c:pt idx="1734">
                  <c:v>471.69</c:v>
                </c:pt>
                <c:pt idx="1735">
                  <c:v>475.03</c:v>
                </c:pt>
                <c:pt idx="1736">
                  <c:v>484.93</c:v>
                </c:pt>
                <c:pt idx="1737">
                  <c:v>480.02</c:v>
                </c:pt>
                <c:pt idx="1738">
                  <c:v>464.5</c:v>
                </c:pt>
                <c:pt idx="1739">
                  <c:v>443.19</c:v>
                </c:pt>
                <c:pt idx="1740">
                  <c:v>440.7</c:v>
                </c:pt>
                <c:pt idx="1741">
                  <c:v>409.17</c:v>
                </c:pt>
                <c:pt idx="1742">
                  <c:v>413.28</c:v>
                </c:pt>
                <c:pt idx="1743">
                  <c:v>389.58</c:v>
                </c:pt>
                <c:pt idx="1744">
                  <c:v>443.09</c:v>
                </c:pt>
                <c:pt idx="1745">
                  <c:v>402.56</c:v>
                </c:pt>
                <c:pt idx="1746">
                  <c:v>475.06</c:v>
                </c:pt>
                <c:pt idx="1747">
                  <c:v>529.91</c:v>
                </c:pt>
                <c:pt idx="1748">
                  <c:v>550.48</c:v>
                </c:pt>
                <c:pt idx="1749">
                  <c:v>539.98</c:v>
                </c:pt>
                <c:pt idx="1750">
                  <c:v>512.33000000000004</c:v>
                </c:pt>
                <c:pt idx="1751">
                  <c:v>466.12</c:v>
                </c:pt>
                <c:pt idx="1752">
                  <c:v>430.27</c:v>
                </c:pt>
                <c:pt idx="1753">
                  <c:v>381</c:v>
                </c:pt>
                <c:pt idx="1754">
                  <c:v>374.94</c:v>
                </c:pt>
                <c:pt idx="1755">
                  <c:v>344.27</c:v>
                </c:pt>
                <c:pt idx="1756">
                  <c:v>323</c:v>
                </c:pt>
                <c:pt idx="1757">
                  <c:v>324.07</c:v>
                </c:pt>
                <c:pt idx="1758">
                  <c:v>365.99</c:v>
                </c:pt>
                <c:pt idx="1759">
                  <c:v>348.35</c:v>
                </c:pt>
                <c:pt idx="1760">
                  <c:v>332</c:v>
                </c:pt>
                <c:pt idx="1761">
                  <c:v>317.26</c:v>
                </c:pt>
                <c:pt idx="1762">
                  <c:v>254.52</c:v>
                </c:pt>
                <c:pt idx="1763">
                  <c:v>331.28</c:v>
                </c:pt>
                <c:pt idx="1764">
                  <c:v>367.84</c:v>
                </c:pt>
                <c:pt idx="1765">
                  <c:v>293.95</c:v>
                </c:pt>
                <c:pt idx="1766">
                  <c:v>238.21</c:v>
                </c:pt>
                <c:pt idx="1767">
                  <c:v>252.89</c:v>
                </c:pt>
                <c:pt idx="1768">
                  <c:v>324.67</c:v>
                </c:pt>
                <c:pt idx="1769">
                  <c:v>455</c:v>
                </c:pt>
                <c:pt idx="1770">
                  <c:v>530</c:v>
                </c:pt>
                <c:pt idx="1771">
                  <c:v>592</c:v>
                </c:pt>
                <c:pt idx="1772">
                  <c:v>625.04</c:v>
                </c:pt>
                <c:pt idx="1773">
                  <c:v>609.63</c:v>
                </c:pt>
                <c:pt idx="1774">
                  <c:v>594.08000000000004</c:v>
                </c:pt>
                <c:pt idx="1775">
                  <c:v>569.25</c:v>
                </c:pt>
                <c:pt idx="1776">
                  <c:v>504.25</c:v>
                </c:pt>
                <c:pt idx="1777">
                  <c:v>477.42</c:v>
                </c:pt>
                <c:pt idx="1778">
                  <c:v>454.84</c:v>
                </c:pt>
                <c:pt idx="1779">
                  <c:v>441.63</c:v>
                </c:pt>
                <c:pt idx="1780">
                  <c:v>450.02</c:v>
                </c:pt>
                <c:pt idx="1781">
                  <c:v>497.08</c:v>
                </c:pt>
                <c:pt idx="1782">
                  <c:v>555.9</c:v>
                </c:pt>
                <c:pt idx="1783">
                  <c:v>599.9</c:v>
                </c:pt>
                <c:pt idx="1784">
                  <c:v>610</c:v>
                </c:pt>
                <c:pt idx="1785">
                  <c:v>595.59</c:v>
                </c:pt>
                <c:pt idx="1786">
                  <c:v>583.46</c:v>
                </c:pt>
                <c:pt idx="1787">
                  <c:v>567.5</c:v>
                </c:pt>
                <c:pt idx="1788">
                  <c:v>556.44000000000005</c:v>
                </c:pt>
                <c:pt idx="1789">
                  <c:v>546.85</c:v>
                </c:pt>
                <c:pt idx="1790">
                  <c:v>559.72</c:v>
                </c:pt>
                <c:pt idx="1791">
                  <c:v>577.20000000000005</c:v>
                </c:pt>
                <c:pt idx="1792">
                  <c:v>586.66999999999996</c:v>
                </c:pt>
                <c:pt idx="1793">
                  <c:v>613.54999999999995</c:v>
                </c:pt>
                <c:pt idx="1794">
                  <c:v>640</c:v>
                </c:pt>
                <c:pt idx="1795">
                  <c:v>680.1</c:v>
                </c:pt>
                <c:pt idx="1796">
                  <c:v>679.97</c:v>
                </c:pt>
                <c:pt idx="1797">
                  <c:v>628.02</c:v>
                </c:pt>
                <c:pt idx="1798">
                  <c:v>588.86</c:v>
                </c:pt>
                <c:pt idx="1799">
                  <c:v>545</c:v>
                </c:pt>
                <c:pt idx="1800">
                  <c:v>550</c:v>
                </c:pt>
                <c:pt idx="1801">
                  <c:v>504.73</c:v>
                </c:pt>
                <c:pt idx="1802">
                  <c:v>507</c:v>
                </c:pt>
                <c:pt idx="1803">
                  <c:v>500.57</c:v>
                </c:pt>
                <c:pt idx="1804">
                  <c:v>503.32</c:v>
                </c:pt>
                <c:pt idx="1805">
                  <c:v>531.02</c:v>
                </c:pt>
                <c:pt idx="1806">
                  <c:v>627.95000000000005</c:v>
                </c:pt>
                <c:pt idx="1807">
                  <c:v>668.21</c:v>
                </c:pt>
                <c:pt idx="1808">
                  <c:v>680</c:v>
                </c:pt>
                <c:pt idx="1809">
                  <c:v>640.1</c:v>
                </c:pt>
                <c:pt idx="1810">
                  <c:v>614.01</c:v>
                </c:pt>
                <c:pt idx="1811">
                  <c:v>614.58000000000004</c:v>
                </c:pt>
                <c:pt idx="1812">
                  <c:v>611.26</c:v>
                </c:pt>
                <c:pt idx="1813">
                  <c:v>592.35</c:v>
                </c:pt>
                <c:pt idx="1814">
                  <c:v>572.70000000000005</c:v>
                </c:pt>
                <c:pt idx="1815">
                  <c:v>579.27</c:v>
                </c:pt>
                <c:pt idx="1816">
                  <c:v>604.42999999999995</c:v>
                </c:pt>
                <c:pt idx="1817">
                  <c:v>648.15</c:v>
                </c:pt>
                <c:pt idx="1818">
                  <c:v>713.65</c:v>
                </c:pt>
                <c:pt idx="1819">
                  <c:v>794.95</c:v>
                </c:pt>
                <c:pt idx="1820">
                  <c:v>771</c:v>
                </c:pt>
                <c:pt idx="1821">
                  <c:v>708.83</c:v>
                </c:pt>
                <c:pt idx="1822">
                  <c:v>644</c:v>
                </c:pt>
                <c:pt idx="1823">
                  <c:v>599.99</c:v>
                </c:pt>
                <c:pt idx="1824">
                  <c:v>581.79999999999995</c:v>
                </c:pt>
                <c:pt idx="1825">
                  <c:v>550</c:v>
                </c:pt>
                <c:pt idx="1826">
                  <c:v>550.19000000000005</c:v>
                </c:pt>
                <c:pt idx="1827">
                  <c:v>535.98</c:v>
                </c:pt>
                <c:pt idx="1828">
                  <c:v>539.01</c:v>
                </c:pt>
                <c:pt idx="1829">
                  <c:v>574.17999999999995</c:v>
                </c:pt>
                <c:pt idx="1830">
                  <c:v>648</c:v>
                </c:pt>
                <c:pt idx="1831">
                  <c:v>683.25</c:v>
                </c:pt>
                <c:pt idx="1832">
                  <c:v>694.26</c:v>
                </c:pt>
                <c:pt idx="1833">
                  <c:v>649.91999999999996</c:v>
                </c:pt>
                <c:pt idx="1834">
                  <c:v>611.45000000000005</c:v>
                </c:pt>
                <c:pt idx="1835">
                  <c:v>598.65</c:v>
                </c:pt>
                <c:pt idx="1836">
                  <c:v>605.32000000000005</c:v>
                </c:pt>
                <c:pt idx="1837">
                  <c:v>589.13</c:v>
                </c:pt>
                <c:pt idx="1838">
                  <c:v>578.48</c:v>
                </c:pt>
                <c:pt idx="1839">
                  <c:v>613.87</c:v>
                </c:pt>
                <c:pt idx="1840">
                  <c:v>627.46</c:v>
                </c:pt>
                <c:pt idx="1841">
                  <c:v>672.33</c:v>
                </c:pt>
                <c:pt idx="1842">
                  <c:v>750</c:v>
                </c:pt>
                <c:pt idx="1843">
                  <c:v>850</c:v>
                </c:pt>
                <c:pt idx="1844">
                  <c:v>783.56</c:v>
                </c:pt>
                <c:pt idx="1845">
                  <c:v>708.85</c:v>
                </c:pt>
                <c:pt idx="1846">
                  <c:v>659.37</c:v>
                </c:pt>
                <c:pt idx="1847">
                  <c:v>584.02</c:v>
                </c:pt>
                <c:pt idx="1848">
                  <c:v>539.4</c:v>
                </c:pt>
                <c:pt idx="1849">
                  <c:v>522.91999999999996</c:v>
                </c:pt>
                <c:pt idx="1850">
                  <c:v>520.07000000000005</c:v>
                </c:pt>
                <c:pt idx="1851">
                  <c:v>513.05999999999995</c:v>
                </c:pt>
                <c:pt idx="1852">
                  <c:v>518.6</c:v>
                </c:pt>
                <c:pt idx="1853">
                  <c:v>530.07000000000005</c:v>
                </c:pt>
                <c:pt idx="1854">
                  <c:v>584.95000000000005</c:v>
                </c:pt>
                <c:pt idx="1855">
                  <c:v>653.66999999999996</c:v>
                </c:pt>
                <c:pt idx="1856">
                  <c:v>684.09</c:v>
                </c:pt>
                <c:pt idx="1857">
                  <c:v>634.16999999999996</c:v>
                </c:pt>
                <c:pt idx="1858">
                  <c:v>604.62</c:v>
                </c:pt>
                <c:pt idx="1859">
                  <c:v>606.61</c:v>
                </c:pt>
                <c:pt idx="1860">
                  <c:v>612.99</c:v>
                </c:pt>
                <c:pt idx="1861">
                  <c:v>606.21</c:v>
                </c:pt>
                <c:pt idx="1862">
                  <c:v>622.71</c:v>
                </c:pt>
                <c:pt idx="1863">
                  <c:v>611.04</c:v>
                </c:pt>
                <c:pt idx="1864">
                  <c:v>637.33000000000004</c:v>
                </c:pt>
                <c:pt idx="1865">
                  <c:v>686.8</c:v>
                </c:pt>
                <c:pt idx="1866">
                  <c:v>714.23</c:v>
                </c:pt>
                <c:pt idx="1867">
                  <c:v>766.79</c:v>
                </c:pt>
                <c:pt idx="1868">
                  <c:v>760</c:v>
                </c:pt>
                <c:pt idx="1869">
                  <c:v>710</c:v>
                </c:pt>
                <c:pt idx="1870">
                  <c:v>673.4</c:v>
                </c:pt>
                <c:pt idx="1871">
                  <c:v>626.73</c:v>
                </c:pt>
                <c:pt idx="1872">
                  <c:v>607.15</c:v>
                </c:pt>
                <c:pt idx="1873">
                  <c:v>580.07000000000005</c:v>
                </c:pt>
                <c:pt idx="1874">
                  <c:v>572.53</c:v>
                </c:pt>
                <c:pt idx="1875">
                  <c:v>571.04</c:v>
                </c:pt>
                <c:pt idx="1876">
                  <c:v>569.21</c:v>
                </c:pt>
                <c:pt idx="1877">
                  <c:v>598.99</c:v>
                </c:pt>
                <c:pt idx="1878">
                  <c:v>750</c:v>
                </c:pt>
                <c:pt idx="1879">
                  <c:v>769.23</c:v>
                </c:pt>
                <c:pt idx="1880">
                  <c:v>802.81</c:v>
                </c:pt>
                <c:pt idx="1881">
                  <c:v>781.62</c:v>
                </c:pt>
                <c:pt idx="1882">
                  <c:v>763.2</c:v>
                </c:pt>
                <c:pt idx="1883">
                  <c:v>750.03</c:v>
                </c:pt>
                <c:pt idx="1884">
                  <c:v>720.78</c:v>
                </c:pt>
                <c:pt idx="1885">
                  <c:v>713.27</c:v>
                </c:pt>
                <c:pt idx="1886">
                  <c:v>700.69</c:v>
                </c:pt>
                <c:pt idx="1887">
                  <c:v>705.44</c:v>
                </c:pt>
                <c:pt idx="1888">
                  <c:v>732.92</c:v>
                </c:pt>
                <c:pt idx="1889">
                  <c:v>750.65</c:v>
                </c:pt>
                <c:pt idx="1890">
                  <c:v>770</c:v>
                </c:pt>
                <c:pt idx="1891">
                  <c:v>787.18</c:v>
                </c:pt>
                <c:pt idx="1892">
                  <c:v>779.33</c:v>
                </c:pt>
                <c:pt idx="1893">
                  <c:v>770</c:v>
                </c:pt>
                <c:pt idx="1894">
                  <c:v>747.74</c:v>
                </c:pt>
                <c:pt idx="1895">
                  <c:v>700</c:v>
                </c:pt>
                <c:pt idx="1896">
                  <c:v>685.14</c:v>
                </c:pt>
                <c:pt idx="1897">
                  <c:v>644.20000000000005</c:v>
                </c:pt>
                <c:pt idx="1898">
                  <c:v>636.79999999999995</c:v>
                </c:pt>
                <c:pt idx="1899">
                  <c:v>587.9</c:v>
                </c:pt>
                <c:pt idx="1900">
                  <c:v>563.47</c:v>
                </c:pt>
                <c:pt idx="1901">
                  <c:v>573.1</c:v>
                </c:pt>
                <c:pt idx="1902">
                  <c:v>580.9</c:v>
                </c:pt>
                <c:pt idx="1903">
                  <c:v>636</c:v>
                </c:pt>
                <c:pt idx="1904">
                  <c:v>682.59</c:v>
                </c:pt>
                <c:pt idx="1905">
                  <c:v>685.95</c:v>
                </c:pt>
                <c:pt idx="1906">
                  <c:v>660.75</c:v>
                </c:pt>
                <c:pt idx="1907">
                  <c:v>610.42999999999995</c:v>
                </c:pt>
                <c:pt idx="1908">
                  <c:v>626.54</c:v>
                </c:pt>
                <c:pt idx="1909">
                  <c:v>613.09</c:v>
                </c:pt>
                <c:pt idx="1910">
                  <c:v>590.63</c:v>
                </c:pt>
                <c:pt idx="1911">
                  <c:v>646.91</c:v>
                </c:pt>
                <c:pt idx="1912">
                  <c:v>651.41999999999996</c:v>
                </c:pt>
                <c:pt idx="1913">
                  <c:v>708.22</c:v>
                </c:pt>
                <c:pt idx="1914">
                  <c:v>731.33</c:v>
                </c:pt>
                <c:pt idx="1915">
                  <c:v>771.44</c:v>
                </c:pt>
                <c:pt idx="1916">
                  <c:v>736.12</c:v>
                </c:pt>
                <c:pt idx="1917">
                  <c:v>694.62</c:v>
                </c:pt>
                <c:pt idx="1918">
                  <c:v>659.94</c:v>
                </c:pt>
                <c:pt idx="1919">
                  <c:v>578.17999999999995</c:v>
                </c:pt>
                <c:pt idx="1920">
                  <c:v>585.03</c:v>
                </c:pt>
                <c:pt idx="1921">
                  <c:v>491.4</c:v>
                </c:pt>
                <c:pt idx="1922">
                  <c:v>467.7</c:v>
                </c:pt>
                <c:pt idx="1923">
                  <c:v>430</c:v>
                </c:pt>
                <c:pt idx="1924">
                  <c:v>425.97</c:v>
                </c:pt>
                <c:pt idx="1925">
                  <c:v>409.92</c:v>
                </c:pt>
                <c:pt idx="1926">
                  <c:v>427.29</c:v>
                </c:pt>
                <c:pt idx="1927">
                  <c:v>441.91</c:v>
                </c:pt>
                <c:pt idx="1928">
                  <c:v>467.45</c:v>
                </c:pt>
                <c:pt idx="1929">
                  <c:v>437.62</c:v>
                </c:pt>
                <c:pt idx="1930">
                  <c:v>471.3</c:v>
                </c:pt>
                <c:pt idx="1931">
                  <c:v>532.08000000000004</c:v>
                </c:pt>
                <c:pt idx="1932">
                  <c:v>590.71</c:v>
                </c:pt>
                <c:pt idx="1933">
                  <c:v>538.01</c:v>
                </c:pt>
                <c:pt idx="1934">
                  <c:v>322.02999999999997</c:v>
                </c:pt>
                <c:pt idx="1935">
                  <c:v>613.24</c:v>
                </c:pt>
                <c:pt idx="1936">
                  <c:v>626.21</c:v>
                </c:pt>
                <c:pt idx="1937">
                  <c:v>613.32000000000005</c:v>
                </c:pt>
                <c:pt idx="1938">
                  <c:v>674.67</c:v>
                </c:pt>
                <c:pt idx="1939">
                  <c:v>745.68</c:v>
                </c:pt>
                <c:pt idx="1940">
                  <c:v>726.79</c:v>
                </c:pt>
                <c:pt idx="1941">
                  <c:v>676.78</c:v>
                </c:pt>
                <c:pt idx="1942">
                  <c:v>606.70000000000005</c:v>
                </c:pt>
                <c:pt idx="1943">
                  <c:v>590.03</c:v>
                </c:pt>
                <c:pt idx="1944">
                  <c:v>590.85</c:v>
                </c:pt>
                <c:pt idx="1945">
                  <c:v>544.14</c:v>
                </c:pt>
                <c:pt idx="1946">
                  <c:v>523.29999999999995</c:v>
                </c:pt>
                <c:pt idx="1947">
                  <c:v>529.58000000000004</c:v>
                </c:pt>
                <c:pt idx="1948">
                  <c:v>528.21</c:v>
                </c:pt>
                <c:pt idx="1949">
                  <c:v>596.49</c:v>
                </c:pt>
                <c:pt idx="1950">
                  <c:v>711.07</c:v>
                </c:pt>
                <c:pt idx="1951">
                  <c:v>769.92</c:v>
                </c:pt>
                <c:pt idx="1952">
                  <c:v>804.43</c:v>
                </c:pt>
                <c:pt idx="1953">
                  <c:v>845.15</c:v>
                </c:pt>
                <c:pt idx="1954">
                  <c:v>790.68</c:v>
                </c:pt>
                <c:pt idx="1955">
                  <c:v>758.23</c:v>
                </c:pt>
                <c:pt idx="1956">
                  <c:v>813.64</c:v>
                </c:pt>
                <c:pt idx="1957">
                  <c:v>814.11</c:v>
                </c:pt>
                <c:pt idx="1958">
                  <c:v>836.58</c:v>
                </c:pt>
                <c:pt idx="1959">
                  <c:v>845.7</c:v>
                </c:pt>
                <c:pt idx="1960">
                  <c:v>822.04</c:v>
                </c:pt>
                <c:pt idx="1961">
                  <c:v>817.01</c:v>
                </c:pt>
                <c:pt idx="1962">
                  <c:v>847.61</c:v>
                </c:pt>
                <c:pt idx="1963">
                  <c:v>871</c:v>
                </c:pt>
                <c:pt idx="1964">
                  <c:v>860.89</c:v>
                </c:pt>
                <c:pt idx="1965">
                  <c:v>800</c:v>
                </c:pt>
                <c:pt idx="1966">
                  <c:v>762.54</c:v>
                </c:pt>
                <c:pt idx="1967">
                  <c:v>743.01</c:v>
                </c:pt>
                <c:pt idx="1968">
                  <c:v>617.49</c:v>
                </c:pt>
                <c:pt idx="1969">
                  <c:v>595.07000000000005</c:v>
                </c:pt>
                <c:pt idx="1970">
                  <c:v>585.01</c:v>
                </c:pt>
                <c:pt idx="1971">
                  <c:v>584.96</c:v>
                </c:pt>
                <c:pt idx="1972">
                  <c:v>596.07000000000005</c:v>
                </c:pt>
                <c:pt idx="1973">
                  <c:v>612.54999999999995</c:v>
                </c:pt>
                <c:pt idx="1974">
                  <c:v>762.18</c:v>
                </c:pt>
                <c:pt idx="1975">
                  <c:v>778.06</c:v>
                </c:pt>
                <c:pt idx="1976">
                  <c:v>791.31</c:v>
                </c:pt>
                <c:pt idx="1977">
                  <c:v>765.9</c:v>
                </c:pt>
                <c:pt idx="1978">
                  <c:v>753.13</c:v>
                </c:pt>
                <c:pt idx="1979">
                  <c:v>755.62</c:v>
                </c:pt>
                <c:pt idx="1980">
                  <c:v>773.78</c:v>
                </c:pt>
                <c:pt idx="1981">
                  <c:v>771.07</c:v>
                </c:pt>
                <c:pt idx="1982">
                  <c:v>764.34</c:v>
                </c:pt>
                <c:pt idx="1983">
                  <c:v>785.82</c:v>
                </c:pt>
                <c:pt idx="1984">
                  <c:v>815.01</c:v>
                </c:pt>
                <c:pt idx="1985">
                  <c:v>812.49</c:v>
                </c:pt>
                <c:pt idx="1986">
                  <c:v>865.04</c:v>
                </c:pt>
                <c:pt idx="1987">
                  <c:v>902.47</c:v>
                </c:pt>
                <c:pt idx="1988">
                  <c:v>920</c:v>
                </c:pt>
                <c:pt idx="1989">
                  <c:v>824.31</c:v>
                </c:pt>
                <c:pt idx="1990">
                  <c:v>654.19000000000005</c:v>
                </c:pt>
                <c:pt idx="1991">
                  <c:v>600.89</c:v>
                </c:pt>
                <c:pt idx="1992">
                  <c:v>580.28</c:v>
                </c:pt>
                <c:pt idx="1993">
                  <c:v>540.41999999999996</c:v>
                </c:pt>
                <c:pt idx="1994">
                  <c:v>543.03</c:v>
                </c:pt>
                <c:pt idx="1995">
                  <c:v>508.07</c:v>
                </c:pt>
                <c:pt idx="1996">
                  <c:v>541.83000000000004</c:v>
                </c:pt>
                <c:pt idx="1997">
                  <c:v>559.46</c:v>
                </c:pt>
                <c:pt idx="1998">
                  <c:v>649.99</c:v>
                </c:pt>
                <c:pt idx="1999">
                  <c:v>743.79</c:v>
                </c:pt>
                <c:pt idx="2000">
                  <c:v>743.59</c:v>
                </c:pt>
                <c:pt idx="2001">
                  <c:v>730.19</c:v>
                </c:pt>
                <c:pt idx="2002">
                  <c:v>739.4</c:v>
                </c:pt>
                <c:pt idx="2003">
                  <c:v>726.91</c:v>
                </c:pt>
                <c:pt idx="2004">
                  <c:v>732.98</c:v>
                </c:pt>
                <c:pt idx="2005">
                  <c:v>744.81</c:v>
                </c:pt>
                <c:pt idx="2006">
                  <c:v>743.83</c:v>
                </c:pt>
                <c:pt idx="2007">
                  <c:v>745</c:v>
                </c:pt>
                <c:pt idx="2008">
                  <c:v>764.42</c:v>
                </c:pt>
                <c:pt idx="2009">
                  <c:v>736.64</c:v>
                </c:pt>
                <c:pt idx="2010">
                  <c:v>734.68</c:v>
                </c:pt>
                <c:pt idx="2011">
                  <c:v>753.31</c:v>
                </c:pt>
                <c:pt idx="2012">
                  <c:v>812.07</c:v>
                </c:pt>
                <c:pt idx="2013">
                  <c:v>728.5</c:v>
                </c:pt>
                <c:pt idx="2014">
                  <c:v>651.48</c:v>
                </c:pt>
                <c:pt idx="2015">
                  <c:v>549.86</c:v>
                </c:pt>
                <c:pt idx="2016">
                  <c:v>510.65</c:v>
                </c:pt>
                <c:pt idx="2017">
                  <c:v>496.12</c:v>
                </c:pt>
                <c:pt idx="2018">
                  <c:v>498.46</c:v>
                </c:pt>
                <c:pt idx="2019">
                  <c:v>480.78</c:v>
                </c:pt>
                <c:pt idx="2020">
                  <c:v>482.81</c:v>
                </c:pt>
                <c:pt idx="2021">
                  <c:v>532.79999999999995</c:v>
                </c:pt>
                <c:pt idx="2022">
                  <c:v>644.47</c:v>
                </c:pt>
                <c:pt idx="2023">
                  <c:v>674.41</c:v>
                </c:pt>
                <c:pt idx="2024">
                  <c:v>678.8</c:v>
                </c:pt>
                <c:pt idx="2025">
                  <c:v>624.23</c:v>
                </c:pt>
                <c:pt idx="2026">
                  <c:v>601.76</c:v>
                </c:pt>
                <c:pt idx="2027">
                  <c:v>659.8</c:v>
                </c:pt>
                <c:pt idx="2028">
                  <c:v>672.99</c:v>
                </c:pt>
                <c:pt idx="2029">
                  <c:v>672.53</c:v>
                </c:pt>
                <c:pt idx="2030">
                  <c:v>668.6</c:v>
                </c:pt>
                <c:pt idx="2031">
                  <c:v>671.93</c:v>
                </c:pt>
                <c:pt idx="2032">
                  <c:v>657.04</c:v>
                </c:pt>
                <c:pt idx="2033">
                  <c:v>679.74</c:v>
                </c:pt>
                <c:pt idx="2034">
                  <c:v>703.32</c:v>
                </c:pt>
                <c:pt idx="2035">
                  <c:v>746.2</c:v>
                </c:pt>
                <c:pt idx="2036">
                  <c:v>706.09</c:v>
                </c:pt>
                <c:pt idx="2037">
                  <c:v>649.64</c:v>
                </c:pt>
                <c:pt idx="2038">
                  <c:v>581.57000000000005</c:v>
                </c:pt>
                <c:pt idx="2039">
                  <c:v>502.25</c:v>
                </c:pt>
                <c:pt idx="2040">
                  <c:v>456.05</c:v>
                </c:pt>
                <c:pt idx="2041">
                  <c:v>418.74</c:v>
                </c:pt>
                <c:pt idx="2042">
                  <c:v>395.35</c:v>
                </c:pt>
                <c:pt idx="2043">
                  <c:v>362.68</c:v>
                </c:pt>
                <c:pt idx="2044">
                  <c:v>391.73</c:v>
                </c:pt>
                <c:pt idx="2045">
                  <c:v>445.42</c:v>
                </c:pt>
                <c:pt idx="2046">
                  <c:v>531.66999999999996</c:v>
                </c:pt>
                <c:pt idx="2047">
                  <c:v>566.1</c:v>
                </c:pt>
                <c:pt idx="2048">
                  <c:v>577.36</c:v>
                </c:pt>
                <c:pt idx="2049">
                  <c:v>521.28</c:v>
                </c:pt>
                <c:pt idx="2050">
                  <c:v>528.96</c:v>
                </c:pt>
                <c:pt idx="2051">
                  <c:v>553.41999999999996</c:v>
                </c:pt>
                <c:pt idx="2052">
                  <c:v>572.04999999999995</c:v>
                </c:pt>
                <c:pt idx="2053">
                  <c:v>585.41</c:v>
                </c:pt>
                <c:pt idx="2054">
                  <c:v>561.70000000000005</c:v>
                </c:pt>
                <c:pt idx="2055">
                  <c:v>549.23</c:v>
                </c:pt>
                <c:pt idx="2056">
                  <c:v>539.61</c:v>
                </c:pt>
                <c:pt idx="2057">
                  <c:v>536.64</c:v>
                </c:pt>
                <c:pt idx="2058">
                  <c:v>535.45000000000005</c:v>
                </c:pt>
                <c:pt idx="2059">
                  <c:v>624.92999999999995</c:v>
                </c:pt>
                <c:pt idx="2060">
                  <c:v>568</c:v>
                </c:pt>
                <c:pt idx="2061">
                  <c:v>449.05</c:v>
                </c:pt>
                <c:pt idx="2062">
                  <c:v>419.46</c:v>
                </c:pt>
                <c:pt idx="2063">
                  <c:v>261.25</c:v>
                </c:pt>
                <c:pt idx="2064">
                  <c:v>385.73</c:v>
                </c:pt>
                <c:pt idx="2065">
                  <c:v>274.06</c:v>
                </c:pt>
                <c:pt idx="2066">
                  <c:v>312.94</c:v>
                </c:pt>
                <c:pt idx="2067">
                  <c:v>250.13</c:v>
                </c:pt>
                <c:pt idx="2068">
                  <c:v>263.18</c:v>
                </c:pt>
                <c:pt idx="2069">
                  <c:v>291.67</c:v>
                </c:pt>
                <c:pt idx="2070">
                  <c:v>275</c:v>
                </c:pt>
                <c:pt idx="2071">
                  <c:v>370.08</c:v>
                </c:pt>
                <c:pt idx="2072">
                  <c:v>400.96</c:v>
                </c:pt>
                <c:pt idx="2073">
                  <c:v>395.48</c:v>
                </c:pt>
                <c:pt idx="2074">
                  <c:v>400.94</c:v>
                </c:pt>
                <c:pt idx="2075">
                  <c:v>390.86</c:v>
                </c:pt>
                <c:pt idx="2076">
                  <c:v>329.38</c:v>
                </c:pt>
                <c:pt idx="2077">
                  <c:v>307.33</c:v>
                </c:pt>
                <c:pt idx="2078">
                  <c:v>298.89</c:v>
                </c:pt>
                <c:pt idx="2079">
                  <c:v>356.03</c:v>
                </c:pt>
                <c:pt idx="2080">
                  <c:v>419.55</c:v>
                </c:pt>
                <c:pt idx="2081">
                  <c:v>464.47</c:v>
                </c:pt>
                <c:pt idx="2082">
                  <c:v>453.63</c:v>
                </c:pt>
                <c:pt idx="2083">
                  <c:v>530</c:v>
                </c:pt>
                <c:pt idx="2084">
                  <c:v>522.66</c:v>
                </c:pt>
                <c:pt idx="2085">
                  <c:v>419.61</c:v>
                </c:pt>
                <c:pt idx="2086">
                  <c:v>395.81</c:v>
                </c:pt>
                <c:pt idx="2087">
                  <c:v>341.44</c:v>
                </c:pt>
                <c:pt idx="2088">
                  <c:v>272.41000000000003</c:v>
                </c:pt>
                <c:pt idx="2089">
                  <c:v>230.05</c:v>
                </c:pt>
                <c:pt idx="2090">
                  <c:v>259.79000000000002</c:v>
                </c:pt>
                <c:pt idx="2091">
                  <c:v>209.11</c:v>
                </c:pt>
                <c:pt idx="2092">
                  <c:v>223.76</c:v>
                </c:pt>
                <c:pt idx="2093">
                  <c:v>325.33999999999997</c:v>
                </c:pt>
                <c:pt idx="2094">
                  <c:v>211.07</c:v>
                </c:pt>
                <c:pt idx="2095">
                  <c:v>226.39</c:v>
                </c:pt>
                <c:pt idx="2096">
                  <c:v>209.95</c:v>
                </c:pt>
                <c:pt idx="2097">
                  <c:v>211.5</c:v>
                </c:pt>
                <c:pt idx="2098">
                  <c:v>277.26</c:v>
                </c:pt>
                <c:pt idx="2099">
                  <c:v>312.52</c:v>
                </c:pt>
                <c:pt idx="2100">
                  <c:v>360.89</c:v>
                </c:pt>
                <c:pt idx="2101">
                  <c:v>296.54000000000002</c:v>
                </c:pt>
                <c:pt idx="2102">
                  <c:v>328.92</c:v>
                </c:pt>
                <c:pt idx="2103">
                  <c:v>343.44</c:v>
                </c:pt>
                <c:pt idx="2104">
                  <c:v>297.89999999999998</c:v>
                </c:pt>
                <c:pt idx="2105">
                  <c:v>375</c:v>
                </c:pt>
                <c:pt idx="2106">
                  <c:v>455.47</c:v>
                </c:pt>
                <c:pt idx="2107">
                  <c:v>509.93</c:v>
                </c:pt>
                <c:pt idx="2108">
                  <c:v>509.93</c:v>
                </c:pt>
                <c:pt idx="2109">
                  <c:v>445</c:v>
                </c:pt>
                <c:pt idx="2110">
                  <c:v>409.67</c:v>
                </c:pt>
                <c:pt idx="2111">
                  <c:v>345.94</c:v>
                </c:pt>
                <c:pt idx="2112">
                  <c:v>293.42</c:v>
                </c:pt>
                <c:pt idx="2113">
                  <c:v>220</c:v>
                </c:pt>
                <c:pt idx="2114">
                  <c:v>217.28</c:v>
                </c:pt>
                <c:pt idx="2115">
                  <c:v>222.44</c:v>
                </c:pt>
                <c:pt idx="2116">
                  <c:v>239.33</c:v>
                </c:pt>
                <c:pt idx="2117">
                  <c:v>367.52</c:v>
                </c:pt>
                <c:pt idx="2118">
                  <c:v>459.9</c:v>
                </c:pt>
                <c:pt idx="2119">
                  <c:v>506.5</c:v>
                </c:pt>
                <c:pt idx="2120">
                  <c:v>519.92999999999995</c:v>
                </c:pt>
                <c:pt idx="2121">
                  <c:v>489.17</c:v>
                </c:pt>
                <c:pt idx="2122">
                  <c:v>468.63</c:v>
                </c:pt>
                <c:pt idx="2123">
                  <c:v>475.1</c:v>
                </c:pt>
                <c:pt idx="2124">
                  <c:v>508.01</c:v>
                </c:pt>
                <c:pt idx="2125">
                  <c:v>509.96</c:v>
                </c:pt>
                <c:pt idx="2126">
                  <c:v>475.64</c:v>
                </c:pt>
                <c:pt idx="2127">
                  <c:v>483.31</c:v>
                </c:pt>
                <c:pt idx="2128">
                  <c:v>501.04</c:v>
                </c:pt>
                <c:pt idx="2129">
                  <c:v>519.94000000000005</c:v>
                </c:pt>
                <c:pt idx="2130">
                  <c:v>571.46</c:v>
                </c:pt>
                <c:pt idx="2131">
                  <c:v>633.61</c:v>
                </c:pt>
                <c:pt idx="2132">
                  <c:v>578.95000000000005</c:v>
                </c:pt>
                <c:pt idx="2133">
                  <c:v>523.26</c:v>
                </c:pt>
                <c:pt idx="2134">
                  <c:v>492.44</c:v>
                </c:pt>
                <c:pt idx="2135">
                  <c:v>435.18</c:v>
                </c:pt>
                <c:pt idx="2136">
                  <c:v>430.54</c:v>
                </c:pt>
                <c:pt idx="2137">
                  <c:v>441.5</c:v>
                </c:pt>
                <c:pt idx="2138">
                  <c:v>440.61</c:v>
                </c:pt>
                <c:pt idx="2139">
                  <c:v>433.85</c:v>
                </c:pt>
                <c:pt idx="2140">
                  <c:v>420.1</c:v>
                </c:pt>
                <c:pt idx="2141">
                  <c:v>469.99</c:v>
                </c:pt>
                <c:pt idx="2142">
                  <c:v>552.96</c:v>
                </c:pt>
                <c:pt idx="2143">
                  <c:v>566.79</c:v>
                </c:pt>
                <c:pt idx="2144">
                  <c:v>571.29999999999995</c:v>
                </c:pt>
                <c:pt idx="2145">
                  <c:v>563.83000000000004</c:v>
                </c:pt>
                <c:pt idx="2146">
                  <c:v>533.99</c:v>
                </c:pt>
                <c:pt idx="2147">
                  <c:v>545.25</c:v>
                </c:pt>
                <c:pt idx="2148">
                  <c:v>527.87</c:v>
                </c:pt>
                <c:pt idx="2149">
                  <c:v>521.04</c:v>
                </c:pt>
                <c:pt idx="2150">
                  <c:v>524.41999999999996</c:v>
                </c:pt>
                <c:pt idx="2151">
                  <c:v>540.4</c:v>
                </c:pt>
                <c:pt idx="2152">
                  <c:v>551.33000000000004</c:v>
                </c:pt>
                <c:pt idx="2153">
                  <c:v>577.22</c:v>
                </c:pt>
                <c:pt idx="2154">
                  <c:v>611.95000000000005</c:v>
                </c:pt>
                <c:pt idx="2155">
                  <c:v>715.41</c:v>
                </c:pt>
                <c:pt idx="2156">
                  <c:v>623.62</c:v>
                </c:pt>
                <c:pt idx="2157">
                  <c:v>568.33000000000004</c:v>
                </c:pt>
                <c:pt idx="2158">
                  <c:v>548.97</c:v>
                </c:pt>
                <c:pt idx="2159">
                  <c:v>538.46</c:v>
                </c:pt>
                <c:pt idx="2160">
                  <c:v>415.26</c:v>
                </c:pt>
                <c:pt idx="2161">
                  <c:v>403.63</c:v>
                </c:pt>
                <c:pt idx="2162">
                  <c:v>422.99</c:v>
                </c:pt>
                <c:pt idx="2163">
                  <c:v>377.12</c:v>
                </c:pt>
                <c:pt idx="2164">
                  <c:v>410.05</c:v>
                </c:pt>
                <c:pt idx="2165">
                  <c:v>425.07</c:v>
                </c:pt>
                <c:pt idx="2166">
                  <c:v>484.68</c:v>
                </c:pt>
                <c:pt idx="2167">
                  <c:v>519.9</c:v>
                </c:pt>
                <c:pt idx="2168">
                  <c:v>524.77</c:v>
                </c:pt>
                <c:pt idx="2169">
                  <c:v>501.05</c:v>
                </c:pt>
                <c:pt idx="2170">
                  <c:v>447.76</c:v>
                </c:pt>
                <c:pt idx="2171">
                  <c:v>414.95</c:v>
                </c:pt>
                <c:pt idx="2172">
                  <c:v>450.52</c:v>
                </c:pt>
                <c:pt idx="2173">
                  <c:v>440.61</c:v>
                </c:pt>
                <c:pt idx="2174">
                  <c:v>422.89</c:v>
                </c:pt>
                <c:pt idx="2175">
                  <c:v>443.47</c:v>
                </c:pt>
                <c:pt idx="2176">
                  <c:v>461.18</c:v>
                </c:pt>
                <c:pt idx="2177">
                  <c:v>525.59</c:v>
                </c:pt>
                <c:pt idx="2178">
                  <c:v>575.26</c:v>
                </c:pt>
                <c:pt idx="2179">
                  <c:v>631.45000000000005</c:v>
                </c:pt>
                <c:pt idx="2180">
                  <c:v>599.98</c:v>
                </c:pt>
                <c:pt idx="2181">
                  <c:v>529.44000000000005</c:v>
                </c:pt>
                <c:pt idx="2182">
                  <c:v>482.25</c:v>
                </c:pt>
                <c:pt idx="2183">
                  <c:v>432.49</c:v>
                </c:pt>
                <c:pt idx="2184">
                  <c:v>426.43</c:v>
                </c:pt>
                <c:pt idx="2185">
                  <c:v>399.53</c:v>
                </c:pt>
                <c:pt idx="2186">
                  <c:v>394.72</c:v>
                </c:pt>
                <c:pt idx="2187">
                  <c:v>368.04</c:v>
                </c:pt>
                <c:pt idx="2188">
                  <c:v>374.63</c:v>
                </c:pt>
                <c:pt idx="2189">
                  <c:v>404.13</c:v>
                </c:pt>
                <c:pt idx="2190">
                  <c:v>490.23</c:v>
                </c:pt>
                <c:pt idx="2191">
                  <c:v>520</c:v>
                </c:pt>
                <c:pt idx="2192">
                  <c:v>524.05999999999995</c:v>
                </c:pt>
                <c:pt idx="2193">
                  <c:v>506.11</c:v>
                </c:pt>
                <c:pt idx="2194">
                  <c:v>471.51</c:v>
                </c:pt>
                <c:pt idx="2195">
                  <c:v>493.89</c:v>
                </c:pt>
                <c:pt idx="2196">
                  <c:v>472.22</c:v>
                </c:pt>
                <c:pt idx="2197">
                  <c:v>438.12</c:v>
                </c:pt>
                <c:pt idx="2198">
                  <c:v>464.06</c:v>
                </c:pt>
                <c:pt idx="2199">
                  <c:v>435.63</c:v>
                </c:pt>
                <c:pt idx="2200">
                  <c:v>427.65</c:v>
                </c:pt>
                <c:pt idx="2201">
                  <c:v>453.84</c:v>
                </c:pt>
                <c:pt idx="2202">
                  <c:v>504.91</c:v>
                </c:pt>
                <c:pt idx="2203">
                  <c:v>558.19000000000005</c:v>
                </c:pt>
                <c:pt idx="2204">
                  <c:v>515.66999999999996</c:v>
                </c:pt>
                <c:pt idx="2205">
                  <c:v>471.1</c:v>
                </c:pt>
                <c:pt idx="2206">
                  <c:v>472.41</c:v>
                </c:pt>
                <c:pt idx="2207">
                  <c:v>426.75</c:v>
                </c:pt>
                <c:pt idx="2208">
                  <c:v>300.01</c:v>
                </c:pt>
                <c:pt idx="2209">
                  <c:v>238.2</c:v>
                </c:pt>
                <c:pt idx="2210">
                  <c:v>236.13</c:v>
                </c:pt>
                <c:pt idx="2211">
                  <c:v>221.69</c:v>
                </c:pt>
                <c:pt idx="2212">
                  <c:v>226.87</c:v>
                </c:pt>
                <c:pt idx="2213">
                  <c:v>278.7</c:v>
                </c:pt>
                <c:pt idx="2214">
                  <c:v>436.49</c:v>
                </c:pt>
                <c:pt idx="2215">
                  <c:v>480.27</c:v>
                </c:pt>
                <c:pt idx="2216">
                  <c:v>491.22</c:v>
                </c:pt>
                <c:pt idx="2217">
                  <c:v>417.64</c:v>
                </c:pt>
                <c:pt idx="2218">
                  <c:v>352.95</c:v>
                </c:pt>
                <c:pt idx="2219">
                  <c:v>337.72</c:v>
                </c:pt>
                <c:pt idx="2220">
                  <c:v>383.98</c:v>
                </c:pt>
                <c:pt idx="2221">
                  <c:v>371.23</c:v>
                </c:pt>
                <c:pt idx="2222">
                  <c:v>356.6</c:v>
                </c:pt>
                <c:pt idx="2223">
                  <c:v>420.29</c:v>
                </c:pt>
                <c:pt idx="2224">
                  <c:v>417.05</c:v>
                </c:pt>
                <c:pt idx="2225">
                  <c:v>422.57</c:v>
                </c:pt>
                <c:pt idx="2226">
                  <c:v>471.11</c:v>
                </c:pt>
                <c:pt idx="2227">
                  <c:v>534.99</c:v>
                </c:pt>
                <c:pt idx="2228">
                  <c:v>465</c:v>
                </c:pt>
                <c:pt idx="2229">
                  <c:v>419.95</c:v>
                </c:pt>
                <c:pt idx="2230">
                  <c:v>398.29</c:v>
                </c:pt>
                <c:pt idx="2231">
                  <c:v>375.44</c:v>
                </c:pt>
                <c:pt idx="2232">
                  <c:v>400.85</c:v>
                </c:pt>
                <c:pt idx="2233">
                  <c:v>359.09</c:v>
                </c:pt>
                <c:pt idx="2234">
                  <c:v>352.09</c:v>
                </c:pt>
                <c:pt idx="2235">
                  <c:v>348.07</c:v>
                </c:pt>
                <c:pt idx="2236">
                  <c:v>348.09</c:v>
                </c:pt>
                <c:pt idx="2237">
                  <c:v>356.04</c:v>
                </c:pt>
                <c:pt idx="2238">
                  <c:v>381.3</c:v>
                </c:pt>
                <c:pt idx="2239">
                  <c:v>411.07</c:v>
                </c:pt>
                <c:pt idx="2240">
                  <c:v>427.72</c:v>
                </c:pt>
                <c:pt idx="2241">
                  <c:v>429.18</c:v>
                </c:pt>
                <c:pt idx="2242">
                  <c:v>419.9</c:v>
                </c:pt>
                <c:pt idx="2243">
                  <c:v>418.36</c:v>
                </c:pt>
                <c:pt idx="2244">
                  <c:v>399.98</c:v>
                </c:pt>
                <c:pt idx="2245">
                  <c:v>355</c:v>
                </c:pt>
                <c:pt idx="2246">
                  <c:v>348.99</c:v>
                </c:pt>
                <c:pt idx="2247">
                  <c:v>353.39</c:v>
                </c:pt>
                <c:pt idx="2248">
                  <c:v>371.98</c:v>
                </c:pt>
                <c:pt idx="2249">
                  <c:v>436.24</c:v>
                </c:pt>
                <c:pt idx="2250">
                  <c:v>469.52</c:v>
                </c:pt>
                <c:pt idx="2251">
                  <c:v>491.86</c:v>
                </c:pt>
                <c:pt idx="2252">
                  <c:v>483.98</c:v>
                </c:pt>
                <c:pt idx="2253">
                  <c:v>459.95</c:v>
                </c:pt>
                <c:pt idx="2254">
                  <c:v>443.97</c:v>
                </c:pt>
                <c:pt idx="2255">
                  <c:v>437.01</c:v>
                </c:pt>
                <c:pt idx="2256">
                  <c:v>421.45</c:v>
                </c:pt>
                <c:pt idx="2257">
                  <c:v>385.07</c:v>
                </c:pt>
                <c:pt idx="2258">
                  <c:v>385.06</c:v>
                </c:pt>
                <c:pt idx="2259">
                  <c:v>369.22</c:v>
                </c:pt>
                <c:pt idx="2260">
                  <c:v>358.54</c:v>
                </c:pt>
                <c:pt idx="2261">
                  <c:v>369.02</c:v>
                </c:pt>
                <c:pt idx="2262">
                  <c:v>379.02</c:v>
                </c:pt>
                <c:pt idx="2263">
                  <c:v>385.01</c:v>
                </c:pt>
                <c:pt idx="2264">
                  <c:v>402.13</c:v>
                </c:pt>
                <c:pt idx="2265">
                  <c:v>402.13</c:v>
                </c:pt>
                <c:pt idx="2266">
                  <c:v>388.5</c:v>
                </c:pt>
                <c:pt idx="2267">
                  <c:v>380.04</c:v>
                </c:pt>
                <c:pt idx="2268">
                  <c:v>360</c:v>
                </c:pt>
                <c:pt idx="2269">
                  <c:v>295</c:v>
                </c:pt>
                <c:pt idx="2270">
                  <c:v>251.8</c:v>
                </c:pt>
                <c:pt idx="2271">
                  <c:v>297</c:v>
                </c:pt>
                <c:pt idx="2272">
                  <c:v>343.1</c:v>
                </c:pt>
                <c:pt idx="2273">
                  <c:v>404.32</c:v>
                </c:pt>
                <c:pt idx="2274">
                  <c:v>459.99</c:v>
                </c:pt>
                <c:pt idx="2275">
                  <c:v>505.94</c:v>
                </c:pt>
                <c:pt idx="2276">
                  <c:v>517.20000000000005</c:v>
                </c:pt>
                <c:pt idx="2277">
                  <c:v>484.94</c:v>
                </c:pt>
                <c:pt idx="2278">
                  <c:v>453.1</c:v>
                </c:pt>
                <c:pt idx="2279">
                  <c:v>400</c:v>
                </c:pt>
                <c:pt idx="2280">
                  <c:v>347.09</c:v>
                </c:pt>
                <c:pt idx="2281">
                  <c:v>340.71</c:v>
                </c:pt>
                <c:pt idx="2282">
                  <c:v>340.31</c:v>
                </c:pt>
                <c:pt idx="2283">
                  <c:v>349.9</c:v>
                </c:pt>
                <c:pt idx="2284">
                  <c:v>353.39</c:v>
                </c:pt>
                <c:pt idx="2285">
                  <c:v>389.05</c:v>
                </c:pt>
                <c:pt idx="2286">
                  <c:v>464.34</c:v>
                </c:pt>
                <c:pt idx="2287">
                  <c:v>502.49</c:v>
                </c:pt>
                <c:pt idx="2288">
                  <c:v>499.94</c:v>
                </c:pt>
                <c:pt idx="2289">
                  <c:v>470.3</c:v>
                </c:pt>
                <c:pt idx="2290">
                  <c:v>408.67</c:v>
                </c:pt>
                <c:pt idx="2291">
                  <c:v>440.29</c:v>
                </c:pt>
                <c:pt idx="2292">
                  <c:v>426.47</c:v>
                </c:pt>
                <c:pt idx="2293">
                  <c:v>421.84</c:v>
                </c:pt>
                <c:pt idx="2294">
                  <c:v>431.28</c:v>
                </c:pt>
                <c:pt idx="2295">
                  <c:v>440.37</c:v>
                </c:pt>
                <c:pt idx="2296">
                  <c:v>444.73</c:v>
                </c:pt>
                <c:pt idx="2297">
                  <c:v>471.71</c:v>
                </c:pt>
                <c:pt idx="2298">
                  <c:v>515</c:v>
                </c:pt>
                <c:pt idx="2299">
                  <c:v>710.94</c:v>
                </c:pt>
                <c:pt idx="2300">
                  <c:v>528.4</c:v>
                </c:pt>
                <c:pt idx="2301">
                  <c:v>463.2</c:v>
                </c:pt>
                <c:pt idx="2302">
                  <c:v>376.68</c:v>
                </c:pt>
                <c:pt idx="2303">
                  <c:v>369.93</c:v>
                </c:pt>
                <c:pt idx="2304">
                  <c:v>345.06</c:v>
                </c:pt>
                <c:pt idx="2305">
                  <c:v>334.52</c:v>
                </c:pt>
                <c:pt idx="2306">
                  <c:v>359.31</c:v>
                </c:pt>
                <c:pt idx="2307">
                  <c:v>334.92</c:v>
                </c:pt>
                <c:pt idx="2308">
                  <c:v>359.33</c:v>
                </c:pt>
                <c:pt idx="2309">
                  <c:v>380.01</c:v>
                </c:pt>
                <c:pt idx="2310">
                  <c:v>433.7</c:v>
                </c:pt>
                <c:pt idx="2311">
                  <c:v>506.32</c:v>
                </c:pt>
                <c:pt idx="2312">
                  <c:v>558.61</c:v>
                </c:pt>
                <c:pt idx="2313">
                  <c:v>472.33</c:v>
                </c:pt>
                <c:pt idx="2314">
                  <c:v>440.62</c:v>
                </c:pt>
                <c:pt idx="2315">
                  <c:v>428.77</c:v>
                </c:pt>
                <c:pt idx="2316">
                  <c:v>452.73</c:v>
                </c:pt>
                <c:pt idx="2317">
                  <c:v>430.44</c:v>
                </c:pt>
                <c:pt idx="2318">
                  <c:v>443.1</c:v>
                </c:pt>
                <c:pt idx="2319">
                  <c:v>454.78</c:v>
                </c:pt>
                <c:pt idx="2320">
                  <c:v>496.41</c:v>
                </c:pt>
                <c:pt idx="2321">
                  <c:v>575.15</c:v>
                </c:pt>
                <c:pt idx="2322">
                  <c:v>523.54</c:v>
                </c:pt>
                <c:pt idx="2323">
                  <c:v>601.84</c:v>
                </c:pt>
                <c:pt idx="2324">
                  <c:v>528.04</c:v>
                </c:pt>
                <c:pt idx="2325">
                  <c:v>459.13</c:v>
                </c:pt>
                <c:pt idx="2326">
                  <c:v>438.5</c:v>
                </c:pt>
                <c:pt idx="2327">
                  <c:v>412.61</c:v>
                </c:pt>
                <c:pt idx="2328">
                  <c:v>345.08</c:v>
                </c:pt>
                <c:pt idx="2329">
                  <c:v>367.28</c:v>
                </c:pt>
                <c:pt idx="2330">
                  <c:v>346.82</c:v>
                </c:pt>
                <c:pt idx="2331">
                  <c:v>335.64</c:v>
                </c:pt>
                <c:pt idx="2332">
                  <c:v>352.94</c:v>
                </c:pt>
                <c:pt idx="2333">
                  <c:v>375.85</c:v>
                </c:pt>
                <c:pt idx="2334">
                  <c:v>462.31</c:v>
                </c:pt>
                <c:pt idx="2335">
                  <c:v>505.65</c:v>
                </c:pt>
                <c:pt idx="2336">
                  <c:v>565.37</c:v>
                </c:pt>
                <c:pt idx="2337">
                  <c:v>540.92999999999995</c:v>
                </c:pt>
                <c:pt idx="2338">
                  <c:v>501.18</c:v>
                </c:pt>
                <c:pt idx="2339">
                  <c:v>497.19</c:v>
                </c:pt>
                <c:pt idx="2340">
                  <c:v>478.73</c:v>
                </c:pt>
                <c:pt idx="2341">
                  <c:v>450.13</c:v>
                </c:pt>
                <c:pt idx="2342">
                  <c:v>446.43</c:v>
                </c:pt>
                <c:pt idx="2343">
                  <c:v>459.69</c:v>
                </c:pt>
                <c:pt idx="2344">
                  <c:v>481.97</c:v>
                </c:pt>
                <c:pt idx="2345">
                  <c:v>504.48</c:v>
                </c:pt>
                <c:pt idx="2346">
                  <c:v>547.73</c:v>
                </c:pt>
                <c:pt idx="2347">
                  <c:v>629.04999999999995</c:v>
                </c:pt>
                <c:pt idx="2348">
                  <c:v>539.79999999999995</c:v>
                </c:pt>
                <c:pt idx="2349">
                  <c:v>460.34</c:v>
                </c:pt>
                <c:pt idx="2350">
                  <c:v>421.61</c:v>
                </c:pt>
                <c:pt idx="2351">
                  <c:v>359.57</c:v>
                </c:pt>
                <c:pt idx="2352">
                  <c:v>391.63</c:v>
                </c:pt>
                <c:pt idx="2353">
                  <c:v>338.77</c:v>
                </c:pt>
                <c:pt idx="2354">
                  <c:v>317.25</c:v>
                </c:pt>
                <c:pt idx="2355">
                  <c:v>301.87</c:v>
                </c:pt>
                <c:pt idx="2356">
                  <c:v>308.14999999999998</c:v>
                </c:pt>
                <c:pt idx="2357">
                  <c:v>371.47</c:v>
                </c:pt>
                <c:pt idx="2358">
                  <c:v>450</c:v>
                </c:pt>
                <c:pt idx="2359">
                  <c:v>474.51</c:v>
                </c:pt>
                <c:pt idx="2360">
                  <c:v>500.1</c:v>
                </c:pt>
                <c:pt idx="2361">
                  <c:v>472.29</c:v>
                </c:pt>
                <c:pt idx="2362">
                  <c:v>433.59</c:v>
                </c:pt>
                <c:pt idx="2363">
                  <c:v>396.1</c:v>
                </c:pt>
                <c:pt idx="2364">
                  <c:v>381.12</c:v>
                </c:pt>
                <c:pt idx="2365">
                  <c:v>345.95</c:v>
                </c:pt>
                <c:pt idx="2366">
                  <c:v>368.08</c:v>
                </c:pt>
                <c:pt idx="2367">
                  <c:v>377.04</c:v>
                </c:pt>
                <c:pt idx="2368">
                  <c:v>420.82</c:v>
                </c:pt>
                <c:pt idx="2369">
                  <c:v>425.41</c:v>
                </c:pt>
                <c:pt idx="2370">
                  <c:v>457.8</c:v>
                </c:pt>
                <c:pt idx="2371">
                  <c:v>496.71</c:v>
                </c:pt>
                <c:pt idx="2372">
                  <c:v>461.71</c:v>
                </c:pt>
                <c:pt idx="2373">
                  <c:v>431.45</c:v>
                </c:pt>
                <c:pt idx="2374">
                  <c:v>373.35</c:v>
                </c:pt>
                <c:pt idx="2375">
                  <c:v>249.51</c:v>
                </c:pt>
                <c:pt idx="2376">
                  <c:v>299.54000000000002</c:v>
                </c:pt>
                <c:pt idx="2377">
                  <c:v>262.85000000000002</c:v>
                </c:pt>
                <c:pt idx="2378">
                  <c:v>240</c:v>
                </c:pt>
                <c:pt idx="2379">
                  <c:v>221.22</c:v>
                </c:pt>
                <c:pt idx="2380">
                  <c:v>222.23</c:v>
                </c:pt>
                <c:pt idx="2381">
                  <c:v>287.26</c:v>
                </c:pt>
                <c:pt idx="2382">
                  <c:v>405.95</c:v>
                </c:pt>
                <c:pt idx="2383">
                  <c:v>472.16</c:v>
                </c:pt>
                <c:pt idx="2384">
                  <c:v>486.63</c:v>
                </c:pt>
                <c:pt idx="2385">
                  <c:v>446.83</c:v>
                </c:pt>
                <c:pt idx="2386">
                  <c:v>410.35</c:v>
                </c:pt>
                <c:pt idx="2387">
                  <c:v>380.75</c:v>
                </c:pt>
                <c:pt idx="2388">
                  <c:v>452.45</c:v>
                </c:pt>
                <c:pt idx="2389">
                  <c:v>435.41</c:v>
                </c:pt>
                <c:pt idx="2390">
                  <c:v>435.35</c:v>
                </c:pt>
                <c:pt idx="2391">
                  <c:v>497.29</c:v>
                </c:pt>
                <c:pt idx="2392">
                  <c:v>488.47</c:v>
                </c:pt>
                <c:pt idx="2393">
                  <c:v>503.48</c:v>
                </c:pt>
                <c:pt idx="2394">
                  <c:v>505.37</c:v>
                </c:pt>
                <c:pt idx="2395">
                  <c:v>527.63</c:v>
                </c:pt>
                <c:pt idx="2396">
                  <c:v>436.57</c:v>
                </c:pt>
                <c:pt idx="2397">
                  <c:v>437.91</c:v>
                </c:pt>
                <c:pt idx="2398">
                  <c:v>230.32</c:v>
                </c:pt>
                <c:pt idx="2399">
                  <c:v>250.33</c:v>
                </c:pt>
                <c:pt idx="2400">
                  <c:v>180.03</c:v>
                </c:pt>
                <c:pt idx="2401">
                  <c:v>191.98</c:v>
                </c:pt>
                <c:pt idx="2402">
                  <c:v>192.07</c:v>
                </c:pt>
                <c:pt idx="2403">
                  <c:v>169.79</c:v>
                </c:pt>
                <c:pt idx="2404">
                  <c:v>166.12</c:v>
                </c:pt>
                <c:pt idx="2405">
                  <c:v>167.05</c:v>
                </c:pt>
                <c:pt idx="2406">
                  <c:v>173.76</c:v>
                </c:pt>
                <c:pt idx="2407">
                  <c:v>350.11</c:v>
                </c:pt>
                <c:pt idx="2408">
                  <c:v>376.17</c:v>
                </c:pt>
                <c:pt idx="2409">
                  <c:v>369.5</c:v>
                </c:pt>
                <c:pt idx="2410">
                  <c:v>280.25</c:v>
                </c:pt>
                <c:pt idx="2411">
                  <c:v>287.83999999999997</c:v>
                </c:pt>
                <c:pt idx="2412">
                  <c:v>254.93</c:v>
                </c:pt>
                <c:pt idx="2413">
                  <c:v>297.12</c:v>
                </c:pt>
                <c:pt idx="2414">
                  <c:v>170.8</c:v>
                </c:pt>
                <c:pt idx="2415">
                  <c:v>228.77</c:v>
                </c:pt>
                <c:pt idx="2416">
                  <c:v>264.39</c:v>
                </c:pt>
                <c:pt idx="2417">
                  <c:v>373.01</c:v>
                </c:pt>
                <c:pt idx="2418">
                  <c:v>384.03</c:v>
                </c:pt>
                <c:pt idx="2419">
                  <c:v>453.04</c:v>
                </c:pt>
                <c:pt idx="2420">
                  <c:v>372.97</c:v>
                </c:pt>
                <c:pt idx="2421">
                  <c:v>202.65</c:v>
                </c:pt>
                <c:pt idx="2422">
                  <c:v>211.62</c:v>
                </c:pt>
                <c:pt idx="2423">
                  <c:v>162.72</c:v>
                </c:pt>
                <c:pt idx="2424">
                  <c:v>175.8</c:v>
                </c:pt>
                <c:pt idx="2425">
                  <c:v>135.79</c:v>
                </c:pt>
                <c:pt idx="2426">
                  <c:v>127.1</c:v>
                </c:pt>
                <c:pt idx="2427">
                  <c:v>111.05</c:v>
                </c:pt>
                <c:pt idx="2428">
                  <c:v>51.04</c:v>
                </c:pt>
                <c:pt idx="2429">
                  <c:v>105.58</c:v>
                </c:pt>
                <c:pt idx="2430">
                  <c:v>112.01</c:v>
                </c:pt>
                <c:pt idx="2431">
                  <c:v>94.11</c:v>
                </c:pt>
                <c:pt idx="2432">
                  <c:v>139.81</c:v>
                </c:pt>
                <c:pt idx="2433">
                  <c:v>162.41999999999999</c:v>
                </c:pt>
                <c:pt idx="2434">
                  <c:v>147.91</c:v>
                </c:pt>
                <c:pt idx="2435">
                  <c:v>120.37</c:v>
                </c:pt>
                <c:pt idx="2436">
                  <c:v>106.65</c:v>
                </c:pt>
                <c:pt idx="2437">
                  <c:v>48.14</c:v>
                </c:pt>
                <c:pt idx="2438">
                  <c:v>36.340000000000003</c:v>
                </c:pt>
                <c:pt idx="2439">
                  <c:v>50.67</c:v>
                </c:pt>
                <c:pt idx="2440">
                  <c:v>95.75</c:v>
                </c:pt>
                <c:pt idx="2441">
                  <c:v>160.77000000000001</c:v>
                </c:pt>
                <c:pt idx="2442">
                  <c:v>256.14999999999998</c:v>
                </c:pt>
                <c:pt idx="2443">
                  <c:v>356.08</c:v>
                </c:pt>
                <c:pt idx="2444">
                  <c:v>278.67</c:v>
                </c:pt>
                <c:pt idx="2445">
                  <c:v>248.81</c:v>
                </c:pt>
                <c:pt idx="2446">
                  <c:v>255.73</c:v>
                </c:pt>
                <c:pt idx="2447">
                  <c:v>164.99</c:v>
                </c:pt>
                <c:pt idx="2448">
                  <c:v>152.94</c:v>
                </c:pt>
                <c:pt idx="2449">
                  <c:v>112.02</c:v>
                </c:pt>
                <c:pt idx="2450">
                  <c:v>141.83000000000001</c:v>
                </c:pt>
                <c:pt idx="2451">
                  <c:v>127.18</c:v>
                </c:pt>
                <c:pt idx="2452">
                  <c:v>144.94999999999999</c:v>
                </c:pt>
                <c:pt idx="2453">
                  <c:v>206.14</c:v>
                </c:pt>
                <c:pt idx="2454">
                  <c:v>368.04</c:v>
                </c:pt>
                <c:pt idx="2455">
                  <c:v>417.21</c:v>
                </c:pt>
                <c:pt idx="2456">
                  <c:v>415.38</c:v>
                </c:pt>
                <c:pt idx="2457">
                  <c:v>358.28</c:v>
                </c:pt>
                <c:pt idx="2458">
                  <c:v>326.61</c:v>
                </c:pt>
                <c:pt idx="2459">
                  <c:v>257.83999999999997</c:v>
                </c:pt>
                <c:pt idx="2460">
                  <c:v>222.37</c:v>
                </c:pt>
                <c:pt idx="2461">
                  <c:v>182.73</c:v>
                </c:pt>
                <c:pt idx="2462">
                  <c:v>218.92</c:v>
                </c:pt>
                <c:pt idx="2463">
                  <c:v>252.12</c:v>
                </c:pt>
                <c:pt idx="2464">
                  <c:v>304.32</c:v>
                </c:pt>
                <c:pt idx="2465">
                  <c:v>350</c:v>
                </c:pt>
                <c:pt idx="2466">
                  <c:v>407.43</c:v>
                </c:pt>
                <c:pt idx="2467">
                  <c:v>442.05</c:v>
                </c:pt>
                <c:pt idx="2468">
                  <c:v>420.05</c:v>
                </c:pt>
                <c:pt idx="2469">
                  <c:v>375</c:v>
                </c:pt>
                <c:pt idx="2470">
                  <c:v>342.68</c:v>
                </c:pt>
                <c:pt idx="2471">
                  <c:v>296.69</c:v>
                </c:pt>
                <c:pt idx="2472">
                  <c:v>261.77</c:v>
                </c:pt>
                <c:pt idx="2473">
                  <c:v>260.10000000000002</c:v>
                </c:pt>
                <c:pt idx="2474">
                  <c:v>276.67</c:v>
                </c:pt>
                <c:pt idx="2475">
                  <c:v>262.47000000000003</c:v>
                </c:pt>
                <c:pt idx="2476">
                  <c:v>260.10000000000002</c:v>
                </c:pt>
                <c:pt idx="2477">
                  <c:v>278.3</c:v>
                </c:pt>
                <c:pt idx="2478">
                  <c:v>375</c:v>
                </c:pt>
                <c:pt idx="2479">
                  <c:v>433</c:v>
                </c:pt>
                <c:pt idx="2480">
                  <c:v>446.63</c:v>
                </c:pt>
                <c:pt idx="2481">
                  <c:v>415.68</c:v>
                </c:pt>
                <c:pt idx="2482">
                  <c:v>369.84</c:v>
                </c:pt>
                <c:pt idx="2483">
                  <c:v>351.66</c:v>
                </c:pt>
                <c:pt idx="2484">
                  <c:v>325.73</c:v>
                </c:pt>
                <c:pt idx="2485">
                  <c:v>316.54000000000002</c:v>
                </c:pt>
                <c:pt idx="2486">
                  <c:v>317.7</c:v>
                </c:pt>
                <c:pt idx="2487">
                  <c:v>330.61</c:v>
                </c:pt>
                <c:pt idx="2488">
                  <c:v>368.85</c:v>
                </c:pt>
                <c:pt idx="2489">
                  <c:v>419.08</c:v>
                </c:pt>
                <c:pt idx="2490">
                  <c:v>469.05</c:v>
                </c:pt>
                <c:pt idx="2491">
                  <c:v>634.63</c:v>
                </c:pt>
                <c:pt idx="2492">
                  <c:v>555.13</c:v>
                </c:pt>
                <c:pt idx="2493">
                  <c:v>429.9</c:v>
                </c:pt>
                <c:pt idx="2494">
                  <c:v>388.2</c:v>
                </c:pt>
                <c:pt idx="2495">
                  <c:v>355.14</c:v>
                </c:pt>
                <c:pt idx="2496">
                  <c:v>310.3</c:v>
                </c:pt>
                <c:pt idx="2497">
                  <c:v>299.58</c:v>
                </c:pt>
                <c:pt idx="2498">
                  <c:v>299.54000000000002</c:v>
                </c:pt>
                <c:pt idx="2499">
                  <c:v>299.58</c:v>
                </c:pt>
                <c:pt idx="2500">
                  <c:v>297.27999999999997</c:v>
                </c:pt>
                <c:pt idx="2501">
                  <c:v>339.25</c:v>
                </c:pt>
                <c:pt idx="2502">
                  <c:v>420.46</c:v>
                </c:pt>
                <c:pt idx="2503">
                  <c:v>534.75</c:v>
                </c:pt>
                <c:pt idx="2504">
                  <c:v>524.17999999999995</c:v>
                </c:pt>
                <c:pt idx="2505">
                  <c:v>424.32</c:v>
                </c:pt>
                <c:pt idx="2506">
                  <c:v>361.87</c:v>
                </c:pt>
                <c:pt idx="2507">
                  <c:v>361.8</c:v>
                </c:pt>
                <c:pt idx="2508">
                  <c:v>311.76</c:v>
                </c:pt>
                <c:pt idx="2509">
                  <c:v>310.56</c:v>
                </c:pt>
                <c:pt idx="2510">
                  <c:v>308.08999999999997</c:v>
                </c:pt>
                <c:pt idx="2511">
                  <c:v>332.68</c:v>
                </c:pt>
                <c:pt idx="2512">
                  <c:v>365.14</c:v>
                </c:pt>
                <c:pt idx="2513">
                  <c:v>407.79</c:v>
                </c:pt>
                <c:pt idx="2514">
                  <c:v>470</c:v>
                </c:pt>
                <c:pt idx="2515">
                  <c:v>574.51</c:v>
                </c:pt>
                <c:pt idx="2516">
                  <c:v>490.53</c:v>
                </c:pt>
                <c:pt idx="2517">
                  <c:v>403.66</c:v>
                </c:pt>
                <c:pt idx="2518">
                  <c:v>370</c:v>
                </c:pt>
                <c:pt idx="2519">
                  <c:v>349.39</c:v>
                </c:pt>
                <c:pt idx="2520">
                  <c:v>373.07</c:v>
                </c:pt>
                <c:pt idx="2521">
                  <c:v>339.41</c:v>
                </c:pt>
                <c:pt idx="2522">
                  <c:v>330.08</c:v>
                </c:pt>
                <c:pt idx="2523">
                  <c:v>310.94</c:v>
                </c:pt>
                <c:pt idx="2524">
                  <c:v>322.2</c:v>
                </c:pt>
                <c:pt idx="2525">
                  <c:v>360</c:v>
                </c:pt>
                <c:pt idx="2526">
                  <c:v>435.1</c:v>
                </c:pt>
                <c:pt idx="2527">
                  <c:v>536.03</c:v>
                </c:pt>
                <c:pt idx="2528">
                  <c:v>508.3</c:v>
                </c:pt>
                <c:pt idx="2529">
                  <c:v>412.4</c:v>
                </c:pt>
                <c:pt idx="2530">
                  <c:v>381.27</c:v>
                </c:pt>
                <c:pt idx="2531">
                  <c:v>363.14</c:v>
                </c:pt>
                <c:pt idx="2532">
                  <c:v>357.88</c:v>
                </c:pt>
                <c:pt idx="2533">
                  <c:v>357.18</c:v>
                </c:pt>
                <c:pt idx="2534">
                  <c:v>364.47</c:v>
                </c:pt>
                <c:pt idx="2535">
                  <c:v>378.17</c:v>
                </c:pt>
                <c:pt idx="2536">
                  <c:v>407.09</c:v>
                </c:pt>
                <c:pt idx="2537">
                  <c:v>437.74</c:v>
                </c:pt>
                <c:pt idx="2538">
                  <c:v>492.54</c:v>
                </c:pt>
                <c:pt idx="2539">
                  <c:v>600</c:v>
                </c:pt>
                <c:pt idx="2540">
                  <c:v>510</c:v>
                </c:pt>
                <c:pt idx="2541">
                  <c:v>418.38</c:v>
                </c:pt>
                <c:pt idx="2542">
                  <c:v>396.34</c:v>
                </c:pt>
                <c:pt idx="2543">
                  <c:v>378.69</c:v>
                </c:pt>
                <c:pt idx="2544">
                  <c:v>352.56</c:v>
                </c:pt>
                <c:pt idx="2545">
                  <c:v>322.17</c:v>
                </c:pt>
                <c:pt idx="2546">
                  <c:v>312.58</c:v>
                </c:pt>
                <c:pt idx="2547">
                  <c:v>300.48</c:v>
                </c:pt>
                <c:pt idx="2548">
                  <c:v>303.12</c:v>
                </c:pt>
                <c:pt idx="2549">
                  <c:v>324.57</c:v>
                </c:pt>
                <c:pt idx="2550">
                  <c:v>410.66</c:v>
                </c:pt>
                <c:pt idx="2551">
                  <c:v>488.78</c:v>
                </c:pt>
                <c:pt idx="2552">
                  <c:v>533.26</c:v>
                </c:pt>
                <c:pt idx="2553">
                  <c:v>438.35</c:v>
                </c:pt>
                <c:pt idx="2554">
                  <c:v>362</c:v>
                </c:pt>
                <c:pt idx="2555">
                  <c:v>351.69</c:v>
                </c:pt>
                <c:pt idx="2556">
                  <c:v>377.12</c:v>
                </c:pt>
                <c:pt idx="2557">
                  <c:v>382.55</c:v>
                </c:pt>
                <c:pt idx="2558">
                  <c:v>333.68</c:v>
                </c:pt>
                <c:pt idx="2559">
                  <c:v>385.9</c:v>
                </c:pt>
                <c:pt idx="2560">
                  <c:v>421.42</c:v>
                </c:pt>
                <c:pt idx="2561">
                  <c:v>422.09</c:v>
                </c:pt>
                <c:pt idx="2562">
                  <c:v>460.13</c:v>
                </c:pt>
                <c:pt idx="2563">
                  <c:v>597.98</c:v>
                </c:pt>
                <c:pt idx="2564">
                  <c:v>558.87</c:v>
                </c:pt>
                <c:pt idx="2565">
                  <c:v>420.64</c:v>
                </c:pt>
                <c:pt idx="2566">
                  <c:v>393.23</c:v>
                </c:pt>
                <c:pt idx="2567">
                  <c:v>385.65</c:v>
                </c:pt>
                <c:pt idx="2568">
                  <c:v>377.94</c:v>
                </c:pt>
                <c:pt idx="2569">
                  <c:v>344.12</c:v>
                </c:pt>
                <c:pt idx="2570">
                  <c:v>312.02999999999997</c:v>
                </c:pt>
                <c:pt idx="2571">
                  <c:v>307.23</c:v>
                </c:pt>
                <c:pt idx="2572">
                  <c:v>306.29000000000002</c:v>
                </c:pt>
                <c:pt idx="2573">
                  <c:v>353.5</c:v>
                </c:pt>
                <c:pt idx="2574">
                  <c:v>376.36</c:v>
                </c:pt>
                <c:pt idx="2575">
                  <c:v>400.31</c:v>
                </c:pt>
                <c:pt idx="2576">
                  <c:v>388.22</c:v>
                </c:pt>
                <c:pt idx="2577">
                  <c:v>379.29</c:v>
                </c:pt>
                <c:pt idx="2578">
                  <c:v>369.93</c:v>
                </c:pt>
                <c:pt idx="2579">
                  <c:v>363.49</c:v>
                </c:pt>
                <c:pt idx="2580">
                  <c:v>343.28</c:v>
                </c:pt>
                <c:pt idx="2581">
                  <c:v>298.29000000000002</c:v>
                </c:pt>
                <c:pt idx="2582">
                  <c:v>299</c:v>
                </c:pt>
                <c:pt idx="2583">
                  <c:v>317.11</c:v>
                </c:pt>
                <c:pt idx="2584">
                  <c:v>357</c:v>
                </c:pt>
                <c:pt idx="2585">
                  <c:v>375.88</c:v>
                </c:pt>
                <c:pt idx="2586">
                  <c:v>512.15</c:v>
                </c:pt>
                <c:pt idx="2587">
                  <c:v>585.63</c:v>
                </c:pt>
                <c:pt idx="2588">
                  <c:v>484.98</c:v>
                </c:pt>
                <c:pt idx="2589">
                  <c:v>386.81</c:v>
                </c:pt>
                <c:pt idx="2590">
                  <c:v>362.73</c:v>
                </c:pt>
                <c:pt idx="2591">
                  <c:v>314.97000000000003</c:v>
                </c:pt>
                <c:pt idx="2592">
                  <c:v>268.66000000000003</c:v>
                </c:pt>
                <c:pt idx="2593">
                  <c:v>230</c:v>
                </c:pt>
                <c:pt idx="2594">
                  <c:v>215.24</c:v>
                </c:pt>
                <c:pt idx="2595">
                  <c:v>215.16</c:v>
                </c:pt>
                <c:pt idx="2596">
                  <c:v>194.4</c:v>
                </c:pt>
                <c:pt idx="2597">
                  <c:v>197.6</c:v>
                </c:pt>
                <c:pt idx="2598">
                  <c:v>228.14</c:v>
                </c:pt>
                <c:pt idx="2599">
                  <c:v>239.9</c:v>
                </c:pt>
                <c:pt idx="2600">
                  <c:v>278.74</c:v>
                </c:pt>
                <c:pt idx="2601">
                  <c:v>305.08</c:v>
                </c:pt>
                <c:pt idx="2602">
                  <c:v>274.76</c:v>
                </c:pt>
                <c:pt idx="2603">
                  <c:v>279.79000000000002</c:v>
                </c:pt>
                <c:pt idx="2604">
                  <c:v>275.08999999999997</c:v>
                </c:pt>
                <c:pt idx="2605">
                  <c:v>239.07</c:v>
                </c:pt>
                <c:pt idx="2606">
                  <c:v>211.61</c:v>
                </c:pt>
                <c:pt idx="2607">
                  <c:v>220.99</c:v>
                </c:pt>
                <c:pt idx="2608">
                  <c:v>270.63</c:v>
                </c:pt>
                <c:pt idx="2609">
                  <c:v>345.54</c:v>
                </c:pt>
                <c:pt idx="2610">
                  <c:v>380.09</c:v>
                </c:pt>
                <c:pt idx="2611">
                  <c:v>415.03</c:v>
                </c:pt>
                <c:pt idx="2612">
                  <c:v>396.1</c:v>
                </c:pt>
                <c:pt idx="2613">
                  <c:v>369.97</c:v>
                </c:pt>
                <c:pt idx="2614">
                  <c:v>348.17</c:v>
                </c:pt>
                <c:pt idx="2615">
                  <c:v>294.43</c:v>
                </c:pt>
                <c:pt idx="2616">
                  <c:v>248.77</c:v>
                </c:pt>
                <c:pt idx="2617">
                  <c:v>179.85</c:v>
                </c:pt>
                <c:pt idx="2618">
                  <c:v>158.9</c:v>
                </c:pt>
                <c:pt idx="2619">
                  <c:v>142.21</c:v>
                </c:pt>
                <c:pt idx="2620">
                  <c:v>153.49</c:v>
                </c:pt>
                <c:pt idx="2621">
                  <c:v>239.71</c:v>
                </c:pt>
                <c:pt idx="2622">
                  <c:v>380.64</c:v>
                </c:pt>
                <c:pt idx="2623">
                  <c:v>437.87</c:v>
                </c:pt>
                <c:pt idx="2624">
                  <c:v>437.54</c:v>
                </c:pt>
                <c:pt idx="2625">
                  <c:v>405.93</c:v>
                </c:pt>
                <c:pt idx="2626">
                  <c:v>378.37</c:v>
                </c:pt>
                <c:pt idx="2627">
                  <c:v>367.58</c:v>
                </c:pt>
                <c:pt idx="2628">
                  <c:v>352.17</c:v>
                </c:pt>
                <c:pt idx="2629">
                  <c:v>331.8</c:v>
                </c:pt>
                <c:pt idx="2630">
                  <c:v>366.24</c:v>
                </c:pt>
                <c:pt idx="2631">
                  <c:v>361.45</c:v>
                </c:pt>
                <c:pt idx="2632">
                  <c:v>390.21</c:v>
                </c:pt>
                <c:pt idx="2633">
                  <c:v>406.75</c:v>
                </c:pt>
                <c:pt idx="2634">
                  <c:v>417.18</c:v>
                </c:pt>
                <c:pt idx="2635">
                  <c:v>466.86</c:v>
                </c:pt>
                <c:pt idx="2636">
                  <c:v>396.58</c:v>
                </c:pt>
                <c:pt idx="2637">
                  <c:v>329.7</c:v>
                </c:pt>
                <c:pt idx="2638">
                  <c:v>323.93</c:v>
                </c:pt>
                <c:pt idx="2639">
                  <c:v>263.91000000000003</c:v>
                </c:pt>
                <c:pt idx="2640">
                  <c:v>190.95</c:v>
                </c:pt>
                <c:pt idx="2641">
                  <c:v>180.24</c:v>
                </c:pt>
                <c:pt idx="2642">
                  <c:v>169.8</c:v>
                </c:pt>
                <c:pt idx="2643">
                  <c:v>151.30000000000001</c:v>
                </c:pt>
                <c:pt idx="2644">
                  <c:v>167.35</c:v>
                </c:pt>
                <c:pt idx="2645">
                  <c:v>299.3</c:v>
                </c:pt>
                <c:pt idx="2646">
                  <c:v>384.06</c:v>
                </c:pt>
                <c:pt idx="2647">
                  <c:v>436.54</c:v>
                </c:pt>
                <c:pt idx="2648">
                  <c:v>534.85</c:v>
                </c:pt>
                <c:pt idx="2649">
                  <c:v>566.01</c:v>
                </c:pt>
                <c:pt idx="2650">
                  <c:v>465.89</c:v>
                </c:pt>
                <c:pt idx="2651">
                  <c:v>414.9</c:v>
                </c:pt>
                <c:pt idx="2652">
                  <c:v>324.44</c:v>
                </c:pt>
                <c:pt idx="2653">
                  <c:v>307.24</c:v>
                </c:pt>
                <c:pt idx="2654">
                  <c:v>296.87</c:v>
                </c:pt>
                <c:pt idx="2655">
                  <c:v>295.89999999999998</c:v>
                </c:pt>
                <c:pt idx="2656">
                  <c:v>353.45</c:v>
                </c:pt>
                <c:pt idx="2657">
                  <c:v>372.39</c:v>
                </c:pt>
                <c:pt idx="2658">
                  <c:v>478.23</c:v>
                </c:pt>
                <c:pt idx="2659">
                  <c:v>564.92999999999995</c:v>
                </c:pt>
                <c:pt idx="2660">
                  <c:v>487.57</c:v>
                </c:pt>
                <c:pt idx="2661">
                  <c:v>351.43</c:v>
                </c:pt>
                <c:pt idx="2662">
                  <c:v>333.69</c:v>
                </c:pt>
                <c:pt idx="2663">
                  <c:v>319.70999999999998</c:v>
                </c:pt>
                <c:pt idx="2664">
                  <c:v>306.42</c:v>
                </c:pt>
                <c:pt idx="2665">
                  <c:v>275.77999999999997</c:v>
                </c:pt>
                <c:pt idx="2666">
                  <c:v>245.94</c:v>
                </c:pt>
                <c:pt idx="2667">
                  <c:v>242.98</c:v>
                </c:pt>
                <c:pt idx="2668">
                  <c:v>273.77</c:v>
                </c:pt>
                <c:pt idx="2669">
                  <c:v>307.13</c:v>
                </c:pt>
                <c:pt idx="2670">
                  <c:v>383.17</c:v>
                </c:pt>
                <c:pt idx="2671">
                  <c:v>472.63</c:v>
                </c:pt>
                <c:pt idx="2672">
                  <c:v>500.38</c:v>
                </c:pt>
                <c:pt idx="2673">
                  <c:v>430.15</c:v>
                </c:pt>
                <c:pt idx="2674">
                  <c:v>407.34</c:v>
                </c:pt>
                <c:pt idx="2675">
                  <c:v>373.47</c:v>
                </c:pt>
                <c:pt idx="2676">
                  <c:v>335.52</c:v>
                </c:pt>
                <c:pt idx="2677">
                  <c:v>328.94</c:v>
                </c:pt>
                <c:pt idx="2678">
                  <c:v>327.85</c:v>
                </c:pt>
                <c:pt idx="2679">
                  <c:v>360.25</c:v>
                </c:pt>
                <c:pt idx="2680">
                  <c:v>384.98</c:v>
                </c:pt>
                <c:pt idx="2681">
                  <c:v>435.59</c:v>
                </c:pt>
                <c:pt idx="2682">
                  <c:v>510.65</c:v>
                </c:pt>
                <c:pt idx="2683">
                  <c:v>640.41999999999996</c:v>
                </c:pt>
                <c:pt idx="2684">
                  <c:v>510</c:v>
                </c:pt>
                <c:pt idx="2685">
                  <c:v>419.99</c:v>
                </c:pt>
                <c:pt idx="2686">
                  <c:v>372.61</c:v>
                </c:pt>
                <c:pt idx="2687">
                  <c:v>361.8</c:v>
                </c:pt>
                <c:pt idx="2688">
                  <c:v>351.45</c:v>
                </c:pt>
                <c:pt idx="2689">
                  <c:v>336.51</c:v>
                </c:pt>
                <c:pt idx="2690">
                  <c:v>326.14</c:v>
                </c:pt>
                <c:pt idx="2691">
                  <c:v>315.19</c:v>
                </c:pt>
                <c:pt idx="2692">
                  <c:v>320</c:v>
                </c:pt>
                <c:pt idx="2693">
                  <c:v>345.53</c:v>
                </c:pt>
                <c:pt idx="2694">
                  <c:v>440.07</c:v>
                </c:pt>
                <c:pt idx="2695">
                  <c:v>569.92999999999995</c:v>
                </c:pt>
                <c:pt idx="2696">
                  <c:v>584.13</c:v>
                </c:pt>
                <c:pt idx="2697">
                  <c:v>515.22</c:v>
                </c:pt>
                <c:pt idx="2698">
                  <c:v>464.65</c:v>
                </c:pt>
                <c:pt idx="2699">
                  <c:v>457.25</c:v>
                </c:pt>
                <c:pt idx="2700">
                  <c:v>398.97</c:v>
                </c:pt>
                <c:pt idx="2701">
                  <c:v>363.76</c:v>
                </c:pt>
                <c:pt idx="2702">
                  <c:v>363.33</c:v>
                </c:pt>
                <c:pt idx="2703">
                  <c:v>392.41</c:v>
                </c:pt>
                <c:pt idx="2704">
                  <c:v>398.97</c:v>
                </c:pt>
                <c:pt idx="2705">
                  <c:v>445.01</c:v>
                </c:pt>
                <c:pt idx="2706">
                  <c:v>523.19000000000005</c:v>
                </c:pt>
                <c:pt idx="2707">
                  <c:v>605</c:v>
                </c:pt>
                <c:pt idx="2708">
                  <c:v>520</c:v>
                </c:pt>
                <c:pt idx="2709">
                  <c:v>424.99</c:v>
                </c:pt>
                <c:pt idx="2710">
                  <c:v>397.03</c:v>
                </c:pt>
                <c:pt idx="2711">
                  <c:v>374.46</c:v>
                </c:pt>
                <c:pt idx="2712">
                  <c:v>349.44</c:v>
                </c:pt>
                <c:pt idx="2713">
                  <c:v>336.1</c:v>
                </c:pt>
                <c:pt idx="2714">
                  <c:v>325.02999999999997</c:v>
                </c:pt>
                <c:pt idx="2715">
                  <c:v>322.42</c:v>
                </c:pt>
                <c:pt idx="2716">
                  <c:v>324.8</c:v>
                </c:pt>
                <c:pt idx="2717">
                  <c:v>348.44</c:v>
                </c:pt>
                <c:pt idx="2718">
                  <c:v>429.99</c:v>
                </c:pt>
                <c:pt idx="2719">
                  <c:v>524</c:v>
                </c:pt>
                <c:pt idx="2720">
                  <c:v>553.96</c:v>
                </c:pt>
                <c:pt idx="2721">
                  <c:v>461.38</c:v>
                </c:pt>
                <c:pt idx="2722">
                  <c:v>387.47</c:v>
                </c:pt>
                <c:pt idx="2723">
                  <c:v>353.32</c:v>
                </c:pt>
                <c:pt idx="2724">
                  <c:v>313.06</c:v>
                </c:pt>
                <c:pt idx="2725">
                  <c:v>299.81</c:v>
                </c:pt>
                <c:pt idx="2726">
                  <c:v>298.56</c:v>
                </c:pt>
                <c:pt idx="2727">
                  <c:v>322.02999999999997</c:v>
                </c:pt>
                <c:pt idx="2728">
                  <c:v>331.01</c:v>
                </c:pt>
                <c:pt idx="2729">
                  <c:v>387.06</c:v>
                </c:pt>
                <c:pt idx="2730">
                  <c:v>423.27</c:v>
                </c:pt>
                <c:pt idx="2731">
                  <c:v>472.47</c:v>
                </c:pt>
                <c:pt idx="2732">
                  <c:v>404.49</c:v>
                </c:pt>
                <c:pt idx="2733">
                  <c:v>312.45999999999998</c:v>
                </c:pt>
                <c:pt idx="2734">
                  <c:v>252.17</c:v>
                </c:pt>
                <c:pt idx="2735">
                  <c:v>202.72</c:v>
                </c:pt>
                <c:pt idx="2736">
                  <c:v>176.93</c:v>
                </c:pt>
                <c:pt idx="2737">
                  <c:v>134.91</c:v>
                </c:pt>
                <c:pt idx="2738">
                  <c:v>134.76</c:v>
                </c:pt>
                <c:pt idx="2739">
                  <c:v>132.44</c:v>
                </c:pt>
                <c:pt idx="2740">
                  <c:v>137.12</c:v>
                </c:pt>
                <c:pt idx="2741">
                  <c:v>232.12</c:v>
                </c:pt>
                <c:pt idx="2742">
                  <c:v>309.05</c:v>
                </c:pt>
                <c:pt idx="2743">
                  <c:v>355.49</c:v>
                </c:pt>
                <c:pt idx="2744">
                  <c:v>399.43</c:v>
                </c:pt>
                <c:pt idx="2745">
                  <c:v>284.42</c:v>
                </c:pt>
                <c:pt idx="2746">
                  <c:v>269.26</c:v>
                </c:pt>
                <c:pt idx="2747">
                  <c:v>243.38</c:v>
                </c:pt>
                <c:pt idx="2748">
                  <c:v>196.56</c:v>
                </c:pt>
                <c:pt idx="2749">
                  <c:v>183.76</c:v>
                </c:pt>
                <c:pt idx="2750">
                  <c:v>150.41999999999999</c:v>
                </c:pt>
                <c:pt idx="2751">
                  <c:v>166.7</c:v>
                </c:pt>
                <c:pt idx="2752">
                  <c:v>231.27</c:v>
                </c:pt>
                <c:pt idx="2753">
                  <c:v>263.64999999999998</c:v>
                </c:pt>
                <c:pt idx="2754">
                  <c:v>299.87</c:v>
                </c:pt>
                <c:pt idx="2755">
                  <c:v>330.63</c:v>
                </c:pt>
                <c:pt idx="2756">
                  <c:v>254.69</c:v>
                </c:pt>
                <c:pt idx="2757">
                  <c:v>227.8</c:v>
                </c:pt>
                <c:pt idx="2758">
                  <c:v>210.11</c:v>
                </c:pt>
                <c:pt idx="2759">
                  <c:v>128.6</c:v>
                </c:pt>
                <c:pt idx="2760">
                  <c:v>122.83</c:v>
                </c:pt>
                <c:pt idx="2761">
                  <c:v>111.41</c:v>
                </c:pt>
                <c:pt idx="2762">
                  <c:v>77.69</c:v>
                </c:pt>
                <c:pt idx="2763">
                  <c:v>75.09</c:v>
                </c:pt>
                <c:pt idx="2764">
                  <c:v>71.760000000000005</c:v>
                </c:pt>
                <c:pt idx="2765">
                  <c:v>76.709999999999994</c:v>
                </c:pt>
                <c:pt idx="2766">
                  <c:v>82.95</c:v>
                </c:pt>
                <c:pt idx="2767">
                  <c:v>98.83</c:v>
                </c:pt>
                <c:pt idx="2768">
                  <c:v>118.64</c:v>
                </c:pt>
                <c:pt idx="2769">
                  <c:v>108.16</c:v>
                </c:pt>
                <c:pt idx="2770">
                  <c:v>87.96</c:v>
                </c:pt>
                <c:pt idx="2771">
                  <c:v>103.36</c:v>
                </c:pt>
                <c:pt idx="2772">
                  <c:v>78.2</c:v>
                </c:pt>
                <c:pt idx="2773">
                  <c:v>67.12</c:v>
                </c:pt>
                <c:pt idx="2774">
                  <c:v>65.25</c:v>
                </c:pt>
                <c:pt idx="2775">
                  <c:v>74.790000000000006</c:v>
                </c:pt>
                <c:pt idx="2776">
                  <c:v>109.65</c:v>
                </c:pt>
                <c:pt idx="2777">
                  <c:v>196.14</c:v>
                </c:pt>
                <c:pt idx="2778">
                  <c:v>356.87</c:v>
                </c:pt>
                <c:pt idx="2779">
                  <c:v>427.6</c:v>
                </c:pt>
                <c:pt idx="2780">
                  <c:v>333.12</c:v>
                </c:pt>
                <c:pt idx="2781">
                  <c:v>257.44</c:v>
                </c:pt>
                <c:pt idx="2782">
                  <c:v>202.33</c:v>
                </c:pt>
                <c:pt idx="2783">
                  <c:v>180.67</c:v>
                </c:pt>
                <c:pt idx="2784">
                  <c:v>108.76</c:v>
                </c:pt>
                <c:pt idx="2785">
                  <c:v>114.81</c:v>
                </c:pt>
                <c:pt idx="2786">
                  <c:v>114.67</c:v>
                </c:pt>
                <c:pt idx="2787">
                  <c:v>107.86</c:v>
                </c:pt>
                <c:pt idx="2788">
                  <c:v>117.38</c:v>
                </c:pt>
                <c:pt idx="2789">
                  <c:v>142.93</c:v>
                </c:pt>
                <c:pt idx="2790">
                  <c:v>338.45</c:v>
                </c:pt>
                <c:pt idx="2791">
                  <c:v>408.86</c:v>
                </c:pt>
                <c:pt idx="2792">
                  <c:v>439.17</c:v>
                </c:pt>
                <c:pt idx="2793">
                  <c:v>299.39999999999998</c:v>
                </c:pt>
                <c:pt idx="2794">
                  <c:v>210.29</c:v>
                </c:pt>
                <c:pt idx="2795">
                  <c:v>172.78</c:v>
                </c:pt>
                <c:pt idx="2796">
                  <c:v>197.88</c:v>
                </c:pt>
                <c:pt idx="2797">
                  <c:v>148.13999999999999</c:v>
                </c:pt>
                <c:pt idx="2798">
                  <c:v>187.12</c:v>
                </c:pt>
                <c:pt idx="2799">
                  <c:v>195.69</c:v>
                </c:pt>
                <c:pt idx="2800">
                  <c:v>217.47</c:v>
                </c:pt>
                <c:pt idx="2801">
                  <c:v>324.55</c:v>
                </c:pt>
                <c:pt idx="2802">
                  <c:v>391.11</c:v>
                </c:pt>
                <c:pt idx="2803">
                  <c:v>542.29</c:v>
                </c:pt>
                <c:pt idx="2804">
                  <c:v>379.85</c:v>
                </c:pt>
                <c:pt idx="2805">
                  <c:v>321.3</c:v>
                </c:pt>
                <c:pt idx="2806">
                  <c:v>318.42</c:v>
                </c:pt>
                <c:pt idx="2807">
                  <c:v>281.38</c:v>
                </c:pt>
                <c:pt idx="2808">
                  <c:v>211.88</c:v>
                </c:pt>
                <c:pt idx="2809">
                  <c:v>178.55</c:v>
                </c:pt>
                <c:pt idx="2810">
                  <c:v>163.41</c:v>
                </c:pt>
                <c:pt idx="2811">
                  <c:v>169.1</c:v>
                </c:pt>
                <c:pt idx="2812">
                  <c:v>187.69</c:v>
                </c:pt>
                <c:pt idx="2813">
                  <c:v>196.92</c:v>
                </c:pt>
                <c:pt idx="2814">
                  <c:v>329.97</c:v>
                </c:pt>
                <c:pt idx="2815">
                  <c:v>427.5</c:v>
                </c:pt>
                <c:pt idx="2816">
                  <c:v>497.39</c:v>
                </c:pt>
                <c:pt idx="2817">
                  <c:v>335.54</c:v>
                </c:pt>
                <c:pt idx="2818">
                  <c:v>274.87</c:v>
                </c:pt>
                <c:pt idx="2819">
                  <c:v>230.89</c:v>
                </c:pt>
                <c:pt idx="2820">
                  <c:v>259.42</c:v>
                </c:pt>
                <c:pt idx="2821">
                  <c:v>225.47</c:v>
                </c:pt>
                <c:pt idx="2822">
                  <c:v>290</c:v>
                </c:pt>
                <c:pt idx="2823">
                  <c:v>316.04000000000002</c:v>
                </c:pt>
                <c:pt idx="2824">
                  <c:v>335.45</c:v>
                </c:pt>
                <c:pt idx="2825">
                  <c:v>359.09</c:v>
                </c:pt>
                <c:pt idx="2826">
                  <c:v>466.58</c:v>
                </c:pt>
                <c:pt idx="2827">
                  <c:v>567.52</c:v>
                </c:pt>
                <c:pt idx="2828">
                  <c:v>407.91</c:v>
                </c:pt>
                <c:pt idx="2829">
                  <c:v>281.77</c:v>
                </c:pt>
                <c:pt idx="2830">
                  <c:v>332.38</c:v>
                </c:pt>
                <c:pt idx="2831">
                  <c:v>297.35000000000002</c:v>
                </c:pt>
                <c:pt idx="2832">
                  <c:v>201.76</c:v>
                </c:pt>
                <c:pt idx="2833">
                  <c:v>184.44</c:v>
                </c:pt>
                <c:pt idx="2834">
                  <c:v>107.42</c:v>
                </c:pt>
                <c:pt idx="2835">
                  <c:v>153.36000000000001</c:v>
                </c:pt>
                <c:pt idx="2836">
                  <c:v>158.63999999999999</c:v>
                </c:pt>
                <c:pt idx="2837">
                  <c:v>271.85000000000002</c:v>
                </c:pt>
                <c:pt idx="2838">
                  <c:v>296.89</c:v>
                </c:pt>
                <c:pt idx="2839">
                  <c:v>337.74</c:v>
                </c:pt>
                <c:pt idx="2840">
                  <c:v>354.07</c:v>
                </c:pt>
                <c:pt idx="2841">
                  <c:v>286.27</c:v>
                </c:pt>
                <c:pt idx="2842">
                  <c:v>265.44</c:v>
                </c:pt>
                <c:pt idx="2843">
                  <c:v>241.05</c:v>
                </c:pt>
                <c:pt idx="2844">
                  <c:v>197.5</c:v>
                </c:pt>
                <c:pt idx="2845">
                  <c:v>199.02</c:v>
                </c:pt>
                <c:pt idx="2846">
                  <c:v>207.47</c:v>
                </c:pt>
                <c:pt idx="2847">
                  <c:v>264.93</c:v>
                </c:pt>
                <c:pt idx="2848">
                  <c:v>282.99</c:v>
                </c:pt>
                <c:pt idx="2849">
                  <c:v>299.51</c:v>
                </c:pt>
                <c:pt idx="2850">
                  <c:v>421.46</c:v>
                </c:pt>
                <c:pt idx="2851">
                  <c:v>523.85</c:v>
                </c:pt>
                <c:pt idx="2852">
                  <c:v>393.72</c:v>
                </c:pt>
                <c:pt idx="2853">
                  <c:v>266.98</c:v>
                </c:pt>
                <c:pt idx="2854">
                  <c:v>256.3</c:v>
                </c:pt>
                <c:pt idx="2855">
                  <c:v>218.23</c:v>
                </c:pt>
                <c:pt idx="2856">
                  <c:v>157.76</c:v>
                </c:pt>
                <c:pt idx="2857">
                  <c:v>123.63</c:v>
                </c:pt>
                <c:pt idx="2858">
                  <c:v>115.46</c:v>
                </c:pt>
                <c:pt idx="2859">
                  <c:v>125.36</c:v>
                </c:pt>
                <c:pt idx="2860">
                  <c:v>123.64</c:v>
                </c:pt>
                <c:pt idx="2861">
                  <c:v>189.91</c:v>
                </c:pt>
                <c:pt idx="2862">
                  <c:v>256.45</c:v>
                </c:pt>
                <c:pt idx="2863">
                  <c:v>340.65</c:v>
                </c:pt>
                <c:pt idx="2864">
                  <c:v>373.48</c:v>
                </c:pt>
                <c:pt idx="2865">
                  <c:v>310.5</c:v>
                </c:pt>
                <c:pt idx="2866">
                  <c:v>244.86</c:v>
                </c:pt>
                <c:pt idx="2867">
                  <c:v>203.65</c:v>
                </c:pt>
                <c:pt idx="2868">
                  <c:v>185.65</c:v>
                </c:pt>
                <c:pt idx="2869">
                  <c:v>188.43</c:v>
                </c:pt>
                <c:pt idx="2870">
                  <c:v>192.56</c:v>
                </c:pt>
                <c:pt idx="2871">
                  <c:v>205.39</c:v>
                </c:pt>
                <c:pt idx="2872">
                  <c:v>230.6</c:v>
                </c:pt>
                <c:pt idx="2873">
                  <c:v>268.24</c:v>
                </c:pt>
                <c:pt idx="2874">
                  <c:v>374.78</c:v>
                </c:pt>
                <c:pt idx="2875">
                  <c:v>423.75</c:v>
                </c:pt>
                <c:pt idx="2876">
                  <c:v>345.73</c:v>
                </c:pt>
                <c:pt idx="2877">
                  <c:v>231.81</c:v>
                </c:pt>
                <c:pt idx="2878">
                  <c:v>215.22</c:v>
                </c:pt>
                <c:pt idx="2879">
                  <c:v>199.74</c:v>
                </c:pt>
                <c:pt idx="2880">
                  <c:v>196.36</c:v>
                </c:pt>
                <c:pt idx="2881">
                  <c:v>174.24</c:v>
                </c:pt>
                <c:pt idx="2882">
                  <c:v>164.63</c:v>
                </c:pt>
                <c:pt idx="2883">
                  <c:v>162.4</c:v>
                </c:pt>
                <c:pt idx="2884">
                  <c:v>151</c:v>
                </c:pt>
                <c:pt idx="2885">
                  <c:v>206.07</c:v>
                </c:pt>
                <c:pt idx="2886">
                  <c:v>248.34</c:v>
                </c:pt>
                <c:pt idx="2887">
                  <c:v>368.7</c:v>
                </c:pt>
                <c:pt idx="2888">
                  <c:v>264.3</c:v>
                </c:pt>
                <c:pt idx="2889">
                  <c:v>222.21</c:v>
                </c:pt>
                <c:pt idx="2890">
                  <c:v>200.7</c:v>
                </c:pt>
                <c:pt idx="2891">
                  <c:v>168.56</c:v>
                </c:pt>
                <c:pt idx="2892">
                  <c:v>142.88999999999999</c:v>
                </c:pt>
                <c:pt idx="2893">
                  <c:v>138.94</c:v>
                </c:pt>
                <c:pt idx="2894">
                  <c:v>144.82</c:v>
                </c:pt>
                <c:pt idx="2895">
                  <c:v>173.42</c:v>
                </c:pt>
                <c:pt idx="2896">
                  <c:v>190.27</c:v>
                </c:pt>
                <c:pt idx="2897">
                  <c:v>280.93</c:v>
                </c:pt>
                <c:pt idx="2898">
                  <c:v>317.74</c:v>
                </c:pt>
                <c:pt idx="2899">
                  <c:v>363.96</c:v>
                </c:pt>
                <c:pt idx="2900">
                  <c:v>285.83999999999997</c:v>
                </c:pt>
                <c:pt idx="2901">
                  <c:v>240.34</c:v>
                </c:pt>
                <c:pt idx="2902">
                  <c:v>189.7</c:v>
                </c:pt>
                <c:pt idx="2903">
                  <c:v>140.86000000000001</c:v>
                </c:pt>
                <c:pt idx="2904">
                  <c:v>145.41</c:v>
                </c:pt>
                <c:pt idx="2905">
                  <c:v>135.74</c:v>
                </c:pt>
                <c:pt idx="2906">
                  <c:v>135.63</c:v>
                </c:pt>
                <c:pt idx="2907">
                  <c:v>138.26</c:v>
                </c:pt>
                <c:pt idx="2908">
                  <c:v>135.84</c:v>
                </c:pt>
                <c:pt idx="2909">
                  <c:v>142.79</c:v>
                </c:pt>
                <c:pt idx="2910">
                  <c:v>170.28</c:v>
                </c:pt>
                <c:pt idx="2911">
                  <c:v>277.23</c:v>
                </c:pt>
                <c:pt idx="2912">
                  <c:v>264.2</c:v>
                </c:pt>
                <c:pt idx="2913">
                  <c:v>202.73</c:v>
                </c:pt>
                <c:pt idx="2914">
                  <c:v>207.89</c:v>
                </c:pt>
                <c:pt idx="2915">
                  <c:v>225.97</c:v>
                </c:pt>
                <c:pt idx="2916">
                  <c:v>183.32</c:v>
                </c:pt>
                <c:pt idx="2917">
                  <c:v>216.2</c:v>
                </c:pt>
                <c:pt idx="2918">
                  <c:v>197.01</c:v>
                </c:pt>
                <c:pt idx="2919">
                  <c:v>198.05</c:v>
                </c:pt>
                <c:pt idx="2920">
                  <c:v>240.06</c:v>
                </c:pt>
                <c:pt idx="2921">
                  <c:v>277.06</c:v>
                </c:pt>
                <c:pt idx="2922">
                  <c:v>393.84</c:v>
                </c:pt>
                <c:pt idx="2923">
                  <c:v>481</c:v>
                </c:pt>
                <c:pt idx="2924">
                  <c:v>313.72000000000003</c:v>
                </c:pt>
                <c:pt idx="2925">
                  <c:v>280.08</c:v>
                </c:pt>
                <c:pt idx="2926">
                  <c:v>229.38</c:v>
                </c:pt>
                <c:pt idx="2927">
                  <c:v>200.25</c:v>
                </c:pt>
                <c:pt idx="2928">
                  <c:v>216.13</c:v>
                </c:pt>
                <c:pt idx="2929">
                  <c:v>195.02</c:v>
                </c:pt>
                <c:pt idx="2930">
                  <c:v>189.76</c:v>
                </c:pt>
                <c:pt idx="2931">
                  <c:v>162.1</c:v>
                </c:pt>
                <c:pt idx="2932">
                  <c:v>141.94999999999999</c:v>
                </c:pt>
                <c:pt idx="2933">
                  <c:v>147.12</c:v>
                </c:pt>
                <c:pt idx="2934">
                  <c:v>153</c:v>
                </c:pt>
                <c:pt idx="2935">
                  <c:v>195.68</c:v>
                </c:pt>
                <c:pt idx="2936">
                  <c:v>196.7</c:v>
                </c:pt>
                <c:pt idx="2937">
                  <c:v>150.85</c:v>
                </c:pt>
                <c:pt idx="2938">
                  <c:v>116</c:v>
                </c:pt>
                <c:pt idx="2939">
                  <c:v>100.03</c:v>
                </c:pt>
                <c:pt idx="2940">
                  <c:v>174.35</c:v>
                </c:pt>
                <c:pt idx="2941">
                  <c:v>109.26</c:v>
                </c:pt>
                <c:pt idx="2942">
                  <c:v>100.21</c:v>
                </c:pt>
                <c:pt idx="2943">
                  <c:v>101.73</c:v>
                </c:pt>
                <c:pt idx="2944">
                  <c:v>171.78</c:v>
                </c:pt>
                <c:pt idx="2945">
                  <c:v>223.94</c:v>
                </c:pt>
                <c:pt idx="2946">
                  <c:v>353.24</c:v>
                </c:pt>
                <c:pt idx="2947">
                  <c:v>282.52</c:v>
                </c:pt>
                <c:pt idx="2948">
                  <c:v>222.78</c:v>
                </c:pt>
                <c:pt idx="2949">
                  <c:v>148.02000000000001</c:v>
                </c:pt>
                <c:pt idx="2950">
                  <c:v>122.75</c:v>
                </c:pt>
                <c:pt idx="2951">
                  <c:v>100.67</c:v>
                </c:pt>
                <c:pt idx="2952">
                  <c:v>129.97</c:v>
                </c:pt>
                <c:pt idx="2953">
                  <c:v>118.27</c:v>
                </c:pt>
                <c:pt idx="2954">
                  <c:v>107.41</c:v>
                </c:pt>
                <c:pt idx="2955">
                  <c:v>103.92</c:v>
                </c:pt>
                <c:pt idx="2956">
                  <c:v>81.209999999999994</c:v>
                </c:pt>
                <c:pt idx="2957">
                  <c:v>141.4</c:v>
                </c:pt>
                <c:pt idx="2958">
                  <c:v>271.55</c:v>
                </c:pt>
                <c:pt idx="2959">
                  <c:v>227.26</c:v>
                </c:pt>
                <c:pt idx="2960">
                  <c:v>276.76</c:v>
                </c:pt>
                <c:pt idx="2961">
                  <c:v>215.1</c:v>
                </c:pt>
                <c:pt idx="2962">
                  <c:v>170.17</c:v>
                </c:pt>
                <c:pt idx="2963">
                  <c:v>169.75</c:v>
                </c:pt>
                <c:pt idx="2964">
                  <c:v>198.97</c:v>
                </c:pt>
                <c:pt idx="2965">
                  <c:v>220.73</c:v>
                </c:pt>
                <c:pt idx="2966">
                  <c:v>269.87</c:v>
                </c:pt>
                <c:pt idx="2967">
                  <c:v>279.99</c:v>
                </c:pt>
                <c:pt idx="2968">
                  <c:v>281.69</c:v>
                </c:pt>
                <c:pt idx="2969">
                  <c:v>300.95</c:v>
                </c:pt>
                <c:pt idx="2970">
                  <c:v>349.29</c:v>
                </c:pt>
                <c:pt idx="2971">
                  <c:v>427.56</c:v>
                </c:pt>
                <c:pt idx="2972">
                  <c:v>348.66</c:v>
                </c:pt>
                <c:pt idx="2973">
                  <c:v>196.12</c:v>
                </c:pt>
                <c:pt idx="2974">
                  <c:v>235.61</c:v>
                </c:pt>
                <c:pt idx="2975">
                  <c:v>159.34</c:v>
                </c:pt>
                <c:pt idx="2976">
                  <c:v>214.97</c:v>
                </c:pt>
                <c:pt idx="2977">
                  <c:v>174.3</c:v>
                </c:pt>
                <c:pt idx="2978">
                  <c:v>174.3</c:v>
                </c:pt>
                <c:pt idx="2979">
                  <c:v>171.54</c:v>
                </c:pt>
                <c:pt idx="2980">
                  <c:v>177.32</c:v>
                </c:pt>
                <c:pt idx="2981">
                  <c:v>252.84</c:v>
                </c:pt>
                <c:pt idx="2982">
                  <c:v>373.26</c:v>
                </c:pt>
                <c:pt idx="2983">
                  <c:v>570.66999999999996</c:v>
                </c:pt>
                <c:pt idx="2984">
                  <c:v>388.11</c:v>
                </c:pt>
                <c:pt idx="2985">
                  <c:v>333.26</c:v>
                </c:pt>
                <c:pt idx="2986">
                  <c:v>288.58</c:v>
                </c:pt>
                <c:pt idx="2987">
                  <c:v>276.08999999999997</c:v>
                </c:pt>
                <c:pt idx="2988">
                  <c:v>259.17</c:v>
                </c:pt>
                <c:pt idx="2989">
                  <c:v>237.96</c:v>
                </c:pt>
                <c:pt idx="2990">
                  <c:v>230.1</c:v>
                </c:pt>
                <c:pt idx="2991">
                  <c:v>246.26</c:v>
                </c:pt>
                <c:pt idx="2992">
                  <c:v>264.58</c:v>
                </c:pt>
                <c:pt idx="2993">
                  <c:v>323.89999999999998</c:v>
                </c:pt>
                <c:pt idx="2994">
                  <c:v>467.17</c:v>
                </c:pt>
                <c:pt idx="2995">
                  <c:v>501.77</c:v>
                </c:pt>
                <c:pt idx="2996">
                  <c:v>498.09</c:v>
                </c:pt>
                <c:pt idx="2997">
                  <c:v>295.02</c:v>
                </c:pt>
                <c:pt idx="2998">
                  <c:v>262.02999999999997</c:v>
                </c:pt>
                <c:pt idx="2999">
                  <c:v>258.54000000000002</c:v>
                </c:pt>
                <c:pt idx="3000">
                  <c:v>236.57</c:v>
                </c:pt>
                <c:pt idx="3001">
                  <c:v>222.21</c:v>
                </c:pt>
                <c:pt idx="3002">
                  <c:v>220.79</c:v>
                </c:pt>
                <c:pt idx="3003">
                  <c:v>198.99</c:v>
                </c:pt>
                <c:pt idx="3004">
                  <c:v>219.9</c:v>
                </c:pt>
                <c:pt idx="3005">
                  <c:v>240.07</c:v>
                </c:pt>
                <c:pt idx="3006">
                  <c:v>306.39</c:v>
                </c:pt>
                <c:pt idx="3007">
                  <c:v>485.65</c:v>
                </c:pt>
                <c:pt idx="3008">
                  <c:v>482.43</c:v>
                </c:pt>
                <c:pt idx="3009">
                  <c:v>341.08</c:v>
                </c:pt>
                <c:pt idx="3010">
                  <c:v>283.70999999999998</c:v>
                </c:pt>
                <c:pt idx="3011">
                  <c:v>264.52999999999997</c:v>
                </c:pt>
                <c:pt idx="3012">
                  <c:v>226.39</c:v>
                </c:pt>
                <c:pt idx="3013">
                  <c:v>222.81</c:v>
                </c:pt>
                <c:pt idx="3014">
                  <c:v>219.94</c:v>
                </c:pt>
                <c:pt idx="3015">
                  <c:v>239.26</c:v>
                </c:pt>
                <c:pt idx="3016">
                  <c:v>271.32</c:v>
                </c:pt>
                <c:pt idx="3017">
                  <c:v>295.08999999999997</c:v>
                </c:pt>
                <c:pt idx="3018">
                  <c:v>378.4</c:v>
                </c:pt>
                <c:pt idx="3019">
                  <c:v>479.97</c:v>
                </c:pt>
                <c:pt idx="3020">
                  <c:v>337.28</c:v>
                </c:pt>
                <c:pt idx="3021">
                  <c:v>273.02</c:v>
                </c:pt>
                <c:pt idx="3022">
                  <c:v>243.72</c:v>
                </c:pt>
                <c:pt idx="3023">
                  <c:v>228.57</c:v>
                </c:pt>
                <c:pt idx="3024">
                  <c:v>218.66</c:v>
                </c:pt>
                <c:pt idx="3025">
                  <c:v>210</c:v>
                </c:pt>
                <c:pt idx="3026">
                  <c:v>193.8</c:v>
                </c:pt>
                <c:pt idx="3027">
                  <c:v>182.96</c:v>
                </c:pt>
                <c:pt idx="3028">
                  <c:v>195.02</c:v>
                </c:pt>
                <c:pt idx="3029">
                  <c:v>218.46</c:v>
                </c:pt>
                <c:pt idx="3030">
                  <c:v>260.11</c:v>
                </c:pt>
                <c:pt idx="3031">
                  <c:v>405.19</c:v>
                </c:pt>
                <c:pt idx="3032">
                  <c:v>349.78</c:v>
                </c:pt>
                <c:pt idx="3033">
                  <c:v>301.56</c:v>
                </c:pt>
                <c:pt idx="3034">
                  <c:v>295.11</c:v>
                </c:pt>
                <c:pt idx="3035">
                  <c:v>277.7</c:v>
                </c:pt>
                <c:pt idx="3036">
                  <c:v>262.7</c:v>
                </c:pt>
                <c:pt idx="3037">
                  <c:v>254.99</c:v>
                </c:pt>
                <c:pt idx="3038">
                  <c:v>255</c:v>
                </c:pt>
                <c:pt idx="3039">
                  <c:v>263.58</c:v>
                </c:pt>
                <c:pt idx="3040">
                  <c:v>303.38</c:v>
                </c:pt>
                <c:pt idx="3041">
                  <c:v>404.02</c:v>
                </c:pt>
                <c:pt idx="3042">
                  <c:v>326.32</c:v>
                </c:pt>
                <c:pt idx="3043">
                  <c:v>384.67</c:v>
                </c:pt>
                <c:pt idx="3044">
                  <c:v>290.10000000000002</c:v>
                </c:pt>
                <c:pt idx="3045">
                  <c:v>266.91000000000003</c:v>
                </c:pt>
                <c:pt idx="3046">
                  <c:v>247.93</c:v>
                </c:pt>
                <c:pt idx="3047">
                  <c:v>246.6</c:v>
                </c:pt>
                <c:pt idx="3048">
                  <c:v>231.32</c:v>
                </c:pt>
                <c:pt idx="3049">
                  <c:v>219.6</c:v>
                </c:pt>
                <c:pt idx="3050">
                  <c:v>212.12</c:v>
                </c:pt>
                <c:pt idx="3051">
                  <c:v>211.62</c:v>
                </c:pt>
                <c:pt idx="3052">
                  <c:v>218.92</c:v>
                </c:pt>
                <c:pt idx="3053">
                  <c:v>229.49</c:v>
                </c:pt>
                <c:pt idx="3054">
                  <c:v>286.18</c:v>
                </c:pt>
                <c:pt idx="3055">
                  <c:v>350</c:v>
                </c:pt>
                <c:pt idx="3056">
                  <c:v>412.65</c:v>
                </c:pt>
                <c:pt idx="3057">
                  <c:v>327.39</c:v>
                </c:pt>
                <c:pt idx="3058">
                  <c:v>297.26</c:v>
                </c:pt>
                <c:pt idx="3059">
                  <c:v>271.3</c:v>
                </c:pt>
                <c:pt idx="3060">
                  <c:v>262.01</c:v>
                </c:pt>
                <c:pt idx="3061">
                  <c:v>238.37</c:v>
                </c:pt>
                <c:pt idx="3062">
                  <c:v>221.42</c:v>
                </c:pt>
                <c:pt idx="3063">
                  <c:v>242.69</c:v>
                </c:pt>
                <c:pt idx="3064">
                  <c:v>258.60000000000002</c:v>
                </c:pt>
                <c:pt idx="3065">
                  <c:v>274</c:v>
                </c:pt>
                <c:pt idx="3066">
                  <c:v>290</c:v>
                </c:pt>
                <c:pt idx="3067">
                  <c:v>325.33</c:v>
                </c:pt>
                <c:pt idx="3068">
                  <c:v>266.99</c:v>
                </c:pt>
                <c:pt idx="3069">
                  <c:v>217.94</c:v>
                </c:pt>
                <c:pt idx="3070">
                  <c:v>220.03</c:v>
                </c:pt>
                <c:pt idx="3071">
                  <c:v>193</c:v>
                </c:pt>
                <c:pt idx="3072">
                  <c:v>191.76</c:v>
                </c:pt>
                <c:pt idx="3073">
                  <c:v>174</c:v>
                </c:pt>
                <c:pt idx="3074">
                  <c:v>163.80000000000001</c:v>
                </c:pt>
                <c:pt idx="3075">
                  <c:v>144.74</c:v>
                </c:pt>
                <c:pt idx="3076">
                  <c:v>139.9</c:v>
                </c:pt>
                <c:pt idx="3077">
                  <c:v>133.36000000000001</c:v>
                </c:pt>
                <c:pt idx="3078">
                  <c:v>147.49</c:v>
                </c:pt>
                <c:pt idx="3079">
                  <c:v>187.56</c:v>
                </c:pt>
                <c:pt idx="3080">
                  <c:v>195.91</c:v>
                </c:pt>
                <c:pt idx="3081">
                  <c:v>199.33</c:v>
                </c:pt>
                <c:pt idx="3082">
                  <c:v>185.09</c:v>
                </c:pt>
                <c:pt idx="3083">
                  <c:v>160</c:v>
                </c:pt>
                <c:pt idx="3084">
                  <c:v>144.91</c:v>
                </c:pt>
                <c:pt idx="3085">
                  <c:v>136.57</c:v>
                </c:pt>
                <c:pt idx="3086">
                  <c:v>132.08000000000001</c:v>
                </c:pt>
                <c:pt idx="3087">
                  <c:v>155.96</c:v>
                </c:pt>
                <c:pt idx="3088">
                  <c:v>184.41</c:v>
                </c:pt>
                <c:pt idx="3089">
                  <c:v>202.29</c:v>
                </c:pt>
                <c:pt idx="3090">
                  <c:v>311.39</c:v>
                </c:pt>
                <c:pt idx="3091">
                  <c:v>319.08</c:v>
                </c:pt>
                <c:pt idx="3092">
                  <c:v>276.77999999999997</c:v>
                </c:pt>
                <c:pt idx="3093">
                  <c:v>217.76</c:v>
                </c:pt>
                <c:pt idx="3094">
                  <c:v>194.89</c:v>
                </c:pt>
                <c:pt idx="3095">
                  <c:v>186.21</c:v>
                </c:pt>
                <c:pt idx="3096">
                  <c:v>127.28</c:v>
                </c:pt>
                <c:pt idx="3097">
                  <c:v>130.59</c:v>
                </c:pt>
                <c:pt idx="3098">
                  <c:v>110.38</c:v>
                </c:pt>
                <c:pt idx="3099">
                  <c:v>75.06</c:v>
                </c:pt>
                <c:pt idx="3100">
                  <c:v>81.599999999999994</c:v>
                </c:pt>
                <c:pt idx="3101">
                  <c:v>123.69</c:v>
                </c:pt>
                <c:pt idx="3102">
                  <c:v>131.97</c:v>
                </c:pt>
                <c:pt idx="3103">
                  <c:v>157.34</c:v>
                </c:pt>
                <c:pt idx="3104">
                  <c:v>154.57</c:v>
                </c:pt>
                <c:pt idx="3105">
                  <c:v>148.04</c:v>
                </c:pt>
                <c:pt idx="3106">
                  <c:v>132.62</c:v>
                </c:pt>
                <c:pt idx="3107">
                  <c:v>131.59</c:v>
                </c:pt>
                <c:pt idx="3108">
                  <c:v>89.81</c:v>
                </c:pt>
                <c:pt idx="3109">
                  <c:v>108.78</c:v>
                </c:pt>
                <c:pt idx="3110">
                  <c:v>108.67</c:v>
                </c:pt>
                <c:pt idx="3111">
                  <c:v>125.07</c:v>
                </c:pt>
                <c:pt idx="3112">
                  <c:v>122.07</c:v>
                </c:pt>
                <c:pt idx="3113">
                  <c:v>171.44</c:v>
                </c:pt>
                <c:pt idx="3114">
                  <c:v>281.14</c:v>
                </c:pt>
                <c:pt idx="3115">
                  <c:v>295.67</c:v>
                </c:pt>
                <c:pt idx="3116">
                  <c:v>210.47</c:v>
                </c:pt>
                <c:pt idx="3117">
                  <c:v>144.96</c:v>
                </c:pt>
                <c:pt idx="3118">
                  <c:v>140.04</c:v>
                </c:pt>
                <c:pt idx="3119">
                  <c:v>134.55000000000001</c:v>
                </c:pt>
                <c:pt idx="3120">
                  <c:v>128.31</c:v>
                </c:pt>
                <c:pt idx="3121">
                  <c:v>114.41</c:v>
                </c:pt>
                <c:pt idx="3122">
                  <c:v>105.65</c:v>
                </c:pt>
                <c:pt idx="3123">
                  <c:v>89.64</c:v>
                </c:pt>
                <c:pt idx="3124">
                  <c:v>97.41</c:v>
                </c:pt>
                <c:pt idx="3125">
                  <c:v>131.51</c:v>
                </c:pt>
                <c:pt idx="3126">
                  <c:v>231.87</c:v>
                </c:pt>
                <c:pt idx="3127">
                  <c:v>327.17</c:v>
                </c:pt>
                <c:pt idx="3128">
                  <c:v>305.2</c:v>
                </c:pt>
                <c:pt idx="3129">
                  <c:v>233.85</c:v>
                </c:pt>
                <c:pt idx="3130">
                  <c:v>165.75</c:v>
                </c:pt>
                <c:pt idx="3131">
                  <c:v>146.09</c:v>
                </c:pt>
                <c:pt idx="3132">
                  <c:v>134.44</c:v>
                </c:pt>
                <c:pt idx="3133">
                  <c:v>137.9</c:v>
                </c:pt>
                <c:pt idx="3134">
                  <c:v>143.97</c:v>
                </c:pt>
                <c:pt idx="3135">
                  <c:v>163.36000000000001</c:v>
                </c:pt>
                <c:pt idx="3136">
                  <c:v>195.62</c:v>
                </c:pt>
                <c:pt idx="3137">
                  <c:v>243.01</c:v>
                </c:pt>
                <c:pt idx="3138">
                  <c:v>288.41000000000003</c:v>
                </c:pt>
                <c:pt idx="3139">
                  <c:v>321.88</c:v>
                </c:pt>
                <c:pt idx="3140">
                  <c:v>288.64</c:v>
                </c:pt>
                <c:pt idx="3141">
                  <c:v>211.11</c:v>
                </c:pt>
                <c:pt idx="3142">
                  <c:v>191.27</c:v>
                </c:pt>
                <c:pt idx="3143">
                  <c:v>159.66999999999999</c:v>
                </c:pt>
                <c:pt idx="3144">
                  <c:v>141.63999999999999</c:v>
                </c:pt>
                <c:pt idx="3145">
                  <c:v>135.71</c:v>
                </c:pt>
                <c:pt idx="3146">
                  <c:v>140.35</c:v>
                </c:pt>
                <c:pt idx="3147">
                  <c:v>139.94999999999999</c:v>
                </c:pt>
                <c:pt idx="3148">
                  <c:v>150.22999999999999</c:v>
                </c:pt>
                <c:pt idx="3149">
                  <c:v>156.75</c:v>
                </c:pt>
                <c:pt idx="3150">
                  <c:v>223.82</c:v>
                </c:pt>
                <c:pt idx="3151">
                  <c:v>326.77</c:v>
                </c:pt>
                <c:pt idx="3152">
                  <c:v>318.52999999999997</c:v>
                </c:pt>
                <c:pt idx="3153">
                  <c:v>296.39</c:v>
                </c:pt>
                <c:pt idx="3154">
                  <c:v>203.34</c:v>
                </c:pt>
                <c:pt idx="3155">
                  <c:v>181.3</c:v>
                </c:pt>
                <c:pt idx="3156">
                  <c:v>167.03</c:v>
                </c:pt>
                <c:pt idx="3157">
                  <c:v>158.78</c:v>
                </c:pt>
                <c:pt idx="3158">
                  <c:v>164.71</c:v>
                </c:pt>
                <c:pt idx="3159">
                  <c:v>179.64</c:v>
                </c:pt>
                <c:pt idx="3160">
                  <c:v>323.85000000000002</c:v>
                </c:pt>
                <c:pt idx="3161">
                  <c:v>244.94</c:v>
                </c:pt>
                <c:pt idx="3162">
                  <c:v>329.33</c:v>
                </c:pt>
                <c:pt idx="3163">
                  <c:v>371.74</c:v>
                </c:pt>
                <c:pt idx="3164">
                  <c:v>311.83</c:v>
                </c:pt>
                <c:pt idx="3165">
                  <c:v>208.17</c:v>
                </c:pt>
                <c:pt idx="3166">
                  <c:v>186.03</c:v>
                </c:pt>
                <c:pt idx="3167">
                  <c:v>179.95</c:v>
                </c:pt>
                <c:pt idx="3168">
                  <c:v>134.76</c:v>
                </c:pt>
                <c:pt idx="3169">
                  <c:v>125.18</c:v>
                </c:pt>
                <c:pt idx="3170">
                  <c:v>121.42</c:v>
                </c:pt>
                <c:pt idx="3171">
                  <c:v>125.05</c:v>
                </c:pt>
                <c:pt idx="3172">
                  <c:v>132.91999999999999</c:v>
                </c:pt>
                <c:pt idx="3173">
                  <c:v>150.31</c:v>
                </c:pt>
                <c:pt idx="3174">
                  <c:v>169</c:v>
                </c:pt>
                <c:pt idx="3175">
                  <c:v>239.12</c:v>
                </c:pt>
                <c:pt idx="3176">
                  <c:v>257.48</c:v>
                </c:pt>
                <c:pt idx="3177">
                  <c:v>208.79</c:v>
                </c:pt>
                <c:pt idx="3178">
                  <c:v>179.81</c:v>
                </c:pt>
                <c:pt idx="3179">
                  <c:v>169.83</c:v>
                </c:pt>
                <c:pt idx="3180">
                  <c:v>151.63999999999999</c:v>
                </c:pt>
                <c:pt idx="3181">
                  <c:v>143.54</c:v>
                </c:pt>
                <c:pt idx="3182">
                  <c:v>142.5</c:v>
                </c:pt>
                <c:pt idx="3183">
                  <c:v>156.71</c:v>
                </c:pt>
                <c:pt idx="3184">
                  <c:v>168.37</c:v>
                </c:pt>
                <c:pt idx="3185">
                  <c:v>206.11</c:v>
                </c:pt>
                <c:pt idx="3186">
                  <c:v>240.94</c:v>
                </c:pt>
                <c:pt idx="3187">
                  <c:v>272.87</c:v>
                </c:pt>
                <c:pt idx="3188">
                  <c:v>210.52</c:v>
                </c:pt>
                <c:pt idx="3189">
                  <c:v>166.56</c:v>
                </c:pt>
                <c:pt idx="3190">
                  <c:v>152.72999999999999</c:v>
                </c:pt>
                <c:pt idx="3191">
                  <c:v>136.05000000000001</c:v>
                </c:pt>
                <c:pt idx="3192">
                  <c:v>126.47</c:v>
                </c:pt>
                <c:pt idx="3193">
                  <c:v>113.48</c:v>
                </c:pt>
                <c:pt idx="3194">
                  <c:v>93.29</c:v>
                </c:pt>
                <c:pt idx="3195">
                  <c:v>112.47</c:v>
                </c:pt>
                <c:pt idx="3196">
                  <c:v>120.99</c:v>
                </c:pt>
                <c:pt idx="3197">
                  <c:v>150.91999999999999</c:v>
                </c:pt>
                <c:pt idx="3198">
                  <c:v>203.08</c:v>
                </c:pt>
                <c:pt idx="3199">
                  <c:v>232.07</c:v>
                </c:pt>
                <c:pt idx="3200">
                  <c:v>228.54</c:v>
                </c:pt>
                <c:pt idx="3201">
                  <c:v>167.65</c:v>
                </c:pt>
                <c:pt idx="3202">
                  <c:v>170.65</c:v>
                </c:pt>
                <c:pt idx="3203">
                  <c:v>159.37</c:v>
                </c:pt>
                <c:pt idx="3204">
                  <c:v>161.88</c:v>
                </c:pt>
                <c:pt idx="3205">
                  <c:v>151.11000000000001</c:v>
                </c:pt>
                <c:pt idx="3206">
                  <c:v>152.37</c:v>
                </c:pt>
                <c:pt idx="3207">
                  <c:v>180</c:v>
                </c:pt>
                <c:pt idx="3208">
                  <c:v>199.28</c:v>
                </c:pt>
                <c:pt idx="3209">
                  <c:v>273.12</c:v>
                </c:pt>
                <c:pt idx="3210">
                  <c:v>293.85000000000002</c:v>
                </c:pt>
                <c:pt idx="3211">
                  <c:v>297.74</c:v>
                </c:pt>
                <c:pt idx="3212">
                  <c:v>226.73</c:v>
                </c:pt>
                <c:pt idx="3213">
                  <c:v>197.74</c:v>
                </c:pt>
                <c:pt idx="3214">
                  <c:v>183.26</c:v>
                </c:pt>
                <c:pt idx="3215">
                  <c:v>163.19</c:v>
                </c:pt>
                <c:pt idx="3216">
                  <c:v>134.44</c:v>
                </c:pt>
                <c:pt idx="3217">
                  <c:v>118.62</c:v>
                </c:pt>
                <c:pt idx="3218">
                  <c:v>113.36</c:v>
                </c:pt>
                <c:pt idx="3219">
                  <c:v>111.01</c:v>
                </c:pt>
                <c:pt idx="3220">
                  <c:v>111.5</c:v>
                </c:pt>
                <c:pt idx="3221">
                  <c:v>133.6</c:v>
                </c:pt>
                <c:pt idx="3222">
                  <c:v>177.58</c:v>
                </c:pt>
                <c:pt idx="3223">
                  <c:v>256.95999999999998</c:v>
                </c:pt>
                <c:pt idx="3224">
                  <c:v>289.69</c:v>
                </c:pt>
                <c:pt idx="3225">
                  <c:v>251.8</c:v>
                </c:pt>
                <c:pt idx="3226">
                  <c:v>188.48</c:v>
                </c:pt>
                <c:pt idx="3227">
                  <c:v>179.45</c:v>
                </c:pt>
                <c:pt idx="3228">
                  <c:v>173.87</c:v>
                </c:pt>
                <c:pt idx="3229">
                  <c:v>166.16</c:v>
                </c:pt>
                <c:pt idx="3230">
                  <c:v>177.54</c:v>
                </c:pt>
                <c:pt idx="3231">
                  <c:v>186.4</c:v>
                </c:pt>
                <c:pt idx="3232">
                  <c:v>219.06</c:v>
                </c:pt>
                <c:pt idx="3233">
                  <c:v>235.87</c:v>
                </c:pt>
                <c:pt idx="3234">
                  <c:v>260.58999999999997</c:v>
                </c:pt>
                <c:pt idx="3235">
                  <c:v>282.7</c:v>
                </c:pt>
                <c:pt idx="3236">
                  <c:v>226.6</c:v>
                </c:pt>
                <c:pt idx="3237">
                  <c:v>183.83</c:v>
                </c:pt>
                <c:pt idx="3238">
                  <c:v>169.85</c:v>
                </c:pt>
                <c:pt idx="3239">
                  <c:v>144.97999999999999</c:v>
                </c:pt>
                <c:pt idx="3240">
                  <c:v>147.84</c:v>
                </c:pt>
                <c:pt idx="3241">
                  <c:v>137.07</c:v>
                </c:pt>
                <c:pt idx="3242">
                  <c:v>127.61</c:v>
                </c:pt>
                <c:pt idx="3243">
                  <c:v>129.85</c:v>
                </c:pt>
                <c:pt idx="3244">
                  <c:v>128.57</c:v>
                </c:pt>
                <c:pt idx="3245">
                  <c:v>130.05000000000001</c:v>
                </c:pt>
                <c:pt idx="3246">
                  <c:v>133.63999999999999</c:v>
                </c:pt>
                <c:pt idx="3247">
                  <c:v>148.66999999999999</c:v>
                </c:pt>
                <c:pt idx="3248">
                  <c:v>153.69999999999999</c:v>
                </c:pt>
                <c:pt idx="3249">
                  <c:v>158.41</c:v>
                </c:pt>
                <c:pt idx="3250">
                  <c:v>158.83000000000001</c:v>
                </c:pt>
                <c:pt idx="3251">
                  <c:v>152.53</c:v>
                </c:pt>
                <c:pt idx="3252">
                  <c:v>147.30000000000001</c:v>
                </c:pt>
                <c:pt idx="3253">
                  <c:v>139.71</c:v>
                </c:pt>
                <c:pt idx="3254">
                  <c:v>133.46</c:v>
                </c:pt>
                <c:pt idx="3255">
                  <c:v>134.09</c:v>
                </c:pt>
                <c:pt idx="3256">
                  <c:v>140.32</c:v>
                </c:pt>
                <c:pt idx="3257">
                  <c:v>165.11</c:v>
                </c:pt>
                <c:pt idx="3258">
                  <c:v>182.64</c:v>
                </c:pt>
                <c:pt idx="3259">
                  <c:v>185.31</c:v>
                </c:pt>
                <c:pt idx="3260">
                  <c:v>170.53</c:v>
                </c:pt>
                <c:pt idx="3261">
                  <c:v>143</c:v>
                </c:pt>
                <c:pt idx="3262">
                  <c:v>137.01</c:v>
                </c:pt>
                <c:pt idx="3263">
                  <c:v>132.41999999999999</c:v>
                </c:pt>
                <c:pt idx="3264">
                  <c:v>110.66</c:v>
                </c:pt>
                <c:pt idx="3265">
                  <c:v>99.15</c:v>
                </c:pt>
                <c:pt idx="3266">
                  <c:v>93.54</c:v>
                </c:pt>
                <c:pt idx="3267">
                  <c:v>90</c:v>
                </c:pt>
                <c:pt idx="3268">
                  <c:v>90.37</c:v>
                </c:pt>
                <c:pt idx="3269">
                  <c:v>87.62</c:v>
                </c:pt>
                <c:pt idx="3270">
                  <c:v>99.14</c:v>
                </c:pt>
                <c:pt idx="3271">
                  <c:v>108.87</c:v>
                </c:pt>
                <c:pt idx="3272">
                  <c:v>114.8</c:v>
                </c:pt>
                <c:pt idx="3273">
                  <c:v>113.34</c:v>
                </c:pt>
                <c:pt idx="3274">
                  <c:v>96</c:v>
                </c:pt>
                <c:pt idx="3275">
                  <c:v>93.3</c:v>
                </c:pt>
                <c:pt idx="3276">
                  <c:v>83.93</c:v>
                </c:pt>
                <c:pt idx="3277">
                  <c:v>76.17</c:v>
                </c:pt>
                <c:pt idx="3278">
                  <c:v>78.31</c:v>
                </c:pt>
                <c:pt idx="3279">
                  <c:v>89.75</c:v>
                </c:pt>
                <c:pt idx="3280">
                  <c:v>107.37</c:v>
                </c:pt>
                <c:pt idx="3281">
                  <c:v>172.46</c:v>
                </c:pt>
                <c:pt idx="3282">
                  <c:v>215.92</c:v>
                </c:pt>
                <c:pt idx="3283">
                  <c:v>209.36</c:v>
                </c:pt>
                <c:pt idx="3284">
                  <c:v>164.02</c:v>
                </c:pt>
                <c:pt idx="3285">
                  <c:v>161.38</c:v>
                </c:pt>
                <c:pt idx="3286">
                  <c:v>149.22</c:v>
                </c:pt>
                <c:pt idx="3287">
                  <c:v>119.86</c:v>
                </c:pt>
                <c:pt idx="3288">
                  <c:v>109.57</c:v>
                </c:pt>
                <c:pt idx="3289">
                  <c:v>100.16</c:v>
                </c:pt>
                <c:pt idx="3290">
                  <c:v>100</c:v>
                </c:pt>
                <c:pt idx="3291">
                  <c:v>100</c:v>
                </c:pt>
                <c:pt idx="3292">
                  <c:v>108.02</c:v>
                </c:pt>
                <c:pt idx="3293">
                  <c:v>146.66999999999999</c:v>
                </c:pt>
                <c:pt idx="3294">
                  <c:v>280.93</c:v>
                </c:pt>
                <c:pt idx="3295">
                  <c:v>284.26</c:v>
                </c:pt>
                <c:pt idx="3296">
                  <c:v>229.06</c:v>
                </c:pt>
                <c:pt idx="3297">
                  <c:v>199.62</c:v>
                </c:pt>
                <c:pt idx="3298">
                  <c:v>166.88</c:v>
                </c:pt>
                <c:pt idx="3299">
                  <c:v>146.76</c:v>
                </c:pt>
                <c:pt idx="3300">
                  <c:v>139.97</c:v>
                </c:pt>
                <c:pt idx="3301">
                  <c:v>139.96</c:v>
                </c:pt>
                <c:pt idx="3302">
                  <c:v>152.99</c:v>
                </c:pt>
                <c:pt idx="3303">
                  <c:v>182.23</c:v>
                </c:pt>
                <c:pt idx="3304">
                  <c:v>257.5</c:v>
                </c:pt>
                <c:pt idx="3305">
                  <c:v>247.28</c:v>
                </c:pt>
                <c:pt idx="3306">
                  <c:v>292.14</c:v>
                </c:pt>
                <c:pt idx="3307">
                  <c:v>274.74</c:v>
                </c:pt>
                <c:pt idx="3308">
                  <c:v>214.41</c:v>
                </c:pt>
                <c:pt idx="3309">
                  <c:v>193.32</c:v>
                </c:pt>
                <c:pt idx="3310">
                  <c:v>155.49</c:v>
                </c:pt>
                <c:pt idx="3311">
                  <c:v>145.66999999999999</c:v>
                </c:pt>
                <c:pt idx="3312">
                  <c:v>117.76</c:v>
                </c:pt>
                <c:pt idx="3313">
                  <c:v>99.6</c:v>
                </c:pt>
                <c:pt idx="3314">
                  <c:v>92.45</c:v>
                </c:pt>
                <c:pt idx="3315">
                  <c:v>92.21</c:v>
                </c:pt>
                <c:pt idx="3316">
                  <c:v>100.77</c:v>
                </c:pt>
                <c:pt idx="3317">
                  <c:v>120.13</c:v>
                </c:pt>
                <c:pt idx="3318">
                  <c:v>155.83000000000001</c:v>
                </c:pt>
                <c:pt idx="3319">
                  <c:v>222.35</c:v>
                </c:pt>
                <c:pt idx="3320">
                  <c:v>203.04</c:v>
                </c:pt>
                <c:pt idx="3321">
                  <c:v>170.35</c:v>
                </c:pt>
                <c:pt idx="3322">
                  <c:v>168.58</c:v>
                </c:pt>
                <c:pt idx="3323">
                  <c:v>152.05000000000001</c:v>
                </c:pt>
                <c:pt idx="3324">
                  <c:v>153.22</c:v>
                </c:pt>
                <c:pt idx="3325">
                  <c:v>131.55000000000001</c:v>
                </c:pt>
                <c:pt idx="3326">
                  <c:v>120.26</c:v>
                </c:pt>
                <c:pt idx="3327">
                  <c:v>130.1</c:v>
                </c:pt>
                <c:pt idx="3328">
                  <c:v>136.52000000000001</c:v>
                </c:pt>
                <c:pt idx="3329">
                  <c:v>183.23</c:v>
                </c:pt>
                <c:pt idx="3330">
                  <c:v>208.9</c:v>
                </c:pt>
                <c:pt idx="3331">
                  <c:v>214.6</c:v>
                </c:pt>
                <c:pt idx="3332">
                  <c:v>164.71</c:v>
                </c:pt>
                <c:pt idx="3333">
                  <c:v>134.35</c:v>
                </c:pt>
                <c:pt idx="3334">
                  <c:v>124.27</c:v>
                </c:pt>
                <c:pt idx="3335">
                  <c:v>112.33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E9A-470E-BA4A-B38640586F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5466367"/>
        <c:axId val="1595472607"/>
      </c:scatterChart>
      <c:valAx>
        <c:axId val="159546636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 dirty="0"/>
                  <a:t>HUPX Cijena </a:t>
                </a:r>
                <a:r>
                  <a:rPr lang="hr-HR" sz="800" b="0" i="0" u="none" strike="noStrike" baseline="0" dirty="0">
                    <a:effectLst/>
                  </a:rPr>
                  <a:t>[€/MWh]</a:t>
                </a:r>
                <a:endParaRPr lang="en-US" sz="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472607"/>
        <c:crosses val="autoZero"/>
        <c:crossBetween val="midCat"/>
      </c:valAx>
      <c:valAx>
        <c:axId val="1595472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/>
                  <a:t>CROPEX Price [€/MWh</a:t>
                </a:r>
                <a:r>
                  <a:rPr lang="hr-HR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546636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sz="1400" b="0" i="0" u="none" strike="noStrike" baseline="0">
                <a:effectLst/>
              </a:rPr>
              <a:t>CROPEX-BSP (9.6. - 25.10.2021.)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'prijeee CORE cijene'!$D$1</c:f>
              <c:strCache>
                <c:ptCount val="1"/>
                <c:pt idx="0">
                  <c:v>BSP1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0.10682874015748031"/>
                  <c:y val="-4.3382910469524645E-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'prijeee CORE cijene'!$D$2:$D$3457</c:f>
              <c:numCache>
                <c:formatCode>General</c:formatCode>
                <c:ptCount val="3456"/>
                <c:pt idx="0">
                  <c:v>68.48</c:v>
                </c:pt>
                <c:pt idx="1">
                  <c:v>66.040000000000006</c:v>
                </c:pt>
                <c:pt idx="2">
                  <c:v>64.59</c:v>
                </c:pt>
                <c:pt idx="3">
                  <c:v>64</c:v>
                </c:pt>
                <c:pt idx="4">
                  <c:v>64.900000000000006</c:v>
                </c:pt>
                <c:pt idx="5">
                  <c:v>67</c:v>
                </c:pt>
                <c:pt idx="6">
                  <c:v>79</c:v>
                </c:pt>
                <c:pt idx="7">
                  <c:v>86.44</c:v>
                </c:pt>
                <c:pt idx="8">
                  <c:v>88.11</c:v>
                </c:pt>
                <c:pt idx="9">
                  <c:v>82.31</c:v>
                </c:pt>
                <c:pt idx="10">
                  <c:v>76.81</c:v>
                </c:pt>
                <c:pt idx="11">
                  <c:v>72.5</c:v>
                </c:pt>
                <c:pt idx="12">
                  <c:v>68.22</c:v>
                </c:pt>
                <c:pt idx="13">
                  <c:v>70</c:v>
                </c:pt>
                <c:pt idx="14">
                  <c:v>71.2</c:v>
                </c:pt>
                <c:pt idx="15">
                  <c:v>72.5</c:v>
                </c:pt>
                <c:pt idx="16">
                  <c:v>73.989999999999995</c:v>
                </c:pt>
                <c:pt idx="17">
                  <c:v>78.319999999999993</c:v>
                </c:pt>
                <c:pt idx="18">
                  <c:v>82.99</c:v>
                </c:pt>
                <c:pt idx="19">
                  <c:v>86.44</c:v>
                </c:pt>
                <c:pt idx="20">
                  <c:v>86.7</c:v>
                </c:pt>
                <c:pt idx="21">
                  <c:v>86.44</c:v>
                </c:pt>
                <c:pt idx="22">
                  <c:v>85</c:v>
                </c:pt>
                <c:pt idx="23">
                  <c:v>77.98</c:v>
                </c:pt>
                <c:pt idx="24">
                  <c:v>78.58</c:v>
                </c:pt>
                <c:pt idx="25">
                  <c:v>72.7</c:v>
                </c:pt>
                <c:pt idx="26">
                  <c:v>68.33</c:v>
                </c:pt>
                <c:pt idx="27">
                  <c:v>65.599999999999994</c:v>
                </c:pt>
                <c:pt idx="28">
                  <c:v>66.09</c:v>
                </c:pt>
                <c:pt idx="29">
                  <c:v>69.319999999999993</c:v>
                </c:pt>
                <c:pt idx="30">
                  <c:v>80.91</c:v>
                </c:pt>
                <c:pt idx="31">
                  <c:v>89.27</c:v>
                </c:pt>
                <c:pt idx="32">
                  <c:v>92.5</c:v>
                </c:pt>
                <c:pt idx="33">
                  <c:v>88.11</c:v>
                </c:pt>
                <c:pt idx="34">
                  <c:v>86.28</c:v>
                </c:pt>
                <c:pt idx="35">
                  <c:v>85.87</c:v>
                </c:pt>
                <c:pt idx="36">
                  <c:v>82.18</c:v>
                </c:pt>
                <c:pt idx="37">
                  <c:v>79.260000000000005</c:v>
                </c:pt>
                <c:pt idx="38">
                  <c:v>80.91</c:v>
                </c:pt>
                <c:pt idx="39">
                  <c:v>83</c:v>
                </c:pt>
                <c:pt idx="40">
                  <c:v>83.67</c:v>
                </c:pt>
                <c:pt idx="41">
                  <c:v>83.35</c:v>
                </c:pt>
                <c:pt idx="42">
                  <c:v>85.97</c:v>
                </c:pt>
                <c:pt idx="43">
                  <c:v>96.11</c:v>
                </c:pt>
                <c:pt idx="44">
                  <c:v>94.92</c:v>
                </c:pt>
                <c:pt idx="45">
                  <c:v>89.99</c:v>
                </c:pt>
                <c:pt idx="46">
                  <c:v>87.25</c:v>
                </c:pt>
                <c:pt idx="47">
                  <c:v>80.97</c:v>
                </c:pt>
                <c:pt idx="48">
                  <c:v>81.75</c:v>
                </c:pt>
                <c:pt idx="49">
                  <c:v>74.87</c:v>
                </c:pt>
                <c:pt idx="50">
                  <c:v>68.099999999999994</c:v>
                </c:pt>
                <c:pt idx="51">
                  <c:v>66.58</c:v>
                </c:pt>
                <c:pt idx="52">
                  <c:v>66.33</c:v>
                </c:pt>
                <c:pt idx="53">
                  <c:v>70.150000000000006</c:v>
                </c:pt>
                <c:pt idx="54">
                  <c:v>82</c:v>
                </c:pt>
                <c:pt idx="55">
                  <c:v>96.49</c:v>
                </c:pt>
                <c:pt idx="56">
                  <c:v>92.26</c:v>
                </c:pt>
                <c:pt idx="57">
                  <c:v>85.05</c:v>
                </c:pt>
                <c:pt idx="58">
                  <c:v>76.92</c:v>
                </c:pt>
                <c:pt idx="59">
                  <c:v>74</c:v>
                </c:pt>
                <c:pt idx="60">
                  <c:v>79.77</c:v>
                </c:pt>
                <c:pt idx="61">
                  <c:v>78.849999999999994</c:v>
                </c:pt>
                <c:pt idx="62">
                  <c:v>80.5</c:v>
                </c:pt>
                <c:pt idx="63">
                  <c:v>81.99</c:v>
                </c:pt>
                <c:pt idx="64">
                  <c:v>82.7</c:v>
                </c:pt>
                <c:pt idx="65">
                  <c:v>76.959999999999994</c:v>
                </c:pt>
                <c:pt idx="66">
                  <c:v>82.98</c:v>
                </c:pt>
                <c:pt idx="67">
                  <c:v>88.07</c:v>
                </c:pt>
                <c:pt idx="68">
                  <c:v>89.92</c:v>
                </c:pt>
                <c:pt idx="69">
                  <c:v>88.07</c:v>
                </c:pt>
                <c:pt idx="70">
                  <c:v>85.46</c:v>
                </c:pt>
                <c:pt idx="71">
                  <c:v>79.88</c:v>
                </c:pt>
                <c:pt idx="72">
                  <c:v>78.56</c:v>
                </c:pt>
                <c:pt idx="73">
                  <c:v>70.58</c:v>
                </c:pt>
                <c:pt idx="74">
                  <c:v>65.98</c:v>
                </c:pt>
                <c:pt idx="75">
                  <c:v>61.05</c:v>
                </c:pt>
                <c:pt idx="76">
                  <c:v>58.07</c:v>
                </c:pt>
                <c:pt idx="77">
                  <c:v>57.74</c:v>
                </c:pt>
                <c:pt idx="78">
                  <c:v>58.07</c:v>
                </c:pt>
                <c:pt idx="79">
                  <c:v>64.61</c:v>
                </c:pt>
                <c:pt idx="80">
                  <c:v>72.22</c:v>
                </c:pt>
                <c:pt idx="81">
                  <c:v>61.77</c:v>
                </c:pt>
                <c:pt idx="82">
                  <c:v>49.12</c:v>
                </c:pt>
                <c:pt idx="83">
                  <c:v>40.799999999999997</c:v>
                </c:pt>
                <c:pt idx="84">
                  <c:v>68.03</c:v>
                </c:pt>
                <c:pt idx="85">
                  <c:v>1.3</c:v>
                </c:pt>
                <c:pt idx="86">
                  <c:v>60.2</c:v>
                </c:pt>
                <c:pt idx="87">
                  <c:v>3.5</c:v>
                </c:pt>
                <c:pt idx="88">
                  <c:v>29.94</c:v>
                </c:pt>
                <c:pt idx="89">
                  <c:v>71.260000000000005</c:v>
                </c:pt>
                <c:pt idx="90">
                  <c:v>78.47</c:v>
                </c:pt>
                <c:pt idx="91">
                  <c:v>44.65</c:v>
                </c:pt>
                <c:pt idx="92">
                  <c:v>82</c:v>
                </c:pt>
                <c:pt idx="93">
                  <c:v>81.2</c:v>
                </c:pt>
                <c:pt idx="94">
                  <c:v>73.81</c:v>
                </c:pt>
                <c:pt idx="95">
                  <c:v>42.48</c:v>
                </c:pt>
                <c:pt idx="96">
                  <c:v>25</c:v>
                </c:pt>
                <c:pt idx="97">
                  <c:v>10.19</c:v>
                </c:pt>
                <c:pt idx="98">
                  <c:v>7.23</c:v>
                </c:pt>
                <c:pt idx="99">
                  <c:v>25.96</c:v>
                </c:pt>
                <c:pt idx="100">
                  <c:v>4.55</c:v>
                </c:pt>
                <c:pt idx="101">
                  <c:v>3.04</c:v>
                </c:pt>
                <c:pt idx="102">
                  <c:v>4.97</c:v>
                </c:pt>
                <c:pt idx="103">
                  <c:v>10</c:v>
                </c:pt>
                <c:pt idx="104">
                  <c:v>4.32</c:v>
                </c:pt>
                <c:pt idx="105">
                  <c:v>2.77</c:v>
                </c:pt>
                <c:pt idx="106">
                  <c:v>0.3</c:v>
                </c:pt>
                <c:pt idx="107">
                  <c:v>0.01</c:v>
                </c:pt>
                <c:pt idx="108">
                  <c:v>-0.01</c:v>
                </c:pt>
                <c:pt idx="109">
                  <c:v>-23.4</c:v>
                </c:pt>
                <c:pt idx="110">
                  <c:v>-36.72</c:v>
                </c:pt>
                <c:pt idx="111">
                  <c:v>-21.01</c:v>
                </c:pt>
                <c:pt idx="112">
                  <c:v>-1.97</c:v>
                </c:pt>
                <c:pt idx="113">
                  <c:v>9.0399999999999991</c:v>
                </c:pt>
                <c:pt idx="114">
                  <c:v>61.44</c:v>
                </c:pt>
                <c:pt idx="115">
                  <c:v>78.39</c:v>
                </c:pt>
                <c:pt idx="116">
                  <c:v>83.53</c:v>
                </c:pt>
                <c:pt idx="117">
                  <c:v>84.93</c:v>
                </c:pt>
                <c:pt idx="118">
                  <c:v>83.91</c:v>
                </c:pt>
                <c:pt idx="119">
                  <c:v>75.010000000000005</c:v>
                </c:pt>
                <c:pt idx="120">
                  <c:v>68.56</c:v>
                </c:pt>
                <c:pt idx="121">
                  <c:v>61.1</c:v>
                </c:pt>
                <c:pt idx="122">
                  <c:v>56.69</c:v>
                </c:pt>
                <c:pt idx="123">
                  <c:v>45.7</c:v>
                </c:pt>
                <c:pt idx="124">
                  <c:v>51.8</c:v>
                </c:pt>
                <c:pt idx="125">
                  <c:v>62.1</c:v>
                </c:pt>
                <c:pt idx="126">
                  <c:v>78</c:v>
                </c:pt>
                <c:pt idx="127">
                  <c:v>91.62</c:v>
                </c:pt>
                <c:pt idx="128">
                  <c:v>93</c:v>
                </c:pt>
                <c:pt idx="129">
                  <c:v>83.7</c:v>
                </c:pt>
                <c:pt idx="130">
                  <c:v>68.790000000000006</c:v>
                </c:pt>
                <c:pt idx="131">
                  <c:v>67.03</c:v>
                </c:pt>
                <c:pt idx="132">
                  <c:v>69.09</c:v>
                </c:pt>
                <c:pt idx="133">
                  <c:v>67.2</c:v>
                </c:pt>
                <c:pt idx="134">
                  <c:v>69</c:v>
                </c:pt>
                <c:pt idx="135">
                  <c:v>63.88</c:v>
                </c:pt>
                <c:pt idx="136">
                  <c:v>68.47</c:v>
                </c:pt>
                <c:pt idx="137">
                  <c:v>82.08</c:v>
                </c:pt>
                <c:pt idx="138">
                  <c:v>88.85</c:v>
                </c:pt>
                <c:pt idx="139">
                  <c:v>95</c:v>
                </c:pt>
                <c:pt idx="140">
                  <c:v>98.35</c:v>
                </c:pt>
                <c:pt idx="141">
                  <c:v>95</c:v>
                </c:pt>
                <c:pt idx="142">
                  <c:v>90</c:v>
                </c:pt>
                <c:pt idx="143">
                  <c:v>84.18</c:v>
                </c:pt>
                <c:pt idx="144">
                  <c:v>78.22</c:v>
                </c:pt>
                <c:pt idx="145">
                  <c:v>71.52</c:v>
                </c:pt>
                <c:pt idx="146">
                  <c:v>69.099999999999994</c:v>
                </c:pt>
                <c:pt idx="147">
                  <c:v>68.03</c:v>
                </c:pt>
                <c:pt idx="148">
                  <c:v>68.180000000000007</c:v>
                </c:pt>
                <c:pt idx="149">
                  <c:v>71.09</c:v>
                </c:pt>
                <c:pt idx="150">
                  <c:v>84</c:v>
                </c:pt>
                <c:pt idx="151">
                  <c:v>93.55</c:v>
                </c:pt>
                <c:pt idx="152">
                  <c:v>96.81</c:v>
                </c:pt>
                <c:pt idx="153">
                  <c:v>90</c:v>
                </c:pt>
                <c:pt idx="154">
                  <c:v>83.99</c:v>
                </c:pt>
                <c:pt idx="155">
                  <c:v>81.400000000000006</c:v>
                </c:pt>
                <c:pt idx="156">
                  <c:v>74.989999999999995</c:v>
                </c:pt>
                <c:pt idx="157">
                  <c:v>72.010000000000005</c:v>
                </c:pt>
                <c:pt idx="158">
                  <c:v>74.989999999999995</c:v>
                </c:pt>
                <c:pt idx="159">
                  <c:v>80</c:v>
                </c:pt>
                <c:pt idx="160">
                  <c:v>82.94</c:v>
                </c:pt>
                <c:pt idx="161">
                  <c:v>85.6</c:v>
                </c:pt>
                <c:pt idx="162">
                  <c:v>94.6</c:v>
                </c:pt>
                <c:pt idx="163">
                  <c:v>100</c:v>
                </c:pt>
                <c:pt idx="164">
                  <c:v>100</c:v>
                </c:pt>
                <c:pt idx="165">
                  <c:v>97.36</c:v>
                </c:pt>
                <c:pt idx="166">
                  <c:v>91.77</c:v>
                </c:pt>
                <c:pt idx="167">
                  <c:v>83.14</c:v>
                </c:pt>
                <c:pt idx="168">
                  <c:v>77.59</c:v>
                </c:pt>
                <c:pt idx="169">
                  <c:v>70.77</c:v>
                </c:pt>
                <c:pt idx="170">
                  <c:v>70.95</c:v>
                </c:pt>
                <c:pt idx="171">
                  <c:v>66.900000000000006</c:v>
                </c:pt>
                <c:pt idx="172">
                  <c:v>68.569999999999993</c:v>
                </c:pt>
                <c:pt idx="173">
                  <c:v>70.98</c:v>
                </c:pt>
                <c:pt idx="174">
                  <c:v>85.58</c:v>
                </c:pt>
                <c:pt idx="175">
                  <c:v>99.29</c:v>
                </c:pt>
                <c:pt idx="176">
                  <c:v>100</c:v>
                </c:pt>
                <c:pt idx="177">
                  <c:v>91.95</c:v>
                </c:pt>
                <c:pt idx="178">
                  <c:v>83.99</c:v>
                </c:pt>
                <c:pt idx="179">
                  <c:v>78.45</c:v>
                </c:pt>
                <c:pt idx="180">
                  <c:v>74.7</c:v>
                </c:pt>
                <c:pt idx="181">
                  <c:v>76.02</c:v>
                </c:pt>
                <c:pt idx="182">
                  <c:v>79.989999999999995</c:v>
                </c:pt>
                <c:pt idx="183">
                  <c:v>80.97</c:v>
                </c:pt>
                <c:pt idx="184">
                  <c:v>85.5</c:v>
                </c:pt>
                <c:pt idx="185">
                  <c:v>92.64</c:v>
                </c:pt>
                <c:pt idx="186">
                  <c:v>102.53</c:v>
                </c:pt>
                <c:pt idx="187">
                  <c:v>118.05</c:v>
                </c:pt>
                <c:pt idx="188">
                  <c:v>111.53</c:v>
                </c:pt>
                <c:pt idx="189">
                  <c:v>100.84</c:v>
                </c:pt>
                <c:pt idx="190">
                  <c:v>87.97</c:v>
                </c:pt>
                <c:pt idx="191">
                  <c:v>66.760000000000005</c:v>
                </c:pt>
                <c:pt idx="192">
                  <c:v>66.28</c:v>
                </c:pt>
                <c:pt idx="193">
                  <c:v>66</c:v>
                </c:pt>
                <c:pt idx="194">
                  <c:v>64.13</c:v>
                </c:pt>
                <c:pt idx="195">
                  <c:v>62.67</c:v>
                </c:pt>
                <c:pt idx="196">
                  <c:v>62.8</c:v>
                </c:pt>
                <c:pt idx="197">
                  <c:v>65.08</c:v>
                </c:pt>
                <c:pt idx="198">
                  <c:v>71.72</c:v>
                </c:pt>
                <c:pt idx="199">
                  <c:v>94.08</c:v>
                </c:pt>
                <c:pt idx="200">
                  <c:v>99</c:v>
                </c:pt>
                <c:pt idx="201">
                  <c:v>87.56</c:v>
                </c:pt>
                <c:pt idx="202">
                  <c:v>78.17</c:v>
                </c:pt>
                <c:pt idx="203">
                  <c:v>84.34</c:v>
                </c:pt>
                <c:pt idx="204">
                  <c:v>82.35</c:v>
                </c:pt>
                <c:pt idx="205">
                  <c:v>85.58</c:v>
                </c:pt>
                <c:pt idx="206">
                  <c:v>86.95</c:v>
                </c:pt>
                <c:pt idx="207">
                  <c:v>85.58</c:v>
                </c:pt>
                <c:pt idx="208">
                  <c:v>88</c:v>
                </c:pt>
                <c:pt idx="209">
                  <c:v>90.17</c:v>
                </c:pt>
                <c:pt idx="210">
                  <c:v>92.95</c:v>
                </c:pt>
                <c:pt idx="211">
                  <c:v>112.23</c:v>
                </c:pt>
                <c:pt idx="212">
                  <c:v>103.46</c:v>
                </c:pt>
                <c:pt idx="213">
                  <c:v>98.91</c:v>
                </c:pt>
                <c:pt idx="214">
                  <c:v>91.03</c:v>
                </c:pt>
                <c:pt idx="215">
                  <c:v>82.17</c:v>
                </c:pt>
                <c:pt idx="216">
                  <c:v>74.650000000000006</c:v>
                </c:pt>
                <c:pt idx="217">
                  <c:v>69.97</c:v>
                </c:pt>
                <c:pt idx="218">
                  <c:v>67.069999999999993</c:v>
                </c:pt>
                <c:pt idx="219">
                  <c:v>65.19</c:v>
                </c:pt>
                <c:pt idx="220">
                  <c:v>66.09</c:v>
                </c:pt>
                <c:pt idx="221">
                  <c:v>70.099999999999994</c:v>
                </c:pt>
                <c:pt idx="222">
                  <c:v>85.57</c:v>
                </c:pt>
                <c:pt idx="223">
                  <c:v>97.05</c:v>
                </c:pt>
                <c:pt idx="224">
                  <c:v>100.02</c:v>
                </c:pt>
                <c:pt idx="225">
                  <c:v>95</c:v>
                </c:pt>
                <c:pt idx="226">
                  <c:v>89.74</c:v>
                </c:pt>
                <c:pt idx="227">
                  <c:v>86.77</c:v>
                </c:pt>
                <c:pt idx="228">
                  <c:v>82.56</c:v>
                </c:pt>
                <c:pt idx="229">
                  <c:v>82.46</c:v>
                </c:pt>
                <c:pt idx="230">
                  <c:v>67.150000000000006</c:v>
                </c:pt>
                <c:pt idx="231">
                  <c:v>67.7</c:v>
                </c:pt>
                <c:pt idx="232">
                  <c:v>66</c:v>
                </c:pt>
                <c:pt idx="233">
                  <c:v>83.85</c:v>
                </c:pt>
                <c:pt idx="234">
                  <c:v>91.1</c:v>
                </c:pt>
                <c:pt idx="235">
                  <c:v>97</c:v>
                </c:pt>
                <c:pt idx="236">
                  <c:v>96.91</c:v>
                </c:pt>
                <c:pt idx="237">
                  <c:v>92.37</c:v>
                </c:pt>
                <c:pt idx="238">
                  <c:v>85.86</c:v>
                </c:pt>
                <c:pt idx="239">
                  <c:v>79.75</c:v>
                </c:pt>
                <c:pt idx="240">
                  <c:v>80.17</c:v>
                </c:pt>
                <c:pt idx="241">
                  <c:v>74.23</c:v>
                </c:pt>
                <c:pt idx="242">
                  <c:v>71.349999999999994</c:v>
                </c:pt>
                <c:pt idx="243">
                  <c:v>70.069999999999993</c:v>
                </c:pt>
                <c:pt idx="244">
                  <c:v>67.3</c:v>
                </c:pt>
                <c:pt idx="245">
                  <c:v>64.91</c:v>
                </c:pt>
                <c:pt idx="246">
                  <c:v>67.28</c:v>
                </c:pt>
                <c:pt idx="247">
                  <c:v>73.5</c:v>
                </c:pt>
                <c:pt idx="248">
                  <c:v>74.37</c:v>
                </c:pt>
                <c:pt idx="249">
                  <c:v>72.680000000000007</c:v>
                </c:pt>
                <c:pt idx="250">
                  <c:v>69.73</c:v>
                </c:pt>
                <c:pt idx="251">
                  <c:v>67.319999999999993</c:v>
                </c:pt>
                <c:pt idx="252">
                  <c:v>68.88</c:v>
                </c:pt>
                <c:pt idx="253">
                  <c:v>65.03</c:v>
                </c:pt>
                <c:pt idx="254">
                  <c:v>61.1</c:v>
                </c:pt>
                <c:pt idx="255">
                  <c:v>61.2</c:v>
                </c:pt>
                <c:pt idx="256">
                  <c:v>65.510000000000005</c:v>
                </c:pt>
                <c:pt idx="257">
                  <c:v>73</c:v>
                </c:pt>
                <c:pt idx="258">
                  <c:v>81</c:v>
                </c:pt>
                <c:pt idx="259">
                  <c:v>89</c:v>
                </c:pt>
                <c:pt idx="260">
                  <c:v>92.75</c:v>
                </c:pt>
                <c:pt idx="261">
                  <c:v>89.98</c:v>
                </c:pt>
                <c:pt idx="262">
                  <c:v>83.98</c:v>
                </c:pt>
                <c:pt idx="263">
                  <c:v>78.05</c:v>
                </c:pt>
                <c:pt idx="264">
                  <c:v>76.010000000000005</c:v>
                </c:pt>
                <c:pt idx="265">
                  <c:v>66.8</c:v>
                </c:pt>
                <c:pt idx="266">
                  <c:v>63.04</c:v>
                </c:pt>
                <c:pt idx="267">
                  <c:v>60.03</c:v>
                </c:pt>
                <c:pt idx="268">
                  <c:v>54.93</c:v>
                </c:pt>
                <c:pt idx="269">
                  <c:v>50.74</c:v>
                </c:pt>
                <c:pt idx="270">
                  <c:v>50.98</c:v>
                </c:pt>
                <c:pt idx="271">
                  <c:v>53.41</c:v>
                </c:pt>
                <c:pt idx="272">
                  <c:v>67.11</c:v>
                </c:pt>
                <c:pt idx="273">
                  <c:v>64.08</c:v>
                </c:pt>
                <c:pt idx="274">
                  <c:v>71</c:v>
                </c:pt>
                <c:pt idx="275">
                  <c:v>70.62</c:v>
                </c:pt>
                <c:pt idx="276">
                  <c:v>71</c:v>
                </c:pt>
                <c:pt idx="277">
                  <c:v>65.03</c:v>
                </c:pt>
                <c:pt idx="278">
                  <c:v>28.99</c:v>
                </c:pt>
                <c:pt idx="279">
                  <c:v>69.069999999999993</c:v>
                </c:pt>
                <c:pt idx="280">
                  <c:v>70.31</c:v>
                </c:pt>
                <c:pt idx="281">
                  <c:v>63.1</c:v>
                </c:pt>
                <c:pt idx="282">
                  <c:v>70.05</c:v>
                </c:pt>
                <c:pt idx="283">
                  <c:v>82.6</c:v>
                </c:pt>
                <c:pt idx="284">
                  <c:v>85.01</c:v>
                </c:pt>
                <c:pt idx="285">
                  <c:v>86.53</c:v>
                </c:pt>
                <c:pt idx="286">
                  <c:v>88.13</c:v>
                </c:pt>
                <c:pt idx="287">
                  <c:v>81</c:v>
                </c:pt>
                <c:pt idx="288">
                  <c:v>65.989999999999995</c:v>
                </c:pt>
                <c:pt idx="289">
                  <c:v>62.96</c:v>
                </c:pt>
                <c:pt idx="290">
                  <c:v>61.03</c:v>
                </c:pt>
                <c:pt idx="291">
                  <c:v>58.9</c:v>
                </c:pt>
                <c:pt idx="292">
                  <c:v>58.62</c:v>
                </c:pt>
                <c:pt idx="293">
                  <c:v>62.5</c:v>
                </c:pt>
                <c:pt idx="294">
                  <c:v>77.64</c:v>
                </c:pt>
                <c:pt idx="295">
                  <c:v>88.94</c:v>
                </c:pt>
                <c:pt idx="296">
                  <c:v>92</c:v>
                </c:pt>
                <c:pt idx="297">
                  <c:v>91.42</c:v>
                </c:pt>
                <c:pt idx="298">
                  <c:v>86.28</c:v>
                </c:pt>
                <c:pt idx="299">
                  <c:v>86</c:v>
                </c:pt>
                <c:pt idx="300">
                  <c:v>84.69</c:v>
                </c:pt>
                <c:pt idx="301">
                  <c:v>85</c:v>
                </c:pt>
                <c:pt idx="302">
                  <c:v>87.75</c:v>
                </c:pt>
                <c:pt idx="303">
                  <c:v>91.49</c:v>
                </c:pt>
                <c:pt idx="304">
                  <c:v>92</c:v>
                </c:pt>
                <c:pt idx="305">
                  <c:v>93</c:v>
                </c:pt>
                <c:pt idx="306">
                  <c:v>95</c:v>
                </c:pt>
                <c:pt idx="307">
                  <c:v>93.79</c:v>
                </c:pt>
                <c:pt idx="308">
                  <c:v>94.07</c:v>
                </c:pt>
                <c:pt idx="309">
                  <c:v>91.27</c:v>
                </c:pt>
                <c:pt idx="310">
                  <c:v>86.09</c:v>
                </c:pt>
                <c:pt idx="311">
                  <c:v>77.8</c:v>
                </c:pt>
                <c:pt idx="312">
                  <c:v>74.03</c:v>
                </c:pt>
                <c:pt idx="313">
                  <c:v>68.38</c:v>
                </c:pt>
                <c:pt idx="314">
                  <c:v>66.8</c:v>
                </c:pt>
                <c:pt idx="315">
                  <c:v>65.680000000000007</c:v>
                </c:pt>
                <c:pt idx="316">
                  <c:v>64.69</c:v>
                </c:pt>
                <c:pt idx="317">
                  <c:v>67.67</c:v>
                </c:pt>
                <c:pt idx="318">
                  <c:v>83.08</c:v>
                </c:pt>
                <c:pt idx="319">
                  <c:v>93.76</c:v>
                </c:pt>
                <c:pt idx="320">
                  <c:v>96</c:v>
                </c:pt>
                <c:pt idx="321">
                  <c:v>93.65</c:v>
                </c:pt>
                <c:pt idx="322">
                  <c:v>91</c:v>
                </c:pt>
                <c:pt idx="323">
                  <c:v>90.1</c:v>
                </c:pt>
                <c:pt idx="324">
                  <c:v>88.48</c:v>
                </c:pt>
                <c:pt idx="325">
                  <c:v>88.56</c:v>
                </c:pt>
                <c:pt idx="326">
                  <c:v>90.1</c:v>
                </c:pt>
                <c:pt idx="327">
                  <c:v>91</c:v>
                </c:pt>
                <c:pt idx="328">
                  <c:v>98</c:v>
                </c:pt>
                <c:pt idx="329">
                  <c:v>100</c:v>
                </c:pt>
                <c:pt idx="330">
                  <c:v>100</c:v>
                </c:pt>
                <c:pt idx="331">
                  <c:v>100.1</c:v>
                </c:pt>
                <c:pt idx="332">
                  <c:v>99.56</c:v>
                </c:pt>
                <c:pt idx="333">
                  <c:v>100</c:v>
                </c:pt>
                <c:pt idx="334">
                  <c:v>90.68</c:v>
                </c:pt>
                <c:pt idx="335">
                  <c:v>82.95</c:v>
                </c:pt>
                <c:pt idx="336">
                  <c:v>84.1</c:v>
                </c:pt>
                <c:pt idx="337">
                  <c:v>72.53</c:v>
                </c:pt>
                <c:pt idx="338">
                  <c:v>84.1</c:v>
                </c:pt>
                <c:pt idx="339">
                  <c:v>84.1</c:v>
                </c:pt>
                <c:pt idx="340">
                  <c:v>84.1</c:v>
                </c:pt>
                <c:pt idx="341">
                  <c:v>74.599999999999994</c:v>
                </c:pt>
                <c:pt idx="342">
                  <c:v>87.42</c:v>
                </c:pt>
                <c:pt idx="343">
                  <c:v>108.85</c:v>
                </c:pt>
                <c:pt idx="344">
                  <c:v>118.88</c:v>
                </c:pt>
                <c:pt idx="345">
                  <c:v>111.17</c:v>
                </c:pt>
                <c:pt idx="346">
                  <c:v>107</c:v>
                </c:pt>
                <c:pt idx="347">
                  <c:v>105</c:v>
                </c:pt>
                <c:pt idx="348">
                  <c:v>96.39</c:v>
                </c:pt>
                <c:pt idx="349">
                  <c:v>97.08</c:v>
                </c:pt>
                <c:pt idx="350">
                  <c:v>105</c:v>
                </c:pt>
                <c:pt idx="351">
                  <c:v>109.93</c:v>
                </c:pt>
                <c:pt idx="352">
                  <c:v>110</c:v>
                </c:pt>
                <c:pt idx="353">
                  <c:v>113.55</c:v>
                </c:pt>
                <c:pt idx="354">
                  <c:v>119.81</c:v>
                </c:pt>
                <c:pt idx="355">
                  <c:v>138.05000000000001</c:v>
                </c:pt>
                <c:pt idx="356">
                  <c:v>131.53</c:v>
                </c:pt>
                <c:pt idx="357">
                  <c:v>111.17</c:v>
                </c:pt>
                <c:pt idx="358">
                  <c:v>98.24</c:v>
                </c:pt>
                <c:pt idx="359">
                  <c:v>89.94</c:v>
                </c:pt>
                <c:pt idx="360">
                  <c:v>84.84</c:v>
                </c:pt>
                <c:pt idx="361">
                  <c:v>80.430000000000007</c:v>
                </c:pt>
                <c:pt idx="362">
                  <c:v>78.3</c:v>
                </c:pt>
                <c:pt idx="363">
                  <c:v>78.819999999999993</c:v>
                </c:pt>
                <c:pt idx="364">
                  <c:v>78.349999999999994</c:v>
                </c:pt>
                <c:pt idx="365">
                  <c:v>78.44</c:v>
                </c:pt>
                <c:pt idx="366">
                  <c:v>90.98</c:v>
                </c:pt>
                <c:pt idx="367">
                  <c:v>103.86</c:v>
                </c:pt>
                <c:pt idx="368">
                  <c:v>119.81</c:v>
                </c:pt>
                <c:pt idx="369">
                  <c:v>120</c:v>
                </c:pt>
                <c:pt idx="370">
                  <c:v>116.32</c:v>
                </c:pt>
                <c:pt idx="371">
                  <c:v>136.99</c:v>
                </c:pt>
                <c:pt idx="372">
                  <c:v>136.99</c:v>
                </c:pt>
                <c:pt idx="373">
                  <c:v>130.75</c:v>
                </c:pt>
                <c:pt idx="374">
                  <c:v>136.88999999999999</c:v>
                </c:pt>
                <c:pt idx="375">
                  <c:v>120</c:v>
                </c:pt>
                <c:pt idx="376">
                  <c:v>120.01</c:v>
                </c:pt>
                <c:pt idx="377">
                  <c:v>120</c:v>
                </c:pt>
                <c:pt idx="378">
                  <c:v>120</c:v>
                </c:pt>
                <c:pt idx="379">
                  <c:v>124.39</c:v>
                </c:pt>
                <c:pt idx="380">
                  <c:v>120</c:v>
                </c:pt>
                <c:pt idx="381">
                  <c:v>117.97</c:v>
                </c:pt>
                <c:pt idx="382">
                  <c:v>98.01</c:v>
                </c:pt>
                <c:pt idx="383">
                  <c:v>91.38</c:v>
                </c:pt>
                <c:pt idx="384">
                  <c:v>84.63</c:v>
                </c:pt>
                <c:pt idx="385">
                  <c:v>81.22</c:v>
                </c:pt>
                <c:pt idx="386">
                  <c:v>77.69</c:v>
                </c:pt>
                <c:pt idx="387">
                  <c:v>76.22</c:v>
                </c:pt>
                <c:pt idx="388">
                  <c:v>76.62</c:v>
                </c:pt>
                <c:pt idx="389">
                  <c:v>78.3</c:v>
                </c:pt>
                <c:pt idx="390">
                  <c:v>89.6</c:v>
                </c:pt>
                <c:pt idx="391">
                  <c:v>100.23</c:v>
                </c:pt>
                <c:pt idx="392">
                  <c:v>109.92</c:v>
                </c:pt>
                <c:pt idx="393">
                  <c:v>110.35</c:v>
                </c:pt>
                <c:pt idx="394">
                  <c:v>103.19</c:v>
                </c:pt>
                <c:pt idx="395">
                  <c:v>99.85</c:v>
                </c:pt>
                <c:pt idx="396">
                  <c:v>90</c:v>
                </c:pt>
                <c:pt idx="397">
                  <c:v>90</c:v>
                </c:pt>
                <c:pt idx="398">
                  <c:v>92.24</c:v>
                </c:pt>
                <c:pt idx="399">
                  <c:v>91.59</c:v>
                </c:pt>
                <c:pt idx="400">
                  <c:v>98.01</c:v>
                </c:pt>
                <c:pt idx="401">
                  <c:v>99.16</c:v>
                </c:pt>
                <c:pt idx="402">
                  <c:v>111</c:v>
                </c:pt>
                <c:pt idx="403">
                  <c:v>120.24</c:v>
                </c:pt>
                <c:pt idx="404">
                  <c:v>108.34</c:v>
                </c:pt>
                <c:pt idx="405">
                  <c:v>107.22</c:v>
                </c:pt>
                <c:pt idx="406">
                  <c:v>97.97</c:v>
                </c:pt>
                <c:pt idx="407">
                  <c:v>89.71</c:v>
                </c:pt>
                <c:pt idx="408">
                  <c:v>88.94</c:v>
                </c:pt>
                <c:pt idx="409">
                  <c:v>84.33</c:v>
                </c:pt>
                <c:pt idx="410">
                  <c:v>84.34</c:v>
                </c:pt>
                <c:pt idx="411">
                  <c:v>80.09</c:v>
                </c:pt>
                <c:pt idx="412">
                  <c:v>74.22</c:v>
                </c:pt>
                <c:pt idx="413">
                  <c:v>72.900000000000006</c:v>
                </c:pt>
                <c:pt idx="414">
                  <c:v>80.64</c:v>
                </c:pt>
                <c:pt idx="415">
                  <c:v>81.27</c:v>
                </c:pt>
                <c:pt idx="416">
                  <c:v>83.11</c:v>
                </c:pt>
                <c:pt idx="417">
                  <c:v>82.77</c:v>
                </c:pt>
                <c:pt idx="418">
                  <c:v>82.19</c:v>
                </c:pt>
                <c:pt idx="419">
                  <c:v>81.099999999999994</c:v>
                </c:pt>
                <c:pt idx="420">
                  <c:v>73.69</c:v>
                </c:pt>
                <c:pt idx="421">
                  <c:v>68.97</c:v>
                </c:pt>
                <c:pt idx="422">
                  <c:v>67.08</c:v>
                </c:pt>
                <c:pt idx="423">
                  <c:v>75.11</c:v>
                </c:pt>
                <c:pt idx="424">
                  <c:v>82.19</c:v>
                </c:pt>
                <c:pt idx="425">
                  <c:v>83.87</c:v>
                </c:pt>
                <c:pt idx="426">
                  <c:v>85</c:v>
                </c:pt>
                <c:pt idx="427">
                  <c:v>94.74</c:v>
                </c:pt>
                <c:pt idx="428">
                  <c:v>94.91</c:v>
                </c:pt>
                <c:pt idx="429">
                  <c:v>94.78</c:v>
                </c:pt>
                <c:pt idx="430">
                  <c:v>91.03</c:v>
                </c:pt>
                <c:pt idx="431">
                  <c:v>84.78</c:v>
                </c:pt>
                <c:pt idx="432">
                  <c:v>76.89</c:v>
                </c:pt>
                <c:pt idx="433">
                  <c:v>71</c:v>
                </c:pt>
                <c:pt idx="434">
                  <c:v>68.05</c:v>
                </c:pt>
                <c:pt idx="435">
                  <c:v>67.25</c:v>
                </c:pt>
                <c:pt idx="436">
                  <c:v>65.55</c:v>
                </c:pt>
                <c:pt idx="437">
                  <c:v>65.92</c:v>
                </c:pt>
                <c:pt idx="438">
                  <c:v>66.069999999999993</c:v>
                </c:pt>
                <c:pt idx="439">
                  <c:v>65.03</c:v>
                </c:pt>
                <c:pt idx="440">
                  <c:v>68</c:v>
                </c:pt>
                <c:pt idx="441">
                  <c:v>68</c:v>
                </c:pt>
                <c:pt idx="442">
                  <c:v>60</c:v>
                </c:pt>
                <c:pt idx="443">
                  <c:v>80.63</c:v>
                </c:pt>
                <c:pt idx="444">
                  <c:v>82.77</c:v>
                </c:pt>
                <c:pt idx="445">
                  <c:v>81.099999999999994</c:v>
                </c:pt>
                <c:pt idx="446">
                  <c:v>68</c:v>
                </c:pt>
                <c:pt idx="447">
                  <c:v>60</c:v>
                </c:pt>
                <c:pt idx="448">
                  <c:v>60.55</c:v>
                </c:pt>
                <c:pt idx="449">
                  <c:v>67.03</c:v>
                </c:pt>
                <c:pt idx="450">
                  <c:v>87.98</c:v>
                </c:pt>
                <c:pt idx="451">
                  <c:v>92.99</c:v>
                </c:pt>
                <c:pt idx="452">
                  <c:v>93.2</c:v>
                </c:pt>
                <c:pt idx="453">
                  <c:v>98</c:v>
                </c:pt>
                <c:pt idx="454">
                  <c:v>93.2</c:v>
                </c:pt>
                <c:pt idx="455">
                  <c:v>89.5</c:v>
                </c:pt>
                <c:pt idx="456">
                  <c:v>81.2</c:v>
                </c:pt>
                <c:pt idx="457">
                  <c:v>73.38</c:v>
                </c:pt>
                <c:pt idx="458">
                  <c:v>70.2</c:v>
                </c:pt>
                <c:pt idx="459">
                  <c:v>68.92</c:v>
                </c:pt>
                <c:pt idx="460">
                  <c:v>73.25</c:v>
                </c:pt>
                <c:pt idx="461">
                  <c:v>75</c:v>
                </c:pt>
                <c:pt idx="462">
                  <c:v>93.96</c:v>
                </c:pt>
                <c:pt idx="463">
                  <c:v>103.18</c:v>
                </c:pt>
                <c:pt idx="464">
                  <c:v>98.49</c:v>
                </c:pt>
                <c:pt idx="465">
                  <c:v>97.33</c:v>
                </c:pt>
                <c:pt idx="466">
                  <c:v>94.93</c:v>
                </c:pt>
                <c:pt idx="467">
                  <c:v>94.39</c:v>
                </c:pt>
                <c:pt idx="468">
                  <c:v>94</c:v>
                </c:pt>
                <c:pt idx="469">
                  <c:v>95.23</c:v>
                </c:pt>
                <c:pt idx="470">
                  <c:v>100.45</c:v>
                </c:pt>
                <c:pt idx="471">
                  <c:v>104.34</c:v>
                </c:pt>
                <c:pt idx="472">
                  <c:v>112.6</c:v>
                </c:pt>
                <c:pt idx="473">
                  <c:v>120</c:v>
                </c:pt>
                <c:pt idx="474">
                  <c:v>120.05</c:v>
                </c:pt>
                <c:pt idx="475">
                  <c:v>123.96</c:v>
                </c:pt>
                <c:pt idx="476">
                  <c:v>123.11</c:v>
                </c:pt>
                <c:pt idx="477">
                  <c:v>118.96</c:v>
                </c:pt>
                <c:pt idx="478">
                  <c:v>100</c:v>
                </c:pt>
                <c:pt idx="479">
                  <c:v>94.38</c:v>
                </c:pt>
                <c:pt idx="480">
                  <c:v>92.58</c:v>
                </c:pt>
                <c:pt idx="481">
                  <c:v>87.4</c:v>
                </c:pt>
                <c:pt idx="482">
                  <c:v>85.07</c:v>
                </c:pt>
                <c:pt idx="483">
                  <c:v>81</c:v>
                </c:pt>
                <c:pt idx="484">
                  <c:v>80.48</c:v>
                </c:pt>
                <c:pt idx="485">
                  <c:v>82</c:v>
                </c:pt>
                <c:pt idx="486">
                  <c:v>93.79</c:v>
                </c:pt>
                <c:pt idx="487">
                  <c:v>111.04</c:v>
                </c:pt>
                <c:pt idx="488">
                  <c:v>123.11</c:v>
                </c:pt>
                <c:pt idx="489">
                  <c:v>123.11</c:v>
                </c:pt>
                <c:pt idx="490">
                  <c:v>120.15</c:v>
                </c:pt>
                <c:pt idx="491">
                  <c:v>120.23</c:v>
                </c:pt>
                <c:pt idx="492">
                  <c:v>120.16</c:v>
                </c:pt>
                <c:pt idx="493">
                  <c:v>120.93</c:v>
                </c:pt>
                <c:pt idx="494">
                  <c:v>123.55</c:v>
                </c:pt>
                <c:pt idx="495">
                  <c:v>123.55</c:v>
                </c:pt>
                <c:pt idx="496">
                  <c:v>130</c:v>
                </c:pt>
                <c:pt idx="497">
                  <c:v>127.55</c:v>
                </c:pt>
                <c:pt idx="498">
                  <c:v>129</c:v>
                </c:pt>
                <c:pt idx="499">
                  <c:v>139.07</c:v>
                </c:pt>
                <c:pt idx="500">
                  <c:v>130</c:v>
                </c:pt>
                <c:pt idx="501">
                  <c:v>121.88</c:v>
                </c:pt>
                <c:pt idx="502">
                  <c:v>103.98</c:v>
                </c:pt>
                <c:pt idx="503">
                  <c:v>100</c:v>
                </c:pt>
                <c:pt idx="504">
                  <c:v>84.31</c:v>
                </c:pt>
                <c:pt idx="505">
                  <c:v>79.02</c:v>
                </c:pt>
                <c:pt idx="506">
                  <c:v>75.63</c:v>
                </c:pt>
                <c:pt idx="507">
                  <c:v>80.02</c:v>
                </c:pt>
                <c:pt idx="508">
                  <c:v>80.16</c:v>
                </c:pt>
                <c:pt idx="509">
                  <c:v>78.03</c:v>
                </c:pt>
                <c:pt idx="510">
                  <c:v>94.99</c:v>
                </c:pt>
                <c:pt idx="511">
                  <c:v>101.8</c:v>
                </c:pt>
                <c:pt idx="512">
                  <c:v>111.1</c:v>
                </c:pt>
                <c:pt idx="513">
                  <c:v>116.17</c:v>
                </c:pt>
                <c:pt idx="514">
                  <c:v>111.43</c:v>
                </c:pt>
                <c:pt idx="515">
                  <c:v>110.92</c:v>
                </c:pt>
                <c:pt idx="516">
                  <c:v>100</c:v>
                </c:pt>
                <c:pt idx="517">
                  <c:v>100</c:v>
                </c:pt>
                <c:pt idx="518">
                  <c:v>105.62</c:v>
                </c:pt>
                <c:pt idx="519">
                  <c:v>113.55</c:v>
                </c:pt>
                <c:pt idx="520">
                  <c:v>119.96</c:v>
                </c:pt>
                <c:pt idx="521">
                  <c:v>117.79</c:v>
                </c:pt>
                <c:pt idx="522">
                  <c:v>114</c:v>
                </c:pt>
                <c:pt idx="523">
                  <c:v>119.94</c:v>
                </c:pt>
                <c:pt idx="524">
                  <c:v>111.2</c:v>
                </c:pt>
                <c:pt idx="525">
                  <c:v>110</c:v>
                </c:pt>
                <c:pt idx="526">
                  <c:v>98.73</c:v>
                </c:pt>
                <c:pt idx="527">
                  <c:v>95.09</c:v>
                </c:pt>
                <c:pt idx="528">
                  <c:v>94.74</c:v>
                </c:pt>
                <c:pt idx="529">
                  <c:v>80.099999999999994</c:v>
                </c:pt>
                <c:pt idx="530">
                  <c:v>80.099999999999994</c:v>
                </c:pt>
                <c:pt idx="531">
                  <c:v>80.099999999999994</c:v>
                </c:pt>
                <c:pt idx="532">
                  <c:v>79.78</c:v>
                </c:pt>
                <c:pt idx="533">
                  <c:v>80.099999999999994</c:v>
                </c:pt>
                <c:pt idx="534">
                  <c:v>95.48</c:v>
                </c:pt>
                <c:pt idx="535">
                  <c:v>99</c:v>
                </c:pt>
                <c:pt idx="536">
                  <c:v>104</c:v>
                </c:pt>
                <c:pt idx="537">
                  <c:v>104</c:v>
                </c:pt>
                <c:pt idx="538">
                  <c:v>103</c:v>
                </c:pt>
                <c:pt idx="539">
                  <c:v>99</c:v>
                </c:pt>
                <c:pt idx="540">
                  <c:v>97.15</c:v>
                </c:pt>
                <c:pt idx="541">
                  <c:v>98</c:v>
                </c:pt>
                <c:pt idx="542">
                  <c:v>98.76</c:v>
                </c:pt>
                <c:pt idx="543">
                  <c:v>99</c:v>
                </c:pt>
                <c:pt idx="544">
                  <c:v>100</c:v>
                </c:pt>
                <c:pt idx="545">
                  <c:v>99.5</c:v>
                </c:pt>
                <c:pt idx="546">
                  <c:v>101.72</c:v>
                </c:pt>
                <c:pt idx="547">
                  <c:v>109.75</c:v>
                </c:pt>
                <c:pt idx="548">
                  <c:v>107.54</c:v>
                </c:pt>
                <c:pt idx="549">
                  <c:v>105</c:v>
                </c:pt>
                <c:pt idx="550">
                  <c:v>100.47</c:v>
                </c:pt>
                <c:pt idx="551">
                  <c:v>99</c:v>
                </c:pt>
                <c:pt idx="552">
                  <c:v>90.77</c:v>
                </c:pt>
                <c:pt idx="553">
                  <c:v>85.36</c:v>
                </c:pt>
                <c:pt idx="554">
                  <c:v>82.18</c:v>
                </c:pt>
                <c:pt idx="555">
                  <c:v>82.35</c:v>
                </c:pt>
                <c:pt idx="556">
                  <c:v>83.22</c:v>
                </c:pt>
                <c:pt idx="557">
                  <c:v>86.68</c:v>
                </c:pt>
                <c:pt idx="558">
                  <c:v>102</c:v>
                </c:pt>
                <c:pt idx="559">
                  <c:v>111.59</c:v>
                </c:pt>
                <c:pt idx="560">
                  <c:v>122</c:v>
                </c:pt>
                <c:pt idx="561">
                  <c:v>107.24</c:v>
                </c:pt>
                <c:pt idx="562">
                  <c:v>108.9</c:v>
                </c:pt>
                <c:pt idx="563">
                  <c:v>119.79</c:v>
                </c:pt>
                <c:pt idx="564">
                  <c:v>106</c:v>
                </c:pt>
                <c:pt idx="565">
                  <c:v>106</c:v>
                </c:pt>
                <c:pt idx="566">
                  <c:v>109.2</c:v>
                </c:pt>
                <c:pt idx="567">
                  <c:v>110</c:v>
                </c:pt>
                <c:pt idx="568">
                  <c:v>114.39</c:v>
                </c:pt>
                <c:pt idx="569">
                  <c:v>101.1</c:v>
                </c:pt>
                <c:pt idx="570">
                  <c:v>101.1</c:v>
                </c:pt>
                <c:pt idx="571">
                  <c:v>110</c:v>
                </c:pt>
                <c:pt idx="572">
                  <c:v>109.49</c:v>
                </c:pt>
                <c:pt idx="573">
                  <c:v>105.55</c:v>
                </c:pt>
                <c:pt idx="574">
                  <c:v>105.02</c:v>
                </c:pt>
                <c:pt idx="575">
                  <c:v>99.98</c:v>
                </c:pt>
                <c:pt idx="576">
                  <c:v>92.64</c:v>
                </c:pt>
                <c:pt idx="577">
                  <c:v>84.39</c:v>
                </c:pt>
                <c:pt idx="578">
                  <c:v>80.900000000000006</c:v>
                </c:pt>
                <c:pt idx="579">
                  <c:v>77.569999999999993</c:v>
                </c:pt>
                <c:pt idx="580">
                  <c:v>74.05</c:v>
                </c:pt>
                <c:pt idx="581">
                  <c:v>74.06</c:v>
                </c:pt>
                <c:pt idx="582">
                  <c:v>78.97</c:v>
                </c:pt>
                <c:pt idx="583">
                  <c:v>81.45</c:v>
                </c:pt>
                <c:pt idx="584">
                  <c:v>83.03</c:v>
                </c:pt>
                <c:pt idx="585">
                  <c:v>79.34</c:v>
                </c:pt>
                <c:pt idx="586">
                  <c:v>92.45</c:v>
                </c:pt>
                <c:pt idx="587">
                  <c:v>95.67</c:v>
                </c:pt>
                <c:pt idx="588">
                  <c:v>97.08</c:v>
                </c:pt>
                <c:pt idx="589">
                  <c:v>97.09</c:v>
                </c:pt>
                <c:pt idx="590">
                  <c:v>96.07</c:v>
                </c:pt>
                <c:pt idx="591">
                  <c:v>89.1</c:v>
                </c:pt>
                <c:pt idx="592">
                  <c:v>89.03</c:v>
                </c:pt>
                <c:pt idx="593">
                  <c:v>85.45</c:v>
                </c:pt>
                <c:pt idx="594">
                  <c:v>95.21</c:v>
                </c:pt>
                <c:pt idx="595">
                  <c:v>105.92</c:v>
                </c:pt>
                <c:pt idx="596">
                  <c:v>106.92</c:v>
                </c:pt>
                <c:pt idx="597">
                  <c:v>106.82</c:v>
                </c:pt>
                <c:pt idx="598">
                  <c:v>109</c:v>
                </c:pt>
                <c:pt idx="599">
                  <c:v>100</c:v>
                </c:pt>
                <c:pt idx="600">
                  <c:v>94.18</c:v>
                </c:pt>
                <c:pt idx="601">
                  <c:v>86.74</c:v>
                </c:pt>
                <c:pt idx="602">
                  <c:v>80.05</c:v>
                </c:pt>
                <c:pt idx="603">
                  <c:v>75.61</c:v>
                </c:pt>
                <c:pt idx="604">
                  <c:v>74.5</c:v>
                </c:pt>
                <c:pt idx="605">
                  <c:v>73.459999999999994</c:v>
                </c:pt>
                <c:pt idx="606">
                  <c:v>74.5</c:v>
                </c:pt>
                <c:pt idx="607">
                  <c:v>75.42</c:v>
                </c:pt>
                <c:pt idx="608">
                  <c:v>78.680000000000007</c:v>
                </c:pt>
                <c:pt idx="609">
                  <c:v>77.08</c:v>
                </c:pt>
                <c:pt idx="610">
                  <c:v>75.239999999999995</c:v>
                </c:pt>
                <c:pt idx="611">
                  <c:v>78.03</c:v>
                </c:pt>
                <c:pt idx="612">
                  <c:v>78.02</c:v>
                </c:pt>
                <c:pt idx="613">
                  <c:v>74</c:v>
                </c:pt>
                <c:pt idx="614">
                  <c:v>69.260000000000005</c:v>
                </c:pt>
                <c:pt idx="615">
                  <c:v>69.069999999999993</c:v>
                </c:pt>
                <c:pt idx="616">
                  <c:v>77.03</c:v>
                </c:pt>
                <c:pt idx="617">
                  <c:v>80.569999999999993</c:v>
                </c:pt>
                <c:pt idx="618">
                  <c:v>90.77</c:v>
                </c:pt>
                <c:pt idx="619">
                  <c:v>98.4</c:v>
                </c:pt>
                <c:pt idx="620">
                  <c:v>100</c:v>
                </c:pt>
                <c:pt idx="621">
                  <c:v>102.09</c:v>
                </c:pt>
                <c:pt idx="622">
                  <c:v>104.92</c:v>
                </c:pt>
                <c:pt idx="623">
                  <c:v>95.73</c:v>
                </c:pt>
                <c:pt idx="624">
                  <c:v>81.55</c:v>
                </c:pt>
                <c:pt idx="625">
                  <c:v>75.22</c:v>
                </c:pt>
                <c:pt idx="626">
                  <c:v>74.010000000000005</c:v>
                </c:pt>
                <c:pt idx="627">
                  <c:v>72.010000000000005</c:v>
                </c:pt>
                <c:pt idx="628">
                  <c:v>71.540000000000006</c:v>
                </c:pt>
                <c:pt idx="629">
                  <c:v>74.09</c:v>
                </c:pt>
                <c:pt idx="630">
                  <c:v>91.57</c:v>
                </c:pt>
                <c:pt idx="631">
                  <c:v>101.93</c:v>
                </c:pt>
                <c:pt idx="632">
                  <c:v>105.69</c:v>
                </c:pt>
                <c:pt idx="633">
                  <c:v>103.55</c:v>
                </c:pt>
                <c:pt idx="634">
                  <c:v>101</c:v>
                </c:pt>
                <c:pt idx="635">
                  <c:v>100.09</c:v>
                </c:pt>
                <c:pt idx="636">
                  <c:v>97.91</c:v>
                </c:pt>
                <c:pt idx="637">
                  <c:v>95.41</c:v>
                </c:pt>
                <c:pt idx="638">
                  <c:v>95.77</c:v>
                </c:pt>
                <c:pt idx="639">
                  <c:v>83.93</c:v>
                </c:pt>
                <c:pt idx="640">
                  <c:v>87.8</c:v>
                </c:pt>
                <c:pt idx="641">
                  <c:v>99.36</c:v>
                </c:pt>
                <c:pt idx="642">
                  <c:v>105</c:v>
                </c:pt>
                <c:pt idx="643">
                  <c:v>114.52</c:v>
                </c:pt>
                <c:pt idx="644">
                  <c:v>115.77</c:v>
                </c:pt>
                <c:pt idx="645">
                  <c:v>110</c:v>
                </c:pt>
                <c:pt idx="646">
                  <c:v>103.96</c:v>
                </c:pt>
                <c:pt idx="647">
                  <c:v>94.58</c:v>
                </c:pt>
                <c:pt idx="648">
                  <c:v>86.8</c:v>
                </c:pt>
                <c:pt idx="649">
                  <c:v>78.09</c:v>
                </c:pt>
                <c:pt idx="650">
                  <c:v>72.790000000000006</c:v>
                </c:pt>
                <c:pt idx="651">
                  <c:v>67.89</c:v>
                </c:pt>
                <c:pt idx="652">
                  <c:v>63.9</c:v>
                </c:pt>
                <c:pt idx="653">
                  <c:v>71.58</c:v>
                </c:pt>
                <c:pt idx="654">
                  <c:v>80.7</c:v>
                </c:pt>
                <c:pt idx="655">
                  <c:v>96.59</c:v>
                </c:pt>
                <c:pt idx="656">
                  <c:v>97.06</c:v>
                </c:pt>
                <c:pt idx="657">
                  <c:v>87.29</c:v>
                </c:pt>
                <c:pt idx="658">
                  <c:v>76.8</c:v>
                </c:pt>
                <c:pt idx="659">
                  <c:v>95</c:v>
                </c:pt>
                <c:pt idx="660">
                  <c:v>89.95</c:v>
                </c:pt>
                <c:pt idx="661">
                  <c:v>98.07</c:v>
                </c:pt>
                <c:pt idx="662">
                  <c:v>98.1</c:v>
                </c:pt>
                <c:pt idx="663">
                  <c:v>98.01</c:v>
                </c:pt>
                <c:pt idx="664">
                  <c:v>90.14</c:v>
                </c:pt>
                <c:pt idx="665">
                  <c:v>82.18</c:v>
                </c:pt>
                <c:pt idx="666">
                  <c:v>91.46</c:v>
                </c:pt>
                <c:pt idx="667">
                  <c:v>99.94</c:v>
                </c:pt>
                <c:pt idx="668">
                  <c:v>103.47</c:v>
                </c:pt>
                <c:pt idx="669">
                  <c:v>103.97</c:v>
                </c:pt>
                <c:pt idx="670">
                  <c:v>101.91</c:v>
                </c:pt>
                <c:pt idx="671">
                  <c:v>91.28</c:v>
                </c:pt>
                <c:pt idx="672">
                  <c:v>82.34</c:v>
                </c:pt>
                <c:pt idx="673">
                  <c:v>75.06</c:v>
                </c:pt>
                <c:pt idx="674">
                  <c:v>75.069999999999993</c:v>
                </c:pt>
                <c:pt idx="675">
                  <c:v>93.4</c:v>
                </c:pt>
                <c:pt idx="676">
                  <c:v>92.19</c:v>
                </c:pt>
                <c:pt idx="677">
                  <c:v>79.73</c:v>
                </c:pt>
                <c:pt idx="678">
                  <c:v>105.39</c:v>
                </c:pt>
                <c:pt idx="679">
                  <c:v>106.43</c:v>
                </c:pt>
                <c:pt idx="680">
                  <c:v>114.33</c:v>
                </c:pt>
                <c:pt idx="681">
                  <c:v>112.86</c:v>
                </c:pt>
                <c:pt idx="682">
                  <c:v>112.86</c:v>
                </c:pt>
                <c:pt idx="683">
                  <c:v>115</c:v>
                </c:pt>
                <c:pt idx="684">
                  <c:v>105.98</c:v>
                </c:pt>
                <c:pt idx="685">
                  <c:v>106.83</c:v>
                </c:pt>
                <c:pt idx="686">
                  <c:v>114.86</c:v>
                </c:pt>
                <c:pt idx="687">
                  <c:v>118</c:v>
                </c:pt>
                <c:pt idx="688">
                  <c:v>120.14</c:v>
                </c:pt>
                <c:pt idx="689">
                  <c:v>120.15</c:v>
                </c:pt>
                <c:pt idx="690">
                  <c:v>120.4</c:v>
                </c:pt>
                <c:pt idx="691">
                  <c:v>133.47999999999999</c:v>
                </c:pt>
                <c:pt idx="692">
                  <c:v>130</c:v>
                </c:pt>
                <c:pt idx="693">
                  <c:v>120.15</c:v>
                </c:pt>
                <c:pt idx="694">
                  <c:v>114</c:v>
                </c:pt>
                <c:pt idx="695">
                  <c:v>105</c:v>
                </c:pt>
                <c:pt idx="696">
                  <c:v>89.34</c:v>
                </c:pt>
                <c:pt idx="697">
                  <c:v>83.08</c:v>
                </c:pt>
                <c:pt idx="698">
                  <c:v>80.38</c:v>
                </c:pt>
                <c:pt idx="699">
                  <c:v>79.569999999999993</c:v>
                </c:pt>
                <c:pt idx="700">
                  <c:v>79.27</c:v>
                </c:pt>
                <c:pt idx="701">
                  <c:v>82.46</c:v>
                </c:pt>
                <c:pt idx="702">
                  <c:v>105.9</c:v>
                </c:pt>
                <c:pt idx="703">
                  <c:v>119.41</c:v>
                </c:pt>
                <c:pt idx="704">
                  <c:v>120.07</c:v>
                </c:pt>
                <c:pt idx="705">
                  <c:v>117.93</c:v>
                </c:pt>
                <c:pt idx="706">
                  <c:v>110.01</c:v>
                </c:pt>
                <c:pt idx="707">
                  <c:v>118.13</c:v>
                </c:pt>
                <c:pt idx="708">
                  <c:v>113.88</c:v>
                </c:pt>
                <c:pt idx="709">
                  <c:v>112</c:v>
                </c:pt>
                <c:pt idx="710">
                  <c:v>114.24</c:v>
                </c:pt>
                <c:pt idx="711">
                  <c:v>115.69</c:v>
                </c:pt>
                <c:pt idx="712">
                  <c:v>117.6</c:v>
                </c:pt>
                <c:pt idx="713">
                  <c:v>120</c:v>
                </c:pt>
                <c:pt idx="714">
                  <c:v>137.99</c:v>
                </c:pt>
                <c:pt idx="715">
                  <c:v>148.33000000000001</c:v>
                </c:pt>
                <c:pt idx="716">
                  <c:v>147</c:v>
                </c:pt>
                <c:pt idx="717">
                  <c:v>123.8</c:v>
                </c:pt>
                <c:pt idx="718">
                  <c:v>110</c:v>
                </c:pt>
                <c:pt idx="719">
                  <c:v>100.01</c:v>
                </c:pt>
                <c:pt idx="720">
                  <c:v>87.97</c:v>
                </c:pt>
                <c:pt idx="721">
                  <c:v>78.069999999999993</c:v>
                </c:pt>
                <c:pt idx="722">
                  <c:v>76.84</c:v>
                </c:pt>
                <c:pt idx="723">
                  <c:v>75.150000000000006</c:v>
                </c:pt>
                <c:pt idx="724">
                  <c:v>75.239999999999995</c:v>
                </c:pt>
                <c:pt idx="725">
                  <c:v>77.81</c:v>
                </c:pt>
                <c:pt idx="726">
                  <c:v>92.88</c:v>
                </c:pt>
                <c:pt idx="727">
                  <c:v>104.49</c:v>
                </c:pt>
                <c:pt idx="728">
                  <c:v>107.96</c:v>
                </c:pt>
                <c:pt idx="729">
                  <c:v>104.31</c:v>
                </c:pt>
                <c:pt idx="730">
                  <c:v>103.9</c:v>
                </c:pt>
                <c:pt idx="731">
                  <c:v>101.25</c:v>
                </c:pt>
                <c:pt idx="732">
                  <c:v>95</c:v>
                </c:pt>
                <c:pt idx="733">
                  <c:v>92.75</c:v>
                </c:pt>
                <c:pt idx="734">
                  <c:v>94.41</c:v>
                </c:pt>
                <c:pt idx="735">
                  <c:v>94</c:v>
                </c:pt>
                <c:pt idx="736">
                  <c:v>96.3</c:v>
                </c:pt>
                <c:pt idx="737">
                  <c:v>97.86</c:v>
                </c:pt>
                <c:pt idx="738">
                  <c:v>99.82</c:v>
                </c:pt>
                <c:pt idx="739">
                  <c:v>100</c:v>
                </c:pt>
                <c:pt idx="740">
                  <c:v>99.75</c:v>
                </c:pt>
                <c:pt idx="741">
                  <c:v>100</c:v>
                </c:pt>
                <c:pt idx="742">
                  <c:v>96.69</c:v>
                </c:pt>
                <c:pt idx="743">
                  <c:v>91.98</c:v>
                </c:pt>
                <c:pt idx="744">
                  <c:v>84.73</c:v>
                </c:pt>
                <c:pt idx="745">
                  <c:v>80.86</c:v>
                </c:pt>
                <c:pt idx="746">
                  <c:v>75.75</c:v>
                </c:pt>
                <c:pt idx="747">
                  <c:v>74.040000000000006</c:v>
                </c:pt>
                <c:pt idx="748">
                  <c:v>72.87</c:v>
                </c:pt>
                <c:pt idx="749">
                  <c:v>72.45</c:v>
                </c:pt>
                <c:pt idx="750">
                  <c:v>74.02</c:v>
                </c:pt>
                <c:pt idx="751">
                  <c:v>80.02</c:v>
                </c:pt>
                <c:pt idx="752">
                  <c:v>80.41</c:v>
                </c:pt>
                <c:pt idx="753">
                  <c:v>79.22</c:v>
                </c:pt>
                <c:pt idx="754">
                  <c:v>74.73</c:v>
                </c:pt>
                <c:pt idx="755">
                  <c:v>74.84</c:v>
                </c:pt>
                <c:pt idx="756">
                  <c:v>75.11</c:v>
                </c:pt>
                <c:pt idx="757">
                  <c:v>73.27</c:v>
                </c:pt>
                <c:pt idx="758">
                  <c:v>70.25</c:v>
                </c:pt>
                <c:pt idx="759">
                  <c:v>70.400000000000006</c:v>
                </c:pt>
                <c:pt idx="760">
                  <c:v>73</c:v>
                </c:pt>
                <c:pt idx="761">
                  <c:v>81.31</c:v>
                </c:pt>
                <c:pt idx="762">
                  <c:v>93.16</c:v>
                </c:pt>
                <c:pt idx="763">
                  <c:v>97.91</c:v>
                </c:pt>
                <c:pt idx="764">
                  <c:v>99.19</c:v>
                </c:pt>
                <c:pt idx="765">
                  <c:v>100.05</c:v>
                </c:pt>
                <c:pt idx="766">
                  <c:v>98.5</c:v>
                </c:pt>
                <c:pt idx="767">
                  <c:v>95</c:v>
                </c:pt>
                <c:pt idx="768">
                  <c:v>87.4</c:v>
                </c:pt>
                <c:pt idx="769">
                  <c:v>79.09</c:v>
                </c:pt>
                <c:pt idx="770">
                  <c:v>75.14</c:v>
                </c:pt>
                <c:pt idx="771">
                  <c:v>70.13</c:v>
                </c:pt>
                <c:pt idx="772">
                  <c:v>68.72</c:v>
                </c:pt>
                <c:pt idx="773">
                  <c:v>68.69</c:v>
                </c:pt>
                <c:pt idx="774">
                  <c:v>68.63</c:v>
                </c:pt>
                <c:pt idx="775">
                  <c:v>70.02</c:v>
                </c:pt>
                <c:pt idx="776">
                  <c:v>71.56</c:v>
                </c:pt>
                <c:pt idx="777">
                  <c:v>72</c:v>
                </c:pt>
                <c:pt idx="778">
                  <c:v>71.28</c:v>
                </c:pt>
                <c:pt idx="779">
                  <c:v>73.45</c:v>
                </c:pt>
                <c:pt idx="780">
                  <c:v>73</c:v>
                </c:pt>
                <c:pt idx="781">
                  <c:v>68.63</c:v>
                </c:pt>
                <c:pt idx="782">
                  <c:v>65</c:v>
                </c:pt>
                <c:pt idx="783">
                  <c:v>68.42</c:v>
                </c:pt>
                <c:pt idx="784">
                  <c:v>75.7</c:v>
                </c:pt>
                <c:pt idx="785">
                  <c:v>73.75</c:v>
                </c:pt>
                <c:pt idx="786">
                  <c:v>80.849999999999994</c:v>
                </c:pt>
                <c:pt idx="787">
                  <c:v>94.25</c:v>
                </c:pt>
                <c:pt idx="788">
                  <c:v>99.76</c:v>
                </c:pt>
                <c:pt idx="789">
                  <c:v>103.1</c:v>
                </c:pt>
                <c:pt idx="790">
                  <c:v>103.63</c:v>
                </c:pt>
                <c:pt idx="791">
                  <c:v>96.02</c:v>
                </c:pt>
                <c:pt idx="792">
                  <c:v>83.4</c:v>
                </c:pt>
                <c:pt idx="793">
                  <c:v>76.040000000000006</c:v>
                </c:pt>
                <c:pt idx="794">
                  <c:v>74</c:v>
                </c:pt>
                <c:pt idx="795">
                  <c:v>72.92</c:v>
                </c:pt>
                <c:pt idx="796">
                  <c:v>73.06</c:v>
                </c:pt>
                <c:pt idx="797">
                  <c:v>76.12</c:v>
                </c:pt>
                <c:pt idx="798">
                  <c:v>94.83</c:v>
                </c:pt>
                <c:pt idx="799">
                  <c:v>105.62</c:v>
                </c:pt>
                <c:pt idx="800">
                  <c:v>106.01</c:v>
                </c:pt>
                <c:pt idx="801">
                  <c:v>101.8</c:v>
                </c:pt>
                <c:pt idx="802">
                  <c:v>95.94</c:v>
                </c:pt>
                <c:pt idx="803">
                  <c:v>101</c:v>
                </c:pt>
                <c:pt idx="804">
                  <c:v>100.8</c:v>
                </c:pt>
                <c:pt idx="805">
                  <c:v>101.83</c:v>
                </c:pt>
                <c:pt idx="806">
                  <c:v>108</c:v>
                </c:pt>
                <c:pt idx="807">
                  <c:v>103.26</c:v>
                </c:pt>
                <c:pt idx="808">
                  <c:v>103.21</c:v>
                </c:pt>
                <c:pt idx="809">
                  <c:v>115</c:v>
                </c:pt>
                <c:pt idx="810">
                  <c:v>115</c:v>
                </c:pt>
                <c:pt idx="811">
                  <c:v>120.49</c:v>
                </c:pt>
                <c:pt idx="812">
                  <c:v>118.07</c:v>
                </c:pt>
                <c:pt idx="813">
                  <c:v>115.56</c:v>
                </c:pt>
                <c:pt idx="814">
                  <c:v>106.07</c:v>
                </c:pt>
                <c:pt idx="815">
                  <c:v>98.02</c:v>
                </c:pt>
                <c:pt idx="816">
                  <c:v>88.61</c:v>
                </c:pt>
                <c:pt idx="817">
                  <c:v>85.09</c:v>
                </c:pt>
                <c:pt idx="818">
                  <c:v>81.02</c:v>
                </c:pt>
                <c:pt idx="819">
                  <c:v>76.959999999999994</c:v>
                </c:pt>
                <c:pt idx="820">
                  <c:v>76.95</c:v>
                </c:pt>
                <c:pt idx="821">
                  <c:v>84.47</c:v>
                </c:pt>
                <c:pt idx="822">
                  <c:v>99.15</c:v>
                </c:pt>
                <c:pt idx="823">
                  <c:v>103.99</c:v>
                </c:pt>
                <c:pt idx="824">
                  <c:v>112</c:v>
                </c:pt>
                <c:pt idx="825">
                  <c:v>106</c:v>
                </c:pt>
                <c:pt idx="826">
                  <c:v>102.51</c:v>
                </c:pt>
                <c:pt idx="827">
                  <c:v>120.49</c:v>
                </c:pt>
                <c:pt idx="828">
                  <c:v>112.63</c:v>
                </c:pt>
                <c:pt idx="829">
                  <c:v>112</c:v>
                </c:pt>
                <c:pt idx="830">
                  <c:v>118</c:v>
                </c:pt>
                <c:pt idx="831">
                  <c:v>117.62</c:v>
                </c:pt>
                <c:pt idx="832">
                  <c:v>107.85</c:v>
                </c:pt>
                <c:pt idx="833">
                  <c:v>107.2</c:v>
                </c:pt>
                <c:pt idx="834">
                  <c:v>105.37</c:v>
                </c:pt>
                <c:pt idx="835">
                  <c:v>107.39</c:v>
                </c:pt>
                <c:pt idx="836">
                  <c:v>103.79</c:v>
                </c:pt>
                <c:pt idx="837">
                  <c:v>100.37</c:v>
                </c:pt>
                <c:pt idx="838">
                  <c:v>97.45</c:v>
                </c:pt>
                <c:pt idx="839">
                  <c:v>95.21</c:v>
                </c:pt>
                <c:pt idx="840">
                  <c:v>78.2</c:v>
                </c:pt>
                <c:pt idx="841">
                  <c:v>76</c:v>
                </c:pt>
                <c:pt idx="842">
                  <c:v>72.86</c:v>
                </c:pt>
                <c:pt idx="843">
                  <c:v>71.03</c:v>
                </c:pt>
                <c:pt idx="844">
                  <c:v>69.23</c:v>
                </c:pt>
                <c:pt idx="845">
                  <c:v>76</c:v>
                </c:pt>
                <c:pt idx="846">
                  <c:v>95.34</c:v>
                </c:pt>
                <c:pt idx="847">
                  <c:v>103.05</c:v>
                </c:pt>
                <c:pt idx="848">
                  <c:v>109.84</c:v>
                </c:pt>
                <c:pt idx="849">
                  <c:v>109.61</c:v>
                </c:pt>
                <c:pt idx="850">
                  <c:v>101.2</c:v>
                </c:pt>
                <c:pt idx="851">
                  <c:v>102.93</c:v>
                </c:pt>
                <c:pt idx="852">
                  <c:v>102.08</c:v>
                </c:pt>
                <c:pt idx="853">
                  <c:v>98.82</c:v>
                </c:pt>
                <c:pt idx="854">
                  <c:v>102.82</c:v>
                </c:pt>
                <c:pt idx="855">
                  <c:v>99.57</c:v>
                </c:pt>
                <c:pt idx="856">
                  <c:v>100.1</c:v>
                </c:pt>
                <c:pt idx="857">
                  <c:v>100.15</c:v>
                </c:pt>
                <c:pt idx="858">
                  <c:v>105.02</c:v>
                </c:pt>
                <c:pt idx="859">
                  <c:v>110</c:v>
                </c:pt>
                <c:pt idx="860">
                  <c:v>108.84</c:v>
                </c:pt>
                <c:pt idx="861">
                  <c:v>108</c:v>
                </c:pt>
                <c:pt idx="862">
                  <c:v>100.05</c:v>
                </c:pt>
                <c:pt idx="863">
                  <c:v>96.71</c:v>
                </c:pt>
                <c:pt idx="864">
                  <c:v>81.5</c:v>
                </c:pt>
                <c:pt idx="865">
                  <c:v>76.349999999999994</c:v>
                </c:pt>
                <c:pt idx="866">
                  <c:v>74.040000000000006</c:v>
                </c:pt>
                <c:pt idx="867">
                  <c:v>73.25</c:v>
                </c:pt>
                <c:pt idx="868">
                  <c:v>74.58</c:v>
                </c:pt>
                <c:pt idx="869">
                  <c:v>78.87</c:v>
                </c:pt>
                <c:pt idx="870">
                  <c:v>95.16</c:v>
                </c:pt>
                <c:pt idx="871">
                  <c:v>103.29</c:v>
                </c:pt>
                <c:pt idx="872">
                  <c:v>109.9</c:v>
                </c:pt>
                <c:pt idx="873">
                  <c:v>104.3</c:v>
                </c:pt>
                <c:pt idx="874">
                  <c:v>100.94</c:v>
                </c:pt>
                <c:pt idx="875">
                  <c:v>103.29</c:v>
                </c:pt>
                <c:pt idx="876">
                  <c:v>96.88</c:v>
                </c:pt>
                <c:pt idx="877">
                  <c:v>96</c:v>
                </c:pt>
                <c:pt idx="878">
                  <c:v>98</c:v>
                </c:pt>
                <c:pt idx="879">
                  <c:v>99.03</c:v>
                </c:pt>
                <c:pt idx="880">
                  <c:v>101.46</c:v>
                </c:pt>
                <c:pt idx="881">
                  <c:v>101.51</c:v>
                </c:pt>
                <c:pt idx="882">
                  <c:v>105.17</c:v>
                </c:pt>
                <c:pt idx="883">
                  <c:v>108</c:v>
                </c:pt>
                <c:pt idx="884">
                  <c:v>106.22</c:v>
                </c:pt>
                <c:pt idx="885">
                  <c:v>102.6</c:v>
                </c:pt>
                <c:pt idx="886">
                  <c:v>95.29</c:v>
                </c:pt>
                <c:pt idx="887">
                  <c:v>94.88</c:v>
                </c:pt>
                <c:pt idx="888">
                  <c:v>82.1</c:v>
                </c:pt>
                <c:pt idx="889">
                  <c:v>75.52</c:v>
                </c:pt>
                <c:pt idx="890">
                  <c:v>73.040000000000006</c:v>
                </c:pt>
                <c:pt idx="891">
                  <c:v>71.36</c:v>
                </c:pt>
                <c:pt idx="892">
                  <c:v>71.83</c:v>
                </c:pt>
                <c:pt idx="893">
                  <c:v>76.72</c:v>
                </c:pt>
                <c:pt idx="894">
                  <c:v>93.72</c:v>
                </c:pt>
                <c:pt idx="895">
                  <c:v>102.29</c:v>
                </c:pt>
                <c:pt idx="896">
                  <c:v>108</c:v>
                </c:pt>
                <c:pt idx="897">
                  <c:v>116.85</c:v>
                </c:pt>
                <c:pt idx="898">
                  <c:v>115.41</c:v>
                </c:pt>
                <c:pt idx="899">
                  <c:v>115</c:v>
                </c:pt>
                <c:pt idx="900">
                  <c:v>102</c:v>
                </c:pt>
                <c:pt idx="901">
                  <c:v>98.29</c:v>
                </c:pt>
                <c:pt idx="902">
                  <c:v>103</c:v>
                </c:pt>
                <c:pt idx="903">
                  <c:v>103</c:v>
                </c:pt>
                <c:pt idx="904">
                  <c:v>103</c:v>
                </c:pt>
                <c:pt idx="905">
                  <c:v>98.29</c:v>
                </c:pt>
                <c:pt idx="906">
                  <c:v>98.29</c:v>
                </c:pt>
                <c:pt idx="907">
                  <c:v>103</c:v>
                </c:pt>
                <c:pt idx="908">
                  <c:v>96.93</c:v>
                </c:pt>
                <c:pt idx="909">
                  <c:v>95</c:v>
                </c:pt>
                <c:pt idx="910">
                  <c:v>95.71</c:v>
                </c:pt>
                <c:pt idx="911">
                  <c:v>93.72</c:v>
                </c:pt>
                <c:pt idx="912">
                  <c:v>72.87</c:v>
                </c:pt>
                <c:pt idx="913">
                  <c:v>70.010000000000005</c:v>
                </c:pt>
                <c:pt idx="914">
                  <c:v>66.02</c:v>
                </c:pt>
                <c:pt idx="915">
                  <c:v>60.38</c:v>
                </c:pt>
                <c:pt idx="916">
                  <c:v>57.48</c:v>
                </c:pt>
                <c:pt idx="917">
                  <c:v>56.87</c:v>
                </c:pt>
                <c:pt idx="918">
                  <c:v>62.27</c:v>
                </c:pt>
                <c:pt idx="919">
                  <c:v>70.08</c:v>
                </c:pt>
                <c:pt idx="920">
                  <c:v>94.32</c:v>
                </c:pt>
                <c:pt idx="921">
                  <c:v>92.6</c:v>
                </c:pt>
                <c:pt idx="922">
                  <c:v>92.6</c:v>
                </c:pt>
                <c:pt idx="923">
                  <c:v>91.9</c:v>
                </c:pt>
                <c:pt idx="924">
                  <c:v>88.37</c:v>
                </c:pt>
                <c:pt idx="925">
                  <c:v>85.08</c:v>
                </c:pt>
                <c:pt idx="926">
                  <c:v>85.73</c:v>
                </c:pt>
                <c:pt idx="927">
                  <c:v>87.01</c:v>
                </c:pt>
                <c:pt idx="928">
                  <c:v>89.3</c:v>
                </c:pt>
                <c:pt idx="929">
                  <c:v>88.17</c:v>
                </c:pt>
                <c:pt idx="930">
                  <c:v>86.79</c:v>
                </c:pt>
                <c:pt idx="931">
                  <c:v>88.12</c:v>
                </c:pt>
                <c:pt idx="932">
                  <c:v>88</c:v>
                </c:pt>
                <c:pt idx="933">
                  <c:v>90.73</c:v>
                </c:pt>
                <c:pt idx="934">
                  <c:v>86.59</c:v>
                </c:pt>
                <c:pt idx="935">
                  <c:v>67.03</c:v>
                </c:pt>
                <c:pt idx="936">
                  <c:v>63.38</c:v>
                </c:pt>
                <c:pt idx="937">
                  <c:v>55.75</c:v>
                </c:pt>
                <c:pt idx="938">
                  <c:v>50.86</c:v>
                </c:pt>
                <c:pt idx="939">
                  <c:v>50.16</c:v>
                </c:pt>
                <c:pt idx="940">
                  <c:v>45.48</c:v>
                </c:pt>
                <c:pt idx="941">
                  <c:v>46.32</c:v>
                </c:pt>
                <c:pt idx="942">
                  <c:v>50.82</c:v>
                </c:pt>
                <c:pt idx="943">
                  <c:v>54.05</c:v>
                </c:pt>
                <c:pt idx="944">
                  <c:v>54.82</c:v>
                </c:pt>
                <c:pt idx="945">
                  <c:v>46.57</c:v>
                </c:pt>
                <c:pt idx="946">
                  <c:v>35.33</c:v>
                </c:pt>
                <c:pt idx="947">
                  <c:v>77</c:v>
                </c:pt>
                <c:pt idx="948">
                  <c:v>74.23</c:v>
                </c:pt>
                <c:pt idx="949">
                  <c:v>65.08</c:v>
                </c:pt>
                <c:pt idx="950">
                  <c:v>46.91</c:v>
                </c:pt>
                <c:pt idx="951">
                  <c:v>1.04</c:v>
                </c:pt>
                <c:pt idx="952">
                  <c:v>1.1000000000000001</c:v>
                </c:pt>
                <c:pt idx="953">
                  <c:v>22.5</c:v>
                </c:pt>
                <c:pt idx="954">
                  <c:v>60.2</c:v>
                </c:pt>
                <c:pt idx="955">
                  <c:v>90.44</c:v>
                </c:pt>
                <c:pt idx="956">
                  <c:v>91.99</c:v>
                </c:pt>
                <c:pt idx="957">
                  <c:v>98</c:v>
                </c:pt>
                <c:pt idx="958">
                  <c:v>94.19</c:v>
                </c:pt>
                <c:pt idx="959">
                  <c:v>91.13</c:v>
                </c:pt>
                <c:pt idx="960">
                  <c:v>75.64</c:v>
                </c:pt>
                <c:pt idx="961">
                  <c:v>67.8</c:v>
                </c:pt>
                <c:pt idx="962">
                  <c:v>65.25</c:v>
                </c:pt>
                <c:pt idx="963">
                  <c:v>65.489999999999995</c:v>
                </c:pt>
                <c:pt idx="964">
                  <c:v>65.790000000000006</c:v>
                </c:pt>
                <c:pt idx="965">
                  <c:v>73.48</c:v>
                </c:pt>
                <c:pt idx="966">
                  <c:v>95.25</c:v>
                </c:pt>
                <c:pt idx="967">
                  <c:v>99.99</c:v>
                </c:pt>
                <c:pt idx="968">
                  <c:v>105.05</c:v>
                </c:pt>
                <c:pt idx="969">
                  <c:v>102.12</c:v>
                </c:pt>
                <c:pt idx="970">
                  <c:v>100</c:v>
                </c:pt>
                <c:pt idx="971">
                  <c:v>99.32</c:v>
                </c:pt>
                <c:pt idx="972">
                  <c:v>98.32</c:v>
                </c:pt>
                <c:pt idx="973">
                  <c:v>99</c:v>
                </c:pt>
                <c:pt idx="974">
                  <c:v>101.02</c:v>
                </c:pt>
                <c:pt idx="975">
                  <c:v>100</c:v>
                </c:pt>
                <c:pt idx="976">
                  <c:v>100</c:v>
                </c:pt>
                <c:pt idx="977">
                  <c:v>100.72</c:v>
                </c:pt>
                <c:pt idx="978">
                  <c:v>107.18</c:v>
                </c:pt>
                <c:pt idx="979">
                  <c:v>112.72</c:v>
                </c:pt>
                <c:pt idx="980">
                  <c:v>115.2</c:v>
                </c:pt>
                <c:pt idx="981">
                  <c:v>110.02</c:v>
                </c:pt>
                <c:pt idx="982">
                  <c:v>103.86</c:v>
                </c:pt>
                <c:pt idx="983">
                  <c:v>97.78</c:v>
                </c:pt>
                <c:pt idx="984">
                  <c:v>85.7</c:v>
                </c:pt>
                <c:pt idx="985">
                  <c:v>81.31</c:v>
                </c:pt>
                <c:pt idx="986">
                  <c:v>79.7</c:v>
                </c:pt>
                <c:pt idx="987">
                  <c:v>77.38</c:v>
                </c:pt>
                <c:pt idx="988">
                  <c:v>77.930000000000007</c:v>
                </c:pt>
                <c:pt idx="989">
                  <c:v>80.900000000000006</c:v>
                </c:pt>
                <c:pt idx="990">
                  <c:v>104.39</c:v>
                </c:pt>
                <c:pt idx="991">
                  <c:v>114.85</c:v>
                </c:pt>
                <c:pt idx="992">
                  <c:v>115.77</c:v>
                </c:pt>
                <c:pt idx="993">
                  <c:v>119.9</c:v>
                </c:pt>
                <c:pt idx="994">
                  <c:v>113.55</c:v>
                </c:pt>
                <c:pt idx="995">
                  <c:v>114.04</c:v>
                </c:pt>
                <c:pt idx="996">
                  <c:v>110.32</c:v>
                </c:pt>
                <c:pt idx="997">
                  <c:v>110.32</c:v>
                </c:pt>
                <c:pt idx="998">
                  <c:v>111.55</c:v>
                </c:pt>
                <c:pt idx="999">
                  <c:v>113.99</c:v>
                </c:pt>
                <c:pt idx="1000">
                  <c:v>114.04</c:v>
                </c:pt>
                <c:pt idx="1001">
                  <c:v>114.04</c:v>
                </c:pt>
                <c:pt idx="1002">
                  <c:v>120.31</c:v>
                </c:pt>
                <c:pt idx="1003">
                  <c:v>120.06</c:v>
                </c:pt>
                <c:pt idx="1004">
                  <c:v>114.04</c:v>
                </c:pt>
                <c:pt idx="1005">
                  <c:v>114.04</c:v>
                </c:pt>
                <c:pt idx="1006">
                  <c:v>106</c:v>
                </c:pt>
                <c:pt idx="1007">
                  <c:v>91</c:v>
                </c:pt>
                <c:pt idx="1008">
                  <c:v>82.01</c:v>
                </c:pt>
                <c:pt idx="1009">
                  <c:v>78.180000000000007</c:v>
                </c:pt>
                <c:pt idx="1010">
                  <c:v>76.150000000000006</c:v>
                </c:pt>
                <c:pt idx="1011">
                  <c:v>76.5</c:v>
                </c:pt>
                <c:pt idx="1012">
                  <c:v>76.3</c:v>
                </c:pt>
                <c:pt idx="1013">
                  <c:v>80</c:v>
                </c:pt>
                <c:pt idx="1014">
                  <c:v>96.42</c:v>
                </c:pt>
                <c:pt idx="1015">
                  <c:v>106.56</c:v>
                </c:pt>
                <c:pt idx="1016">
                  <c:v>108.45</c:v>
                </c:pt>
                <c:pt idx="1017">
                  <c:v>101.11</c:v>
                </c:pt>
                <c:pt idx="1018">
                  <c:v>94</c:v>
                </c:pt>
                <c:pt idx="1019">
                  <c:v>94</c:v>
                </c:pt>
                <c:pt idx="1020">
                  <c:v>98.57</c:v>
                </c:pt>
                <c:pt idx="1021">
                  <c:v>94</c:v>
                </c:pt>
                <c:pt idx="1022">
                  <c:v>94</c:v>
                </c:pt>
                <c:pt idx="1023">
                  <c:v>94</c:v>
                </c:pt>
                <c:pt idx="1024">
                  <c:v>94</c:v>
                </c:pt>
                <c:pt idx="1025">
                  <c:v>97.28</c:v>
                </c:pt>
                <c:pt idx="1026">
                  <c:v>109.9</c:v>
                </c:pt>
                <c:pt idx="1027">
                  <c:v>113.59</c:v>
                </c:pt>
                <c:pt idx="1028">
                  <c:v>111.44</c:v>
                </c:pt>
                <c:pt idx="1029">
                  <c:v>110</c:v>
                </c:pt>
                <c:pt idx="1030">
                  <c:v>104.59</c:v>
                </c:pt>
                <c:pt idx="1031">
                  <c:v>95.5</c:v>
                </c:pt>
                <c:pt idx="1032">
                  <c:v>83.01</c:v>
                </c:pt>
                <c:pt idx="1033">
                  <c:v>77.36</c:v>
                </c:pt>
                <c:pt idx="1034">
                  <c:v>75.989999999999995</c:v>
                </c:pt>
                <c:pt idx="1035">
                  <c:v>75.010000000000005</c:v>
                </c:pt>
                <c:pt idx="1036">
                  <c:v>74.12</c:v>
                </c:pt>
                <c:pt idx="1037">
                  <c:v>78.099999999999994</c:v>
                </c:pt>
                <c:pt idx="1038">
                  <c:v>95.06</c:v>
                </c:pt>
                <c:pt idx="1039">
                  <c:v>103.77</c:v>
                </c:pt>
                <c:pt idx="1040">
                  <c:v>105.25</c:v>
                </c:pt>
                <c:pt idx="1041">
                  <c:v>96.92</c:v>
                </c:pt>
                <c:pt idx="1042">
                  <c:v>88.08</c:v>
                </c:pt>
                <c:pt idx="1043">
                  <c:v>85.37</c:v>
                </c:pt>
                <c:pt idx="1044">
                  <c:v>90.08</c:v>
                </c:pt>
                <c:pt idx="1045">
                  <c:v>94.1</c:v>
                </c:pt>
                <c:pt idx="1046">
                  <c:v>94.1</c:v>
                </c:pt>
                <c:pt idx="1047">
                  <c:v>94.1</c:v>
                </c:pt>
                <c:pt idx="1048">
                  <c:v>82.72</c:v>
                </c:pt>
                <c:pt idx="1049">
                  <c:v>87.98</c:v>
                </c:pt>
                <c:pt idx="1050">
                  <c:v>95.96</c:v>
                </c:pt>
                <c:pt idx="1051">
                  <c:v>107.7</c:v>
                </c:pt>
                <c:pt idx="1052">
                  <c:v>105</c:v>
                </c:pt>
                <c:pt idx="1053">
                  <c:v>103.6</c:v>
                </c:pt>
                <c:pt idx="1054">
                  <c:v>98.06</c:v>
                </c:pt>
                <c:pt idx="1055">
                  <c:v>83.94</c:v>
                </c:pt>
                <c:pt idx="1056">
                  <c:v>86.03</c:v>
                </c:pt>
                <c:pt idx="1057">
                  <c:v>80.099999999999994</c:v>
                </c:pt>
                <c:pt idx="1058">
                  <c:v>76.489999999999995</c:v>
                </c:pt>
                <c:pt idx="1059">
                  <c:v>75.099999999999994</c:v>
                </c:pt>
                <c:pt idx="1060">
                  <c:v>76.599999999999994</c:v>
                </c:pt>
                <c:pt idx="1061">
                  <c:v>82.92</c:v>
                </c:pt>
                <c:pt idx="1062">
                  <c:v>94.36</c:v>
                </c:pt>
                <c:pt idx="1063">
                  <c:v>105.63</c:v>
                </c:pt>
                <c:pt idx="1064">
                  <c:v>106.91</c:v>
                </c:pt>
                <c:pt idx="1065">
                  <c:v>98.06</c:v>
                </c:pt>
                <c:pt idx="1066">
                  <c:v>99.01</c:v>
                </c:pt>
                <c:pt idx="1067">
                  <c:v>99.1</c:v>
                </c:pt>
                <c:pt idx="1068">
                  <c:v>99.1</c:v>
                </c:pt>
                <c:pt idx="1069">
                  <c:v>99.08</c:v>
                </c:pt>
                <c:pt idx="1070">
                  <c:v>94</c:v>
                </c:pt>
                <c:pt idx="1071">
                  <c:v>77.099999999999994</c:v>
                </c:pt>
                <c:pt idx="1072">
                  <c:v>77.099999999999994</c:v>
                </c:pt>
                <c:pt idx="1073">
                  <c:v>94</c:v>
                </c:pt>
                <c:pt idx="1074">
                  <c:v>93.55</c:v>
                </c:pt>
                <c:pt idx="1075">
                  <c:v>103.16</c:v>
                </c:pt>
                <c:pt idx="1076">
                  <c:v>105.65</c:v>
                </c:pt>
                <c:pt idx="1077">
                  <c:v>103.4</c:v>
                </c:pt>
                <c:pt idx="1078">
                  <c:v>95.15</c:v>
                </c:pt>
                <c:pt idx="1079">
                  <c:v>89.92</c:v>
                </c:pt>
                <c:pt idx="1080">
                  <c:v>85</c:v>
                </c:pt>
                <c:pt idx="1081">
                  <c:v>80.42</c:v>
                </c:pt>
                <c:pt idx="1082">
                  <c:v>76.3</c:v>
                </c:pt>
                <c:pt idx="1083">
                  <c:v>70.989999999999995</c:v>
                </c:pt>
                <c:pt idx="1084">
                  <c:v>70.099999999999994</c:v>
                </c:pt>
                <c:pt idx="1085">
                  <c:v>70.099999999999994</c:v>
                </c:pt>
                <c:pt idx="1086">
                  <c:v>71.3</c:v>
                </c:pt>
                <c:pt idx="1087">
                  <c:v>85.26</c:v>
                </c:pt>
                <c:pt idx="1088">
                  <c:v>78.3</c:v>
                </c:pt>
                <c:pt idx="1089">
                  <c:v>78.81</c:v>
                </c:pt>
                <c:pt idx="1090">
                  <c:v>75.53</c:v>
                </c:pt>
                <c:pt idx="1091">
                  <c:v>94</c:v>
                </c:pt>
                <c:pt idx="1092">
                  <c:v>94</c:v>
                </c:pt>
                <c:pt idx="1093">
                  <c:v>94</c:v>
                </c:pt>
                <c:pt idx="1094">
                  <c:v>81.7</c:v>
                </c:pt>
                <c:pt idx="1095">
                  <c:v>70.099999999999994</c:v>
                </c:pt>
                <c:pt idx="1096">
                  <c:v>83.14</c:v>
                </c:pt>
                <c:pt idx="1097">
                  <c:v>87.25</c:v>
                </c:pt>
                <c:pt idx="1098">
                  <c:v>98.52</c:v>
                </c:pt>
                <c:pt idx="1099">
                  <c:v>100</c:v>
                </c:pt>
                <c:pt idx="1100">
                  <c:v>99.26</c:v>
                </c:pt>
                <c:pt idx="1101">
                  <c:v>105.94</c:v>
                </c:pt>
                <c:pt idx="1102">
                  <c:v>98.06</c:v>
                </c:pt>
                <c:pt idx="1103">
                  <c:v>95.01</c:v>
                </c:pt>
                <c:pt idx="1104">
                  <c:v>67.2</c:v>
                </c:pt>
                <c:pt idx="1105">
                  <c:v>67.099999999999994</c:v>
                </c:pt>
                <c:pt idx="1106">
                  <c:v>57.08</c:v>
                </c:pt>
                <c:pt idx="1107">
                  <c:v>49.06</c:v>
                </c:pt>
                <c:pt idx="1108">
                  <c:v>52.02</c:v>
                </c:pt>
                <c:pt idx="1109">
                  <c:v>52.91</c:v>
                </c:pt>
                <c:pt idx="1110">
                  <c:v>54.93</c:v>
                </c:pt>
                <c:pt idx="1111">
                  <c:v>50.06</c:v>
                </c:pt>
                <c:pt idx="1112">
                  <c:v>53.58</c:v>
                </c:pt>
                <c:pt idx="1113">
                  <c:v>67.099999999999994</c:v>
                </c:pt>
                <c:pt idx="1114">
                  <c:v>67.099999999999994</c:v>
                </c:pt>
                <c:pt idx="1115">
                  <c:v>67.099999999999994</c:v>
                </c:pt>
                <c:pt idx="1116">
                  <c:v>67.099999999999994</c:v>
                </c:pt>
                <c:pt idx="1117">
                  <c:v>67.099999999999994</c:v>
                </c:pt>
                <c:pt idx="1118">
                  <c:v>67.099999999999994</c:v>
                </c:pt>
                <c:pt idx="1119">
                  <c:v>61.59</c:v>
                </c:pt>
                <c:pt idx="1120">
                  <c:v>54</c:v>
                </c:pt>
                <c:pt idx="1121">
                  <c:v>67.17</c:v>
                </c:pt>
                <c:pt idx="1122">
                  <c:v>80.400000000000006</c:v>
                </c:pt>
                <c:pt idx="1123">
                  <c:v>87.77</c:v>
                </c:pt>
                <c:pt idx="1124">
                  <c:v>91.46</c:v>
                </c:pt>
                <c:pt idx="1125">
                  <c:v>91.85</c:v>
                </c:pt>
                <c:pt idx="1126">
                  <c:v>91.86</c:v>
                </c:pt>
                <c:pt idx="1127">
                  <c:v>85.93</c:v>
                </c:pt>
                <c:pt idx="1128">
                  <c:v>76.97</c:v>
                </c:pt>
                <c:pt idx="1129">
                  <c:v>72.94</c:v>
                </c:pt>
                <c:pt idx="1130">
                  <c:v>70.08</c:v>
                </c:pt>
                <c:pt idx="1131">
                  <c:v>67.64</c:v>
                </c:pt>
                <c:pt idx="1132">
                  <c:v>70.069999999999993</c:v>
                </c:pt>
                <c:pt idx="1133">
                  <c:v>75.08</c:v>
                </c:pt>
                <c:pt idx="1134">
                  <c:v>90.68</c:v>
                </c:pt>
                <c:pt idx="1135">
                  <c:v>99.56</c:v>
                </c:pt>
                <c:pt idx="1136">
                  <c:v>104.9</c:v>
                </c:pt>
                <c:pt idx="1137">
                  <c:v>99.54</c:v>
                </c:pt>
                <c:pt idx="1138">
                  <c:v>108.51</c:v>
                </c:pt>
                <c:pt idx="1139">
                  <c:v>115.59</c:v>
                </c:pt>
                <c:pt idx="1140">
                  <c:v>108.77</c:v>
                </c:pt>
                <c:pt idx="1141">
                  <c:v>110</c:v>
                </c:pt>
                <c:pt idx="1142">
                  <c:v>119.9</c:v>
                </c:pt>
                <c:pt idx="1143">
                  <c:v>115.35</c:v>
                </c:pt>
                <c:pt idx="1144">
                  <c:v>119.9</c:v>
                </c:pt>
                <c:pt idx="1145">
                  <c:v>119.9</c:v>
                </c:pt>
                <c:pt idx="1146">
                  <c:v>115.59</c:v>
                </c:pt>
                <c:pt idx="1147">
                  <c:v>115.15</c:v>
                </c:pt>
                <c:pt idx="1148">
                  <c:v>110</c:v>
                </c:pt>
                <c:pt idx="1149">
                  <c:v>110</c:v>
                </c:pt>
                <c:pt idx="1150">
                  <c:v>102</c:v>
                </c:pt>
                <c:pt idx="1151">
                  <c:v>101.3</c:v>
                </c:pt>
                <c:pt idx="1152">
                  <c:v>96.02</c:v>
                </c:pt>
                <c:pt idx="1153">
                  <c:v>84.07</c:v>
                </c:pt>
                <c:pt idx="1154">
                  <c:v>81.94</c:v>
                </c:pt>
                <c:pt idx="1155">
                  <c:v>76.849999999999994</c:v>
                </c:pt>
                <c:pt idx="1156">
                  <c:v>77.459999999999994</c:v>
                </c:pt>
                <c:pt idx="1157">
                  <c:v>80.06</c:v>
                </c:pt>
                <c:pt idx="1158">
                  <c:v>97.29</c:v>
                </c:pt>
                <c:pt idx="1159">
                  <c:v>110</c:v>
                </c:pt>
                <c:pt idx="1160">
                  <c:v>124.74</c:v>
                </c:pt>
                <c:pt idx="1161">
                  <c:v>121.1</c:v>
                </c:pt>
                <c:pt idx="1162">
                  <c:v>121.1</c:v>
                </c:pt>
                <c:pt idx="1163">
                  <c:v>131</c:v>
                </c:pt>
                <c:pt idx="1164">
                  <c:v>120.12</c:v>
                </c:pt>
                <c:pt idx="1165">
                  <c:v>120.11</c:v>
                </c:pt>
                <c:pt idx="1166">
                  <c:v>120</c:v>
                </c:pt>
                <c:pt idx="1167">
                  <c:v>121.3</c:v>
                </c:pt>
                <c:pt idx="1168">
                  <c:v>121.1</c:v>
                </c:pt>
                <c:pt idx="1169">
                  <c:v>125</c:v>
                </c:pt>
                <c:pt idx="1170">
                  <c:v>126</c:v>
                </c:pt>
                <c:pt idx="1171">
                  <c:v>130</c:v>
                </c:pt>
                <c:pt idx="1172">
                  <c:v>124.74</c:v>
                </c:pt>
                <c:pt idx="1173">
                  <c:v>120.09</c:v>
                </c:pt>
                <c:pt idx="1174">
                  <c:v>105.15</c:v>
                </c:pt>
                <c:pt idx="1175">
                  <c:v>101</c:v>
                </c:pt>
                <c:pt idx="1176">
                  <c:v>97.64</c:v>
                </c:pt>
                <c:pt idx="1177">
                  <c:v>87.31</c:v>
                </c:pt>
                <c:pt idx="1178">
                  <c:v>87.28</c:v>
                </c:pt>
                <c:pt idx="1179">
                  <c:v>87.17</c:v>
                </c:pt>
                <c:pt idx="1180">
                  <c:v>86.05</c:v>
                </c:pt>
                <c:pt idx="1181">
                  <c:v>87.03</c:v>
                </c:pt>
                <c:pt idx="1182">
                  <c:v>97.52</c:v>
                </c:pt>
                <c:pt idx="1183">
                  <c:v>115.59</c:v>
                </c:pt>
                <c:pt idx="1184">
                  <c:v>124.74</c:v>
                </c:pt>
                <c:pt idx="1185">
                  <c:v>125.24</c:v>
                </c:pt>
                <c:pt idx="1186">
                  <c:v>124.74</c:v>
                </c:pt>
                <c:pt idx="1187">
                  <c:v>124.74</c:v>
                </c:pt>
                <c:pt idx="1188">
                  <c:v>115.59</c:v>
                </c:pt>
                <c:pt idx="1189">
                  <c:v>122</c:v>
                </c:pt>
                <c:pt idx="1190">
                  <c:v>125.24</c:v>
                </c:pt>
                <c:pt idx="1191">
                  <c:v>125.29</c:v>
                </c:pt>
                <c:pt idx="1192">
                  <c:v>128.38</c:v>
                </c:pt>
                <c:pt idx="1193">
                  <c:v>128.38</c:v>
                </c:pt>
                <c:pt idx="1194">
                  <c:v>130</c:v>
                </c:pt>
                <c:pt idx="1195">
                  <c:v>135</c:v>
                </c:pt>
                <c:pt idx="1196">
                  <c:v>130</c:v>
                </c:pt>
                <c:pt idx="1197">
                  <c:v>128.38</c:v>
                </c:pt>
                <c:pt idx="1198">
                  <c:v>110.52</c:v>
                </c:pt>
                <c:pt idx="1199">
                  <c:v>104.5</c:v>
                </c:pt>
                <c:pt idx="1200">
                  <c:v>94.53</c:v>
                </c:pt>
                <c:pt idx="1201">
                  <c:v>89.07</c:v>
                </c:pt>
                <c:pt idx="1202">
                  <c:v>87.27</c:v>
                </c:pt>
                <c:pt idx="1203">
                  <c:v>87.38</c:v>
                </c:pt>
                <c:pt idx="1204">
                  <c:v>86.53</c:v>
                </c:pt>
                <c:pt idx="1205">
                  <c:v>88.76</c:v>
                </c:pt>
                <c:pt idx="1206">
                  <c:v>100</c:v>
                </c:pt>
                <c:pt idx="1207">
                  <c:v>107.87</c:v>
                </c:pt>
                <c:pt idx="1208">
                  <c:v>116.09</c:v>
                </c:pt>
                <c:pt idx="1209">
                  <c:v>124.74</c:v>
                </c:pt>
                <c:pt idx="1210">
                  <c:v>125</c:v>
                </c:pt>
                <c:pt idx="1211">
                  <c:v>124.74</c:v>
                </c:pt>
                <c:pt idx="1212">
                  <c:v>115.59</c:v>
                </c:pt>
                <c:pt idx="1213">
                  <c:v>116.09</c:v>
                </c:pt>
                <c:pt idx="1214">
                  <c:v>116.26</c:v>
                </c:pt>
                <c:pt idx="1215">
                  <c:v>124.74</c:v>
                </c:pt>
                <c:pt idx="1216">
                  <c:v>125.05</c:v>
                </c:pt>
                <c:pt idx="1217">
                  <c:v>125.29</c:v>
                </c:pt>
                <c:pt idx="1218">
                  <c:v>126</c:v>
                </c:pt>
                <c:pt idx="1219">
                  <c:v>130</c:v>
                </c:pt>
                <c:pt idx="1220">
                  <c:v>139.87</c:v>
                </c:pt>
                <c:pt idx="1221">
                  <c:v>125.26</c:v>
                </c:pt>
                <c:pt idx="1222">
                  <c:v>110</c:v>
                </c:pt>
                <c:pt idx="1223">
                  <c:v>105</c:v>
                </c:pt>
                <c:pt idx="1224">
                  <c:v>95</c:v>
                </c:pt>
                <c:pt idx="1225">
                  <c:v>88.7</c:v>
                </c:pt>
                <c:pt idx="1226">
                  <c:v>87.32</c:v>
                </c:pt>
                <c:pt idx="1227">
                  <c:v>85.8</c:v>
                </c:pt>
                <c:pt idx="1228">
                  <c:v>87.61</c:v>
                </c:pt>
                <c:pt idx="1229">
                  <c:v>89.02</c:v>
                </c:pt>
                <c:pt idx="1230">
                  <c:v>99.77</c:v>
                </c:pt>
                <c:pt idx="1231">
                  <c:v>109.86</c:v>
                </c:pt>
                <c:pt idx="1232">
                  <c:v>110</c:v>
                </c:pt>
                <c:pt idx="1233">
                  <c:v>113.96</c:v>
                </c:pt>
                <c:pt idx="1234">
                  <c:v>114.8</c:v>
                </c:pt>
                <c:pt idx="1235">
                  <c:v>110.9</c:v>
                </c:pt>
                <c:pt idx="1236">
                  <c:v>106.59</c:v>
                </c:pt>
                <c:pt idx="1237">
                  <c:v>110</c:v>
                </c:pt>
                <c:pt idx="1238">
                  <c:v>112.05</c:v>
                </c:pt>
                <c:pt idx="1239">
                  <c:v>110</c:v>
                </c:pt>
                <c:pt idx="1240">
                  <c:v>115.59</c:v>
                </c:pt>
                <c:pt idx="1241">
                  <c:v>116</c:v>
                </c:pt>
                <c:pt idx="1242">
                  <c:v>120.4</c:v>
                </c:pt>
                <c:pt idx="1243">
                  <c:v>125.09</c:v>
                </c:pt>
                <c:pt idx="1244">
                  <c:v>123.86</c:v>
                </c:pt>
                <c:pt idx="1245">
                  <c:v>115</c:v>
                </c:pt>
                <c:pt idx="1246">
                  <c:v>110</c:v>
                </c:pt>
                <c:pt idx="1247">
                  <c:v>103.8</c:v>
                </c:pt>
                <c:pt idx="1248">
                  <c:v>69.2</c:v>
                </c:pt>
                <c:pt idx="1249">
                  <c:v>59.2</c:v>
                </c:pt>
                <c:pt idx="1250">
                  <c:v>55.05</c:v>
                </c:pt>
                <c:pt idx="1251">
                  <c:v>59.1</c:v>
                </c:pt>
                <c:pt idx="1252">
                  <c:v>58.85</c:v>
                </c:pt>
                <c:pt idx="1253">
                  <c:v>57.9</c:v>
                </c:pt>
                <c:pt idx="1254">
                  <c:v>59.2</c:v>
                </c:pt>
                <c:pt idx="1255">
                  <c:v>64</c:v>
                </c:pt>
                <c:pt idx="1256">
                  <c:v>78.2</c:v>
                </c:pt>
                <c:pt idx="1257">
                  <c:v>109.2</c:v>
                </c:pt>
                <c:pt idx="1258">
                  <c:v>110.45</c:v>
                </c:pt>
                <c:pt idx="1259">
                  <c:v>102.56</c:v>
                </c:pt>
                <c:pt idx="1260">
                  <c:v>100</c:v>
                </c:pt>
                <c:pt idx="1261">
                  <c:v>99.97</c:v>
                </c:pt>
                <c:pt idx="1262">
                  <c:v>98.29</c:v>
                </c:pt>
                <c:pt idx="1263">
                  <c:v>99.97</c:v>
                </c:pt>
                <c:pt idx="1264">
                  <c:v>101.27</c:v>
                </c:pt>
                <c:pt idx="1265">
                  <c:v>106.15</c:v>
                </c:pt>
                <c:pt idx="1266">
                  <c:v>109.2</c:v>
                </c:pt>
                <c:pt idx="1267">
                  <c:v>109.2</c:v>
                </c:pt>
                <c:pt idx="1268">
                  <c:v>110</c:v>
                </c:pt>
                <c:pt idx="1269">
                  <c:v>109.82</c:v>
                </c:pt>
                <c:pt idx="1270">
                  <c:v>87.6</c:v>
                </c:pt>
                <c:pt idx="1271">
                  <c:v>69.2</c:v>
                </c:pt>
                <c:pt idx="1272">
                  <c:v>54.19</c:v>
                </c:pt>
                <c:pt idx="1273">
                  <c:v>50.91</c:v>
                </c:pt>
                <c:pt idx="1274">
                  <c:v>50.84</c:v>
                </c:pt>
                <c:pt idx="1275">
                  <c:v>48.48</c:v>
                </c:pt>
                <c:pt idx="1276">
                  <c:v>48.17</c:v>
                </c:pt>
                <c:pt idx="1277">
                  <c:v>49.51</c:v>
                </c:pt>
                <c:pt idx="1278">
                  <c:v>48.61</c:v>
                </c:pt>
                <c:pt idx="1279">
                  <c:v>53.47</c:v>
                </c:pt>
                <c:pt idx="1280">
                  <c:v>55.47</c:v>
                </c:pt>
                <c:pt idx="1281">
                  <c:v>55.75</c:v>
                </c:pt>
                <c:pt idx="1282">
                  <c:v>57.38</c:v>
                </c:pt>
                <c:pt idx="1283">
                  <c:v>59.25</c:v>
                </c:pt>
                <c:pt idx="1284">
                  <c:v>60.1</c:v>
                </c:pt>
                <c:pt idx="1285">
                  <c:v>56.03</c:v>
                </c:pt>
                <c:pt idx="1286">
                  <c:v>50.06</c:v>
                </c:pt>
                <c:pt idx="1287">
                  <c:v>48.94</c:v>
                </c:pt>
                <c:pt idx="1288">
                  <c:v>48.26</c:v>
                </c:pt>
                <c:pt idx="1289">
                  <c:v>57.6</c:v>
                </c:pt>
                <c:pt idx="1290">
                  <c:v>66.39</c:v>
                </c:pt>
                <c:pt idx="1291">
                  <c:v>76.290000000000006</c:v>
                </c:pt>
                <c:pt idx="1292">
                  <c:v>80</c:v>
                </c:pt>
                <c:pt idx="1293">
                  <c:v>78</c:v>
                </c:pt>
                <c:pt idx="1294">
                  <c:v>72.930000000000007</c:v>
                </c:pt>
                <c:pt idx="1295">
                  <c:v>60.3</c:v>
                </c:pt>
                <c:pt idx="1296">
                  <c:v>61.65</c:v>
                </c:pt>
                <c:pt idx="1297">
                  <c:v>57.01</c:v>
                </c:pt>
                <c:pt idx="1298">
                  <c:v>55.99</c:v>
                </c:pt>
                <c:pt idx="1299">
                  <c:v>52.14</c:v>
                </c:pt>
                <c:pt idx="1300">
                  <c:v>51.63</c:v>
                </c:pt>
                <c:pt idx="1301">
                  <c:v>59.86</c:v>
                </c:pt>
                <c:pt idx="1302">
                  <c:v>82.18</c:v>
                </c:pt>
                <c:pt idx="1303">
                  <c:v>89.92</c:v>
                </c:pt>
                <c:pt idx="1304">
                  <c:v>97.47</c:v>
                </c:pt>
                <c:pt idx="1305">
                  <c:v>87.74</c:v>
                </c:pt>
                <c:pt idx="1306">
                  <c:v>82.8</c:v>
                </c:pt>
                <c:pt idx="1307">
                  <c:v>88.13</c:v>
                </c:pt>
                <c:pt idx="1308">
                  <c:v>77.900000000000006</c:v>
                </c:pt>
                <c:pt idx="1309">
                  <c:v>70.08</c:v>
                </c:pt>
                <c:pt idx="1310">
                  <c:v>65.08</c:v>
                </c:pt>
                <c:pt idx="1311">
                  <c:v>68.67</c:v>
                </c:pt>
                <c:pt idx="1312">
                  <c:v>69.97</c:v>
                </c:pt>
                <c:pt idx="1313">
                  <c:v>82.35</c:v>
                </c:pt>
                <c:pt idx="1314">
                  <c:v>95.6</c:v>
                </c:pt>
                <c:pt idx="1315">
                  <c:v>108.41</c:v>
                </c:pt>
                <c:pt idx="1316">
                  <c:v>114.32</c:v>
                </c:pt>
                <c:pt idx="1317">
                  <c:v>115.15</c:v>
                </c:pt>
                <c:pt idx="1318">
                  <c:v>104.97</c:v>
                </c:pt>
                <c:pt idx="1319">
                  <c:v>92.91</c:v>
                </c:pt>
                <c:pt idx="1320">
                  <c:v>85.42</c:v>
                </c:pt>
                <c:pt idx="1321">
                  <c:v>78.59</c:v>
                </c:pt>
                <c:pt idx="1322">
                  <c:v>77.790000000000006</c:v>
                </c:pt>
                <c:pt idx="1323">
                  <c:v>75.03</c:v>
                </c:pt>
                <c:pt idx="1324">
                  <c:v>73.87</c:v>
                </c:pt>
                <c:pt idx="1325">
                  <c:v>78.61</c:v>
                </c:pt>
                <c:pt idx="1326">
                  <c:v>96.81</c:v>
                </c:pt>
                <c:pt idx="1327">
                  <c:v>126.9</c:v>
                </c:pt>
                <c:pt idx="1328">
                  <c:v>118.08</c:v>
                </c:pt>
                <c:pt idx="1329">
                  <c:v>104.06</c:v>
                </c:pt>
                <c:pt idx="1330">
                  <c:v>96.23</c:v>
                </c:pt>
                <c:pt idx="1331">
                  <c:v>95.21</c:v>
                </c:pt>
                <c:pt idx="1332">
                  <c:v>94.79</c:v>
                </c:pt>
                <c:pt idx="1333">
                  <c:v>88.96</c:v>
                </c:pt>
                <c:pt idx="1334">
                  <c:v>88.2</c:v>
                </c:pt>
                <c:pt idx="1335">
                  <c:v>88.2</c:v>
                </c:pt>
                <c:pt idx="1336">
                  <c:v>87.93</c:v>
                </c:pt>
                <c:pt idx="1337">
                  <c:v>99.65</c:v>
                </c:pt>
                <c:pt idx="1338">
                  <c:v>115.1</c:v>
                </c:pt>
                <c:pt idx="1339">
                  <c:v>119.18</c:v>
                </c:pt>
                <c:pt idx="1340">
                  <c:v>116.96</c:v>
                </c:pt>
                <c:pt idx="1341">
                  <c:v>110</c:v>
                </c:pt>
                <c:pt idx="1342">
                  <c:v>104.9</c:v>
                </c:pt>
                <c:pt idx="1343">
                  <c:v>90.82</c:v>
                </c:pt>
                <c:pt idx="1344">
                  <c:v>86.1</c:v>
                </c:pt>
                <c:pt idx="1345">
                  <c:v>80.23</c:v>
                </c:pt>
                <c:pt idx="1346">
                  <c:v>77.02</c:v>
                </c:pt>
                <c:pt idx="1347">
                  <c:v>75.58</c:v>
                </c:pt>
                <c:pt idx="1348">
                  <c:v>74.849999999999994</c:v>
                </c:pt>
                <c:pt idx="1349">
                  <c:v>81.680000000000007</c:v>
                </c:pt>
                <c:pt idx="1350">
                  <c:v>95.58</c:v>
                </c:pt>
                <c:pt idx="1351">
                  <c:v>107.02</c:v>
                </c:pt>
                <c:pt idx="1352">
                  <c:v>122.78</c:v>
                </c:pt>
                <c:pt idx="1353">
                  <c:v>114.68</c:v>
                </c:pt>
                <c:pt idx="1354">
                  <c:v>110.77</c:v>
                </c:pt>
                <c:pt idx="1355">
                  <c:v>115.2</c:v>
                </c:pt>
                <c:pt idx="1356">
                  <c:v>120</c:v>
                </c:pt>
                <c:pt idx="1357">
                  <c:v>115.2</c:v>
                </c:pt>
                <c:pt idx="1358">
                  <c:v>115.2</c:v>
                </c:pt>
                <c:pt idx="1359">
                  <c:v>96.91</c:v>
                </c:pt>
                <c:pt idx="1360">
                  <c:v>93.24</c:v>
                </c:pt>
                <c:pt idx="1361">
                  <c:v>101.02</c:v>
                </c:pt>
                <c:pt idx="1362">
                  <c:v>107.43</c:v>
                </c:pt>
                <c:pt idx="1363">
                  <c:v>127.83</c:v>
                </c:pt>
                <c:pt idx="1364">
                  <c:v>123.23</c:v>
                </c:pt>
                <c:pt idx="1365">
                  <c:v>110.1</c:v>
                </c:pt>
                <c:pt idx="1366">
                  <c:v>99.22</c:v>
                </c:pt>
                <c:pt idx="1367">
                  <c:v>90.03</c:v>
                </c:pt>
                <c:pt idx="1368">
                  <c:v>85.53</c:v>
                </c:pt>
                <c:pt idx="1369">
                  <c:v>80.989999999999995</c:v>
                </c:pt>
                <c:pt idx="1370">
                  <c:v>78.150000000000006</c:v>
                </c:pt>
                <c:pt idx="1371">
                  <c:v>76.8</c:v>
                </c:pt>
                <c:pt idx="1372">
                  <c:v>77.98</c:v>
                </c:pt>
                <c:pt idx="1373">
                  <c:v>82.34</c:v>
                </c:pt>
                <c:pt idx="1374">
                  <c:v>97.79</c:v>
                </c:pt>
                <c:pt idx="1375">
                  <c:v>123.53</c:v>
                </c:pt>
                <c:pt idx="1376">
                  <c:v>124.79</c:v>
                </c:pt>
                <c:pt idx="1377">
                  <c:v>115.2</c:v>
                </c:pt>
                <c:pt idx="1378">
                  <c:v>112.06</c:v>
                </c:pt>
                <c:pt idx="1379">
                  <c:v>115.2</c:v>
                </c:pt>
                <c:pt idx="1380">
                  <c:v>115.2</c:v>
                </c:pt>
                <c:pt idx="1381">
                  <c:v>106.62</c:v>
                </c:pt>
                <c:pt idx="1382">
                  <c:v>103.17</c:v>
                </c:pt>
                <c:pt idx="1383">
                  <c:v>106.63</c:v>
                </c:pt>
                <c:pt idx="1384">
                  <c:v>92.25</c:v>
                </c:pt>
                <c:pt idx="1385">
                  <c:v>101.55</c:v>
                </c:pt>
                <c:pt idx="1386">
                  <c:v>110.57</c:v>
                </c:pt>
                <c:pt idx="1387">
                  <c:v>115.2</c:v>
                </c:pt>
                <c:pt idx="1388">
                  <c:v>115.2</c:v>
                </c:pt>
                <c:pt idx="1389">
                  <c:v>115.2</c:v>
                </c:pt>
                <c:pt idx="1390">
                  <c:v>97.61</c:v>
                </c:pt>
                <c:pt idx="1391">
                  <c:v>70.599999999999994</c:v>
                </c:pt>
                <c:pt idx="1392">
                  <c:v>60.87</c:v>
                </c:pt>
                <c:pt idx="1393">
                  <c:v>58.64</c:v>
                </c:pt>
                <c:pt idx="1394">
                  <c:v>57.5</c:v>
                </c:pt>
                <c:pt idx="1395">
                  <c:v>55.17</c:v>
                </c:pt>
                <c:pt idx="1396">
                  <c:v>55.06</c:v>
                </c:pt>
                <c:pt idx="1397">
                  <c:v>61.99</c:v>
                </c:pt>
                <c:pt idx="1398">
                  <c:v>73.55</c:v>
                </c:pt>
                <c:pt idx="1399">
                  <c:v>79.959999999999994</c:v>
                </c:pt>
                <c:pt idx="1400">
                  <c:v>146.04</c:v>
                </c:pt>
                <c:pt idx="1401">
                  <c:v>161.11000000000001</c:v>
                </c:pt>
                <c:pt idx="1402">
                  <c:v>185.01</c:v>
                </c:pt>
                <c:pt idx="1403">
                  <c:v>185.03</c:v>
                </c:pt>
                <c:pt idx="1404">
                  <c:v>185.07</c:v>
                </c:pt>
                <c:pt idx="1405">
                  <c:v>185.02</c:v>
                </c:pt>
                <c:pt idx="1406">
                  <c:v>170</c:v>
                </c:pt>
                <c:pt idx="1407">
                  <c:v>142.66999999999999</c:v>
                </c:pt>
                <c:pt idx="1408">
                  <c:v>78.290000000000006</c:v>
                </c:pt>
                <c:pt idx="1409">
                  <c:v>109.77</c:v>
                </c:pt>
                <c:pt idx="1410">
                  <c:v>114.21</c:v>
                </c:pt>
                <c:pt idx="1411">
                  <c:v>155.05000000000001</c:v>
                </c:pt>
                <c:pt idx="1412">
                  <c:v>170.79</c:v>
                </c:pt>
                <c:pt idx="1413">
                  <c:v>173.18</c:v>
                </c:pt>
                <c:pt idx="1414">
                  <c:v>112.2</c:v>
                </c:pt>
                <c:pt idx="1415">
                  <c:v>67.64</c:v>
                </c:pt>
                <c:pt idx="1416">
                  <c:v>85.1</c:v>
                </c:pt>
                <c:pt idx="1417">
                  <c:v>60.71</c:v>
                </c:pt>
                <c:pt idx="1418">
                  <c:v>57.78</c:v>
                </c:pt>
                <c:pt idx="1419">
                  <c:v>55.62</c:v>
                </c:pt>
                <c:pt idx="1420">
                  <c:v>55.77</c:v>
                </c:pt>
                <c:pt idx="1421">
                  <c:v>58.28</c:v>
                </c:pt>
                <c:pt idx="1422">
                  <c:v>58.04</c:v>
                </c:pt>
                <c:pt idx="1423">
                  <c:v>57.63</c:v>
                </c:pt>
                <c:pt idx="1424">
                  <c:v>62.65</c:v>
                </c:pt>
                <c:pt idx="1425">
                  <c:v>85.1</c:v>
                </c:pt>
                <c:pt idx="1426">
                  <c:v>85.1</c:v>
                </c:pt>
                <c:pt idx="1427">
                  <c:v>85.1</c:v>
                </c:pt>
                <c:pt idx="1428">
                  <c:v>85.1</c:v>
                </c:pt>
                <c:pt idx="1429">
                  <c:v>85.1</c:v>
                </c:pt>
                <c:pt idx="1430">
                  <c:v>85.1</c:v>
                </c:pt>
                <c:pt idx="1431">
                  <c:v>85.1</c:v>
                </c:pt>
                <c:pt idx="1432">
                  <c:v>115.2</c:v>
                </c:pt>
                <c:pt idx="1433">
                  <c:v>115.65</c:v>
                </c:pt>
                <c:pt idx="1434">
                  <c:v>155.63</c:v>
                </c:pt>
                <c:pt idx="1435">
                  <c:v>172.4</c:v>
                </c:pt>
                <c:pt idx="1436">
                  <c:v>181</c:v>
                </c:pt>
                <c:pt idx="1437">
                  <c:v>180</c:v>
                </c:pt>
                <c:pt idx="1438">
                  <c:v>127.41</c:v>
                </c:pt>
                <c:pt idx="1439">
                  <c:v>85.1</c:v>
                </c:pt>
                <c:pt idx="1440">
                  <c:v>53.95</c:v>
                </c:pt>
                <c:pt idx="1441">
                  <c:v>45.95</c:v>
                </c:pt>
                <c:pt idx="1442">
                  <c:v>3.53</c:v>
                </c:pt>
                <c:pt idx="1443">
                  <c:v>18.04</c:v>
                </c:pt>
                <c:pt idx="1444">
                  <c:v>22.24</c:v>
                </c:pt>
                <c:pt idx="1445">
                  <c:v>23.94</c:v>
                </c:pt>
                <c:pt idx="1446">
                  <c:v>96.08</c:v>
                </c:pt>
                <c:pt idx="1447">
                  <c:v>99.5</c:v>
                </c:pt>
                <c:pt idx="1448">
                  <c:v>99.5</c:v>
                </c:pt>
                <c:pt idx="1449">
                  <c:v>99.5</c:v>
                </c:pt>
                <c:pt idx="1450">
                  <c:v>150.01</c:v>
                </c:pt>
                <c:pt idx="1451">
                  <c:v>150.02000000000001</c:v>
                </c:pt>
                <c:pt idx="1452">
                  <c:v>120.74</c:v>
                </c:pt>
                <c:pt idx="1453">
                  <c:v>121.39</c:v>
                </c:pt>
                <c:pt idx="1454">
                  <c:v>120.26</c:v>
                </c:pt>
                <c:pt idx="1455">
                  <c:v>99.5</c:v>
                </c:pt>
                <c:pt idx="1456">
                  <c:v>156.03</c:v>
                </c:pt>
                <c:pt idx="1457">
                  <c:v>142.19999999999999</c:v>
                </c:pt>
                <c:pt idx="1458">
                  <c:v>142.19999999999999</c:v>
                </c:pt>
                <c:pt idx="1459">
                  <c:v>142.19999999999999</c:v>
                </c:pt>
                <c:pt idx="1460">
                  <c:v>181</c:v>
                </c:pt>
                <c:pt idx="1461">
                  <c:v>160.06</c:v>
                </c:pt>
                <c:pt idx="1462">
                  <c:v>179.75</c:v>
                </c:pt>
                <c:pt idx="1463">
                  <c:v>56.58</c:v>
                </c:pt>
                <c:pt idx="1464">
                  <c:v>50.14</c:v>
                </c:pt>
                <c:pt idx="1465">
                  <c:v>43.67</c:v>
                </c:pt>
                <c:pt idx="1466">
                  <c:v>77.010000000000005</c:v>
                </c:pt>
                <c:pt idx="1467">
                  <c:v>77</c:v>
                </c:pt>
                <c:pt idx="1468">
                  <c:v>49.26</c:v>
                </c:pt>
                <c:pt idx="1469">
                  <c:v>59.22</c:v>
                </c:pt>
                <c:pt idx="1470">
                  <c:v>72.03</c:v>
                </c:pt>
                <c:pt idx="1471">
                  <c:v>113.42</c:v>
                </c:pt>
                <c:pt idx="1472">
                  <c:v>120.58</c:v>
                </c:pt>
                <c:pt idx="1473">
                  <c:v>119.62</c:v>
                </c:pt>
                <c:pt idx="1474">
                  <c:v>114.26</c:v>
                </c:pt>
                <c:pt idx="1475">
                  <c:v>160.07</c:v>
                </c:pt>
                <c:pt idx="1476">
                  <c:v>181</c:v>
                </c:pt>
                <c:pt idx="1477">
                  <c:v>171.5</c:v>
                </c:pt>
                <c:pt idx="1478">
                  <c:v>140.1</c:v>
                </c:pt>
                <c:pt idx="1479">
                  <c:v>140.1</c:v>
                </c:pt>
                <c:pt idx="1480">
                  <c:v>181</c:v>
                </c:pt>
                <c:pt idx="1481">
                  <c:v>185.1</c:v>
                </c:pt>
                <c:pt idx="1482">
                  <c:v>185.2</c:v>
                </c:pt>
                <c:pt idx="1483">
                  <c:v>185.2</c:v>
                </c:pt>
                <c:pt idx="1484">
                  <c:v>185.2</c:v>
                </c:pt>
                <c:pt idx="1485">
                  <c:v>185.2</c:v>
                </c:pt>
                <c:pt idx="1486">
                  <c:v>140.19999999999999</c:v>
                </c:pt>
                <c:pt idx="1487">
                  <c:v>84.27</c:v>
                </c:pt>
                <c:pt idx="1488">
                  <c:v>73.650000000000006</c:v>
                </c:pt>
                <c:pt idx="1489">
                  <c:v>70.959999999999994</c:v>
                </c:pt>
                <c:pt idx="1490">
                  <c:v>67.290000000000006</c:v>
                </c:pt>
                <c:pt idx="1491">
                  <c:v>60.66</c:v>
                </c:pt>
                <c:pt idx="1492">
                  <c:v>64.17</c:v>
                </c:pt>
                <c:pt idx="1493">
                  <c:v>70.09</c:v>
                </c:pt>
                <c:pt idx="1494">
                  <c:v>87.21</c:v>
                </c:pt>
                <c:pt idx="1495">
                  <c:v>105.23</c:v>
                </c:pt>
                <c:pt idx="1496">
                  <c:v>115</c:v>
                </c:pt>
                <c:pt idx="1497">
                  <c:v>106.35</c:v>
                </c:pt>
                <c:pt idx="1498">
                  <c:v>105</c:v>
                </c:pt>
                <c:pt idx="1499">
                  <c:v>115</c:v>
                </c:pt>
                <c:pt idx="1500">
                  <c:v>115</c:v>
                </c:pt>
                <c:pt idx="1501">
                  <c:v>115</c:v>
                </c:pt>
                <c:pt idx="1502">
                  <c:v>105</c:v>
                </c:pt>
                <c:pt idx="1503">
                  <c:v>103.22</c:v>
                </c:pt>
                <c:pt idx="1504">
                  <c:v>115</c:v>
                </c:pt>
                <c:pt idx="1505">
                  <c:v>170</c:v>
                </c:pt>
                <c:pt idx="1506">
                  <c:v>205.1</c:v>
                </c:pt>
                <c:pt idx="1507">
                  <c:v>232.94</c:v>
                </c:pt>
                <c:pt idx="1508">
                  <c:v>232.96</c:v>
                </c:pt>
                <c:pt idx="1509">
                  <c:v>215.02</c:v>
                </c:pt>
                <c:pt idx="1510">
                  <c:v>186.08</c:v>
                </c:pt>
                <c:pt idx="1511">
                  <c:v>92.25</c:v>
                </c:pt>
                <c:pt idx="1512">
                  <c:v>110</c:v>
                </c:pt>
                <c:pt idx="1513">
                  <c:v>110</c:v>
                </c:pt>
                <c:pt idx="1514">
                  <c:v>95.06</c:v>
                </c:pt>
                <c:pt idx="1515">
                  <c:v>95.03</c:v>
                </c:pt>
                <c:pt idx="1516">
                  <c:v>95.05</c:v>
                </c:pt>
                <c:pt idx="1517">
                  <c:v>88.51</c:v>
                </c:pt>
                <c:pt idx="1518">
                  <c:v>120</c:v>
                </c:pt>
                <c:pt idx="1519">
                  <c:v>132.31</c:v>
                </c:pt>
                <c:pt idx="1520">
                  <c:v>133.36000000000001</c:v>
                </c:pt>
                <c:pt idx="1521">
                  <c:v>135.87</c:v>
                </c:pt>
                <c:pt idx="1522">
                  <c:v>175.03</c:v>
                </c:pt>
                <c:pt idx="1523">
                  <c:v>180</c:v>
                </c:pt>
                <c:pt idx="1524">
                  <c:v>180.99</c:v>
                </c:pt>
                <c:pt idx="1525">
                  <c:v>175.03</c:v>
                </c:pt>
                <c:pt idx="1526">
                  <c:v>180</c:v>
                </c:pt>
                <c:pt idx="1527">
                  <c:v>167.66</c:v>
                </c:pt>
                <c:pt idx="1528">
                  <c:v>175</c:v>
                </c:pt>
                <c:pt idx="1529">
                  <c:v>175</c:v>
                </c:pt>
                <c:pt idx="1530">
                  <c:v>180.99</c:v>
                </c:pt>
                <c:pt idx="1531">
                  <c:v>175</c:v>
                </c:pt>
                <c:pt idx="1532">
                  <c:v>180.1</c:v>
                </c:pt>
                <c:pt idx="1533">
                  <c:v>143.94</c:v>
                </c:pt>
                <c:pt idx="1534">
                  <c:v>117</c:v>
                </c:pt>
                <c:pt idx="1535">
                  <c:v>103</c:v>
                </c:pt>
                <c:pt idx="1536">
                  <c:v>96.67</c:v>
                </c:pt>
                <c:pt idx="1537">
                  <c:v>91.7</c:v>
                </c:pt>
                <c:pt idx="1538">
                  <c:v>90.05</c:v>
                </c:pt>
                <c:pt idx="1539">
                  <c:v>87</c:v>
                </c:pt>
                <c:pt idx="1540">
                  <c:v>84.64</c:v>
                </c:pt>
                <c:pt idx="1541">
                  <c:v>87.02</c:v>
                </c:pt>
                <c:pt idx="1542">
                  <c:v>106.92</c:v>
                </c:pt>
                <c:pt idx="1543">
                  <c:v>120</c:v>
                </c:pt>
                <c:pt idx="1544">
                  <c:v>120.77</c:v>
                </c:pt>
                <c:pt idx="1545">
                  <c:v>112.74</c:v>
                </c:pt>
                <c:pt idx="1546">
                  <c:v>110</c:v>
                </c:pt>
                <c:pt idx="1547">
                  <c:v>145</c:v>
                </c:pt>
                <c:pt idx="1548">
                  <c:v>160.12</c:v>
                </c:pt>
                <c:pt idx="1549">
                  <c:v>155</c:v>
                </c:pt>
                <c:pt idx="1550">
                  <c:v>149.6</c:v>
                </c:pt>
                <c:pt idx="1551">
                  <c:v>160.1</c:v>
                </c:pt>
                <c:pt idx="1552">
                  <c:v>140.1</c:v>
                </c:pt>
                <c:pt idx="1553">
                  <c:v>140.1</c:v>
                </c:pt>
                <c:pt idx="1554">
                  <c:v>169.96</c:v>
                </c:pt>
                <c:pt idx="1555">
                  <c:v>184.88</c:v>
                </c:pt>
                <c:pt idx="1556">
                  <c:v>220.36</c:v>
                </c:pt>
                <c:pt idx="1557">
                  <c:v>140.1</c:v>
                </c:pt>
                <c:pt idx="1558">
                  <c:v>140.1</c:v>
                </c:pt>
                <c:pt idx="1559">
                  <c:v>120.08</c:v>
                </c:pt>
                <c:pt idx="1560">
                  <c:v>94.87</c:v>
                </c:pt>
                <c:pt idx="1561">
                  <c:v>85.37</c:v>
                </c:pt>
                <c:pt idx="1562">
                  <c:v>81.010000000000005</c:v>
                </c:pt>
                <c:pt idx="1563">
                  <c:v>79.959999999999994</c:v>
                </c:pt>
                <c:pt idx="1564">
                  <c:v>81.3</c:v>
                </c:pt>
                <c:pt idx="1565">
                  <c:v>85.26</c:v>
                </c:pt>
                <c:pt idx="1566">
                  <c:v>111.57</c:v>
                </c:pt>
                <c:pt idx="1567">
                  <c:v>123.81</c:v>
                </c:pt>
                <c:pt idx="1568">
                  <c:v>121.93</c:v>
                </c:pt>
                <c:pt idx="1569">
                  <c:v>117.89</c:v>
                </c:pt>
                <c:pt idx="1570">
                  <c:v>118.56</c:v>
                </c:pt>
                <c:pt idx="1571">
                  <c:v>135</c:v>
                </c:pt>
                <c:pt idx="1572">
                  <c:v>140</c:v>
                </c:pt>
                <c:pt idx="1573">
                  <c:v>135</c:v>
                </c:pt>
                <c:pt idx="1574">
                  <c:v>130</c:v>
                </c:pt>
                <c:pt idx="1575">
                  <c:v>130</c:v>
                </c:pt>
                <c:pt idx="1576">
                  <c:v>118.73</c:v>
                </c:pt>
                <c:pt idx="1577">
                  <c:v>115</c:v>
                </c:pt>
                <c:pt idx="1578">
                  <c:v>119.93</c:v>
                </c:pt>
                <c:pt idx="1579">
                  <c:v>126</c:v>
                </c:pt>
                <c:pt idx="1580">
                  <c:v>118.87</c:v>
                </c:pt>
                <c:pt idx="1581">
                  <c:v>125</c:v>
                </c:pt>
                <c:pt idx="1582">
                  <c:v>111.5</c:v>
                </c:pt>
                <c:pt idx="1583">
                  <c:v>113.35</c:v>
                </c:pt>
                <c:pt idx="1584">
                  <c:v>110</c:v>
                </c:pt>
                <c:pt idx="1585">
                  <c:v>103.59</c:v>
                </c:pt>
                <c:pt idx="1586">
                  <c:v>90</c:v>
                </c:pt>
                <c:pt idx="1587">
                  <c:v>99</c:v>
                </c:pt>
                <c:pt idx="1588">
                  <c:v>98.93</c:v>
                </c:pt>
                <c:pt idx="1589">
                  <c:v>90</c:v>
                </c:pt>
                <c:pt idx="1590">
                  <c:v>107.59</c:v>
                </c:pt>
                <c:pt idx="1591">
                  <c:v>100</c:v>
                </c:pt>
                <c:pt idx="1592">
                  <c:v>107.59</c:v>
                </c:pt>
                <c:pt idx="1593">
                  <c:v>98.15</c:v>
                </c:pt>
                <c:pt idx="1594">
                  <c:v>102.72</c:v>
                </c:pt>
                <c:pt idx="1595">
                  <c:v>102.39</c:v>
                </c:pt>
                <c:pt idx="1596">
                  <c:v>103.98</c:v>
                </c:pt>
                <c:pt idx="1597">
                  <c:v>105.1</c:v>
                </c:pt>
                <c:pt idx="1598">
                  <c:v>107.05</c:v>
                </c:pt>
                <c:pt idx="1599">
                  <c:v>107.59</c:v>
                </c:pt>
                <c:pt idx="1600">
                  <c:v>110</c:v>
                </c:pt>
                <c:pt idx="1601">
                  <c:v>110</c:v>
                </c:pt>
                <c:pt idx="1602">
                  <c:v>122</c:v>
                </c:pt>
                <c:pt idx="1603">
                  <c:v>122.84</c:v>
                </c:pt>
                <c:pt idx="1604">
                  <c:v>125.41</c:v>
                </c:pt>
                <c:pt idx="1605">
                  <c:v>120</c:v>
                </c:pt>
                <c:pt idx="1606">
                  <c:v>111.41</c:v>
                </c:pt>
                <c:pt idx="1607">
                  <c:v>110</c:v>
                </c:pt>
                <c:pt idx="1608">
                  <c:v>73.7</c:v>
                </c:pt>
                <c:pt idx="1609">
                  <c:v>69.88</c:v>
                </c:pt>
                <c:pt idx="1610">
                  <c:v>64.92</c:v>
                </c:pt>
                <c:pt idx="1611">
                  <c:v>62.43</c:v>
                </c:pt>
                <c:pt idx="1612">
                  <c:v>61.91</c:v>
                </c:pt>
                <c:pt idx="1613">
                  <c:v>59.98</c:v>
                </c:pt>
                <c:pt idx="1614">
                  <c:v>88.67</c:v>
                </c:pt>
                <c:pt idx="1615">
                  <c:v>88</c:v>
                </c:pt>
                <c:pt idx="1616">
                  <c:v>97</c:v>
                </c:pt>
                <c:pt idx="1617">
                  <c:v>101.08</c:v>
                </c:pt>
                <c:pt idx="1618">
                  <c:v>95</c:v>
                </c:pt>
                <c:pt idx="1619">
                  <c:v>99.47</c:v>
                </c:pt>
                <c:pt idx="1620">
                  <c:v>103.3</c:v>
                </c:pt>
                <c:pt idx="1621">
                  <c:v>101.16</c:v>
                </c:pt>
                <c:pt idx="1622">
                  <c:v>101.71</c:v>
                </c:pt>
                <c:pt idx="1623">
                  <c:v>104.91</c:v>
                </c:pt>
                <c:pt idx="1624">
                  <c:v>109.24</c:v>
                </c:pt>
                <c:pt idx="1625">
                  <c:v>112.8</c:v>
                </c:pt>
                <c:pt idx="1626">
                  <c:v>115</c:v>
                </c:pt>
                <c:pt idx="1627">
                  <c:v>132.02000000000001</c:v>
                </c:pt>
                <c:pt idx="1628">
                  <c:v>153.94</c:v>
                </c:pt>
                <c:pt idx="1629">
                  <c:v>155.07</c:v>
                </c:pt>
                <c:pt idx="1630">
                  <c:v>129.99</c:v>
                </c:pt>
                <c:pt idx="1631">
                  <c:v>119.05</c:v>
                </c:pt>
                <c:pt idx="1632">
                  <c:v>98.028999999999996</c:v>
                </c:pt>
                <c:pt idx="1633">
                  <c:v>97.382000000000005</c:v>
                </c:pt>
                <c:pt idx="1634">
                  <c:v>85.1</c:v>
                </c:pt>
                <c:pt idx="1635">
                  <c:v>85</c:v>
                </c:pt>
                <c:pt idx="1636">
                  <c:v>85</c:v>
                </c:pt>
                <c:pt idx="1637">
                  <c:v>85.1</c:v>
                </c:pt>
                <c:pt idx="1638">
                  <c:v>114</c:v>
                </c:pt>
                <c:pt idx="1639">
                  <c:v>113.63</c:v>
                </c:pt>
                <c:pt idx="1640">
                  <c:v>115.42</c:v>
                </c:pt>
                <c:pt idx="1641">
                  <c:v>118.16</c:v>
                </c:pt>
                <c:pt idx="1642">
                  <c:v>115.66</c:v>
                </c:pt>
                <c:pt idx="1643">
                  <c:v>115.12</c:v>
                </c:pt>
                <c:pt idx="1644">
                  <c:v>115.42</c:v>
                </c:pt>
                <c:pt idx="1645">
                  <c:v>115.42</c:v>
                </c:pt>
                <c:pt idx="1646">
                  <c:v>117.82</c:v>
                </c:pt>
                <c:pt idx="1647">
                  <c:v>118.16</c:v>
                </c:pt>
                <c:pt idx="1648">
                  <c:v>117.82</c:v>
                </c:pt>
                <c:pt idx="1649">
                  <c:v>119.27</c:v>
                </c:pt>
                <c:pt idx="1650">
                  <c:v>130</c:v>
                </c:pt>
                <c:pt idx="1651">
                  <c:v>135.1</c:v>
                </c:pt>
                <c:pt idx="1652">
                  <c:v>135.69</c:v>
                </c:pt>
                <c:pt idx="1653">
                  <c:v>130</c:v>
                </c:pt>
                <c:pt idx="1654">
                  <c:v>119.12</c:v>
                </c:pt>
                <c:pt idx="1655">
                  <c:v>115</c:v>
                </c:pt>
                <c:pt idx="1656">
                  <c:v>85.1</c:v>
                </c:pt>
                <c:pt idx="1657">
                  <c:v>77.66</c:v>
                </c:pt>
                <c:pt idx="1658">
                  <c:v>76.5</c:v>
                </c:pt>
                <c:pt idx="1659">
                  <c:v>75.099999999999994</c:v>
                </c:pt>
                <c:pt idx="1660">
                  <c:v>75.099999999999994</c:v>
                </c:pt>
                <c:pt idx="1661">
                  <c:v>75.099999999999994</c:v>
                </c:pt>
                <c:pt idx="1662">
                  <c:v>111.49</c:v>
                </c:pt>
                <c:pt idx="1663">
                  <c:v>113.66</c:v>
                </c:pt>
                <c:pt idx="1664">
                  <c:v>115.12</c:v>
                </c:pt>
                <c:pt idx="1665">
                  <c:v>115.12</c:v>
                </c:pt>
                <c:pt idx="1666">
                  <c:v>113.66</c:v>
                </c:pt>
                <c:pt idx="1667">
                  <c:v>113.86</c:v>
                </c:pt>
                <c:pt idx="1668">
                  <c:v>113.91</c:v>
                </c:pt>
                <c:pt idx="1669">
                  <c:v>113.66</c:v>
                </c:pt>
                <c:pt idx="1670">
                  <c:v>114.25</c:v>
                </c:pt>
                <c:pt idx="1671">
                  <c:v>114.8</c:v>
                </c:pt>
                <c:pt idx="1672">
                  <c:v>114.8</c:v>
                </c:pt>
                <c:pt idx="1673">
                  <c:v>116.99</c:v>
                </c:pt>
                <c:pt idx="1674">
                  <c:v>127.51</c:v>
                </c:pt>
                <c:pt idx="1675">
                  <c:v>131.4</c:v>
                </c:pt>
                <c:pt idx="1676">
                  <c:v>130.12</c:v>
                </c:pt>
                <c:pt idx="1677">
                  <c:v>125.6</c:v>
                </c:pt>
                <c:pt idx="1678">
                  <c:v>116.15</c:v>
                </c:pt>
                <c:pt idx="1679">
                  <c:v>115.43</c:v>
                </c:pt>
                <c:pt idx="1680">
                  <c:v>63.26</c:v>
                </c:pt>
                <c:pt idx="1681">
                  <c:v>60.64</c:v>
                </c:pt>
                <c:pt idx="1682">
                  <c:v>61.84</c:v>
                </c:pt>
                <c:pt idx="1683">
                  <c:v>61.44</c:v>
                </c:pt>
                <c:pt idx="1684">
                  <c:v>62.83</c:v>
                </c:pt>
                <c:pt idx="1685">
                  <c:v>64.540000000000006</c:v>
                </c:pt>
                <c:pt idx="1686">
                  <c:v>99.25</c:v>
                </c:pt>
                <c:pt idx="1687">
                  <c:v>105.04</c:v>
                </c:pt>
                <c:pt idx="1688">
                  <c:v>111.05</c:v>
                </c:pt>
                <c:pt idx="1689">
                  <c:v>107.4</c:v>
                </c:pt>
                <c:pt idx="1690">
                  <c:v>107.4</c:v>
                </c:pt>
                <c:pt idx="1691">
                  <c:v>107.86</c:v>
                </c:pt>
                <c:pt idx="1692">
                  <c:v>103.21</c:v>
                </c:pt>
                <c:pt idx="1693">
                  <c:v>104.16</c:v>
                </c:pt>
                <c:pt idx="1694">
                  <c:v>107.06</c:v>
                </c:pt>
                <c:pt idx="1695">
                  <c:v>107.73</c:v>
                </c:pt>
                <c:pt idx="1696">
                  <c:v>110.42</c:v>
                </c:pt>
                <c:pt idx="1697">
                  <c:v>115.49</c:v>
                </c:pt>
                <c:pt idx="1698">
                  <c:v>121.37</c:v>
                </c:pt>
                <c:pt idx="1699">
                  <c:v>130.97999999999999</c:v>
                </c:pt>
                <c:pt idx="1700">
                  <c:v>130.21</c:v>
                </c:pt>
                <c:pt idx="1701">
                  <c:v>121.2</c:v>
                </c:pt>
                <c:pt idx="1702">
                  <c:v>85.85</c:v>
                </c:pt>
                <c:pt idx="1703">
                  <c:v>80</c:v>
                </c:pt>
                <c:pt idx="1704">
                  <c:v>65.599999999999994</c:v>
                </c:pt>
                <c:pt idx="1705">
                  <c:v>64.69</c:v>
                </c:pt>
                <c:pt idx="1706">
                  <c:v>62.69</c:v>
                </c:pt>
                <c:pt idx="1707">
                  <c:v>61.01</c:v>
                </c:pt>
                <c:pt idx="1708">
                  <c:v>60.55</c:v>
                </c:pt>
                <c:pt idx="1709">
                  <c:v>66.010000000000005</c:v>
                </c:pt>
                <c:pt idx="1710">
                  <c:v>101.97</c:v>
                </c:pt>
                <c:pt idx="1711">
                  <c:v>104.9</c:v>
                </c:pt>
                <c:pt idx="1712">
                  <c:v>110.14</c:v>
                </c:pt>
                <c:pt idx="1713">
                  <c:v>111.24</c:v>
                </c:pt>
                <c:pt idx="1714">
                  <c:v>107.6</c:v>
                </c:pt>
                <c:pt idx="1715">
                  <c:v>107.6</c:v>
                </c:pt>
                <c:pt idx="1716">
                  <c:v>106.45</c:v>
                </c:pt>
                <c:pt idx="1717">
                  <c:v>107</c:v>
                </c:pt>
                <c:pt idx="1718">
                  <c:v>110</c:v>
                </c:pt>
                <c:pt idx="1719">
                  <c:v>110.73</c:v>
                </c:pt>
                <c:pt idx="1720">
                  <c:v>112.66</c:v>
                </c:pt>
                <c:pt idx="1721">
                  <c:v>114</c:v>
                </c:pt>
                <c:pt idx="1722">
                  <c:v>123</c:v>
                </c:pt>
                <c:pt idx="1723">
                  <c:v>127.89</c:v>
                </c:pt>
                <c:pt idx="1724">
                  <c:v>128.12</c:v>
                </c:pt>
                <c:pt idx="1725">
                  <c:v>121.2</c:v>
                </c:pt>
                <c:pt idx="1726">
                  <c:v>110.07</c:v>
                </c:pt>
                <c:pt idx="1727">
                  <c:v>100</c:v>
                </c:pt>
                <c:pt idx="1728">
                  <c:v>95</c:v>
                </c:pt>
                <c:pt idx="1729">
                  <c:v>86.22</c:v>
                </c:pt>
                <c:pt idx="1730">
                  <c:v>83.73</c:v>
                </c:pt>
                <c:pt idx="1731">
                  <c:v>83.2</c:v>
                </c:pt>
                <c:pt idx="1732">
                  <c:v>83.96</c:v>
                </c:pt>
                <c:pt idx="1733">
                  <c:v>88.29</c:v>
                </c:pt>
                <c:pt idx="1734">
                  <c:v>102.84</c:v>
                </c:pt>
                <c:pt idx="1735">
                  <c:v>118.22</c:v>
                </c:pt>
                <c:pt idx="1736">
                  <c:v>124.02</c:v>
                </c:pt>
                <c:pt idx="1737">
                  <c:v>114</c:v>
                </c:pt>
                <c:pt idx="1738">
                  <c:v>106.99</c:v>
                </c:pt>
                <c:pt idx="1739">
                  <c:v>105</c:v>
                </c:pt>
                <c:pt idx="1740">
                  <c:v>103.05</c:v>
                </c:pt>
                <c:pt idx="1741">
                  <c:v>100</c:v>
                </c:pt>
                <c:pt idx="1742">
                  <c:v>100.63</c:v>
                </c:pt>
                <c:pt idx="1743">
                  <c:v>103.65</c:v>
                </c:pt>
                <c:pt idx="1744">
                  <c:v>103.73</c:v>
                </c:pt>
                <c:pt idx="1745">
                  <c:v>105.73</c:v>
                </c:pt>
                <c:pt idx="1746">
                  <c:v>119.62</c:v>
                </c:pt>
                <c:pt idx="1747">
                  <c:v>127.61</c:v>
                </c:pt>
                <c:pt idx="1748">
                  <c:v>129</c:v>
                </c:pt>
                <c:pt idx="1749">
                  <c:v>125.2</c:v>
                </c:pt>
                <c:pt idx="1750">
                  <c:v>110.88</c:v>
                </c:pt>
                <c:pt idx="1751">
                  <c:v>106</c:v>
                </c:pt>
                <c:pt idx="1752">
                  <c:v>102.51</c:v>
                </c:pt>
                <c:pt idx="1753">
                  <c:v>95.2</c:v>
                </c:pt>
                <c:pt idx="1754">
                  <c:v>88.52</c:v>
                </c:pt>
                <c:pt idx="1755">
                  <c:v>83.31</c:v>
                </c:pt>
                <c:pt idx="1756">
                  <c:v>81.41</c:v>
                </c:pt>
                <c:pt idx="1757">
                  <c:v>82.17</c:v>
                </c:pt>
                <c:pt idx="1758">
                  <c:v>90.2</c:v>
                </c:pt>
                <c:pt idx="1759">
                  <c:v>93.11</c:v>
                </c:pt>
                <c:pt idx="1760">
                  <c:v>96.43</c:v>
                </c:pt>
                <c:pt idx="1761">
                  <c:v>92.4</c:v>
                </c:pt>
                <c:pt idx="1762">
                  <c:v>90.04</c:v>
                </c:pt>
                <c:pt idx="1763">
                  <c:v>84.3</c:v>
                </c:pt>
                <c:pt idx="1764">
                  <c:v>86.7</c:v>
                </c:pt>
                <c:pt idx="1765">
                  <c:v>83.1</c:v>
                </c:pt>
                <c:pt idx="1766">
                  <c:v>83.1</c:v>
                </c:pt>
                <c:pt idx="1767">
                  <c:v>86.4</c:v>
                </c:pt>
                <c:pt idx="1768">
                  <c:v>90.19</c:v>
                </c:pt>
                <c:pt idx="1769">
                  <c:v>95.96</c:v>
                </c:pt>
                <c:pt idx="1770">
                  <c:v>118.78</c:v>
                </c:pt>
                <c:pt idx="1771">
                  <c:v>123.15</c:v>
                </c:pt>
                <c:pt idx="1772">
                  <c:v>123.31</c:v>
                </c:pt>
                <c:pt idx="1773">
                  <c:v>120</c:v>
                </c:pt>
                <c:pt idx="1774">
                  <c:v>115</c:v>
                </c:pt>
                <c:pt idx="1775">
                  <c:v>102.83</c:v>
                </c:pt>
                <c:pt idx="1776">
                  <c:v>84.91</c:v>
                </c:pt>
                <c:pt idx="1777">
                  <c:v>78.900000000000006</c:v>
                </c:pt>
                <c:pt idx="1778">
                  <c:v>74.989999999999995</c:v>
                </c:pt>
                <c:pt idx="1779">
                  <c:v>79.680000000000007</c:v>
                </c:pt>
                <c:pt idx="1780">
                  <c:v>83.1</c:v>
                </c:pt>
                <c:pt idx="1781">
                  <c:v>67.12</c:v>
                </c:pt>
                <c:pt idx="1782">
                  <c:v>84.91</c:v>
                </c:pt>
                <c:pt idx="1783">
                  <c:v>88.5</c:v>
                </c:pt>
                <c:pt idx="1784">
                  <c:v>87.48</c:v>
                </c:pt>
                <c:pt idx="1785">
                  <c:v>85.4</c:v>
                </c:pt>
                <c:pt idx="1786">
                  <c:v>83.9</c:v>
                </c:pt>
                <c:pt idx="1787">
                  <c:v>83.9</c:v>
                </c:pt>
                <c:pt idx="1788">
                  <c:v>83.9</c:v>
                </c:pt>
                <c:pt idx="1789">
                  <c:v>76.16</c:v>
                </c:pt>
                <c:pt idx="1790">
                  <c:v>78.05</c:v>
                </c:pt>
                <c:pt idx="1791">
                  <c:v>83.91</c:v>
                </c:pt>
                <c:pt idx="1792">
                  <c:v>90.62</c:v>
                </c:pt>
                <c:pt idx="1793">
                  <c:v>100</c:v>
                </c:pt>
                <c:pt idx="1794">
                  <c:v>112.62</c:v>
                </c:pt>
                <c:pt idx="1795">
                  <c:v>126.65</c:v>
                </c:pt>
                <c:pt idx="1796">
                  <c:v>134.62</c:v>
                </c:pt>
                <c:pt idx="1797">
                  <c:v>128</c:v>
                </c:pt>
                <c:pt idx="1798">
                  <c:v>119.62</c:v>
                </c:pt>
                <c:pt idx="1799">
                  <c:v>107.65</c:v>
                </c:pt>
                <c:pt idx="1800">
                  <c:v>76.150000000000006</c:v>
                </c:pt>
                <c:pt idx="1801">
                  <c:v>75.930000000000007</c:v>
                </c:pt>
                <c:pt idx="1802">
                  <c:v>75.7</c:v>
                </c:pt>
                <c:pt idx="1803">
                  <c:v>77.099999999999994</c:v>
                </c:pt>
                <c:pt idx="1804">
                  <c:v>75.36</c:v>
                </c:pt>
                <c:pt idx="1805">
                  <c:v>77.34</c:v>
                </c:pt>
                <c:pt idx="1806">
                  <c:v>109.5</c:v>
                </c:pt>
                <c:pt idx="1807">
                  <c:v>113.3</c:v>
                </c:pt>
                <c:pt idx="1808">
                  <c:v>115.85</c:v>
                </c:pt>
                <c:pt idx="1809">
                  <c:v>115.85</c:v>
                </c:pt>
                <c:pt idx="1810">
                  <c:v>114.75</c:v>
                </c:pt>
                <c:pt idx="1811">
                  <c:v>114.39</c:v>
                </c:pt>
                <c:pt idx="1812">
                  <c:v>112.11</c:v>
                </c:pt>
                <c:pt idx="1813">
                  <c:v>111.56</c:v>
                </c:pt>
                <c:pt idx="1814">
                  <c:v>112.75</c:v>
                </c:pt>
                <c:pt idx="1815">
                  <c:v>114.39</c:v>
                </c:pt>
                <c:pt idx="1816">
                  <c:v>114.39</c:v>
                </c:pt>
                <c:pt idx="1817">
                  <c:v>114.75</c:v>
                </c:pt>
                <c:pt idx="1818">
                  <c:v>115.85</c:v>
                </c:pt>
                <c:pt idx="1819">
                  <c:v>119.59</c:v>
                </c:pt>
                <c:pt idx="1820">
                  <c:v>125</c:v>
                </c:pt>
                <c:pt idx="1821">
                  <c:v>116.23</c:v>
                </c:pt>
                <c:pt idx="1822">
                  <c:v>112.11</c:v>
                </c:pt>
                <c:pt idx="1823">
                  <c:v>102.99</c:v>
                </c:pt>
                <c:pt idx="1824">
                  <c:v>80.75</c:v>
                </c:pt>
                <c:pt idx="1825">
                  <c:v>78.03</c:v>
                </c:pt>
                <c:pt idx="1826">
                  <c:v>78.010000000000005</c:v>
                </c:pt>
                <c:pt idx="1827">
                  <c:v>75.38</c:v>
                </c:pt>
                <c:pt idx="1828">
                  <c:v>74.900000000000006</c:v>
                </c:pt>
                <c:pt idx="1829">
                  <c:v>83.4</c:v>
                </c:pt>
                <c:pt idx="1830">
                  <c:v>101.21</c:v>
                </c:pt>
                <c:pt idx="1831">
                  <c:v>116.28</c:v>
                </c:pt>
                <c:pt idx="1832">
                  <c:v>129.1</c:v>
                </c:pt>
                <c:pt idx="1833">
                  <c:v>120.5</c:v>
                </c:pt>
                <c:pt idx="1834">
                  <c:v>115</c:v>
                </c:pt>
                <c:pt idx="1835">
                  <c:v>114.81</c:v>
                </c:pt>
                <c:pt idx="1836">
                  <c:v>112.92</c:v>
                </c:pt>
                <c:pt idx="1837">
                  <c:v>112.92</c:v>
                </c:pt>
                <c:pt idx="1838">
                  <c:v>114</c:v>
                </c:pt>
                <c:pt idx="1839">
                  <c:v>116.28</c:v>
                </c:pt>
                <c:pt idx="1840">
                  <c:v>118.04</c:v>
                </c:pt>
                <c:pt idx="1841">
                  <c:v>125.04</c:v>
                </c:pt>
                <c:pt idx="1842">
                  <c:v>135</c:v>
                </c:pt>
                <c:pt idx="1843">
                  <c:v>139</c:v>
                </c:pt>
                <c:pt idx="1844">
                  <c:v>144.47999999999999</c:v>
                </c:pt>
                <c:pt idx="1845">
                  <c:v>130.05000000000001</c:v>
                </c:pt>
                <c:pt idx="1846">
                  <c:v>118.92</c:v>
                </c:pt>
                <c:pt idx="1847">
                  <c:v>105.85</c:v>
                </c:pt>
                <c:pt idx="1848">
                  <c:v>82.89</c:v>
                </c:pt>
                <c:pt idx="1849">
                  <c:v>79.47</c:v>
                </c:pt>
                <c:pt idx="1850">
                  <c:v>79.83</c:v>
                </c:pt>
                <c:pt idx="1851">
                  <c:v>80.41</c:v>
                </c:pt>
                <c:pt idx="1852">
                  <c:v>78.03</c:v>
                </c:pt>
                <c:pt idx="1853">
                  <c:v>84.89</c:v>
                </c:pt>
                <c:pt idx="1854">
                  <c:v>101.31</c:v>
                </c:pt>
                <c:pt idx="1855">
                  <c:v>107.28</c:v>
                </c:pt>
                <c:pt idx="1856">
                  <c:v>115.09</c:v>
                </c:pt>
                <c:pt idx="1857">
                  <c:v>112.18</c:v>
                </c:pt>
                <c:pt idx="1858">
                  <c:v>107.9</c:v>
                </c:pt>
                <c:pt idx="1859">
                  <c:v>107.45</c:v>
                </c:pt>
                <c:pt idx="1860">
                  <c:v>104.22</c:v>
                </c:pt>
                <c:pt idx="1861">
                  <c:v>104.48</c:v>
                </c:pt>
                <c:pt idx="1862">
                  <c:v>105.07</c:v>
                </c:pt>
                <c:pt idx="1863">
                  <c:v>106.48</c:v>
                </c:pt>
                <c:pt idx="1864">
                  <c:v>106.68</c:v>
                </c:pt>
                <c:pt idx="1865">
                  <c:v>110</c:v>
                </c:pt>
                <c:pt idx="1866">
                  <c:v>122.86</c:v>
                </c:pt>
                <c:pt idx="1867">
                  <c:v>128.19999999999999</c:v>
                </c:pt>
                <c:pt idx="1868">
                  <c:v>129.69</c:v>
                </c:pt>
                <c:pt idx="1869">
                  <c:v>114.97</c:v>
                </c:pt>
                <c:pt idx="1870">
                  <c:v>105</c:v>
                </c:pt>
                <c:pt idx="1871">
                  <c:v>100.55</c:v>
                </c:pt>
                <c:pt idx="1872">
                  <c:v>98.96</c:v>
                </c:pt>
                <c:pt idx="1873">
                  <c:v>98</c:v>
                </c:pt>
                <c:pt idx="1874">
                  <c:v>98</c:v>
                </c:pt>
                <c:pt idx="1875">
                  <c:v>98</c:v>
                </c:pt>
                <c:pt idx="1876">
                  <c:v>98</c:v>
                </c:pt>
                <c:pt idx="1877">
                  <c:v>98</c:v>
                </c:pt>
                <c:pt idx="1878">
                  <c:v>130.1</c:v>
                </c:pt>
                <c:pt idx="1879">
                  <c:v>137.56</c:v>
                </c:pt>
                <c:pt idx="1880">
                  <c:v>139.09</c:v>
                </c:pt>
                <c:pt idx="1881">
                  <c:v>139</c:v>
                </c:pt>
                <c:pt idx="1882">
                  <c:v>130.29</c:v>
                </c:pt>
                <c:pt idx="1883">
                  <c:v>130.16</c:v>
                </c:pt>
                <c:pt idx="1884">
                  <c:v>122.6</c:v>
                </c:pt>
                <c:pt idx="1885">
                  <c:v>123.4</c:v>
                </c:pt>
                <c:pt idx="1886">
                  <c:v>125.13</c:v>
                </c:pt>
                <c:pt idx="1887">
                  <c:v>125.13</c:v>
                </c:pt>
                <c:pt idx="1888">
                  <c:v>126.28</c:v>
                </c:pt>
                <c:pt idx="1889">
                  <c:v>134.08000000000001</c:v>
                </c:pt>
                <c:pt idx="1890">
                  <c:v>140.54</c:v>
                </c:pt>
                <c:pt idx="1891">
                  <c:v>150</c:v>
                </c:pt>
                <c:pt idx="1892">
                  <c:v>148.4</c:v>
                </c:pt>
                <c:pt idx="1893">
                  <c:v>137.06</c:v>
                </c:pt>
                <c:pt idx="1894">
                  <c:v>130.27000000000001</c:v>
                </c:pt>
                <c:pt idx="1895">
                  <c:v>123.72</c:v>
                </c:pt>
                <c:pt idx="1896">
                  <c:v>88</c:v>
                </c:pt>
                <c:pt idx="1897">
                  <c:v>84.1</c:v>
                </c:pt>
                <c:pt idx="1898">
                  <c:v>88</c:v>
                </c:pt>
                <c:pt idx="1899">
                  <c:v>84</c:v>
                </c:pt>
                <c:pt idx="1900">
                  <c:v>84</c:v>
                </c:pt>
                <c:pt idx="1901">
                  <c:v>84.1</c:v>
                </c:pt>
                <c:pt idx="1902">
                  <c:v>110</c:v>
                </c:pt>
                <c:pt idx="1903">
                  <c:v>116.61</c:v>
                </c:pt>
                <c:pt idx="1904">
                  <c:v>122.95</c:v>
                </c:pt>
                <c:pt idx="1905">
                  <c:v>120.8</c:v>
                </c:pt>
                <c:pt idx="1906">
                  <c:v>116.55</c:v>
                </c:pt>
                <c:pt idx="1907">
                  <c:v>115</c:v>
                </c:pt>
                <c:pt idx="1908">
                  <c:v>110</c:v>
                </c:pt>
                <c:pt idx="1909">
                  <c:v>108</c:v>
                </c:pt>
                <c:pt idx="1910">
                  <c:v>110.3</c:v>
                </c:pt>
                <c:pt idx="1911">
                  <c:v>112.6</c:v>
                </c:pt>
                <c:pt idx="1912">
                  <c:v>115</c:v>
                </c:pt>
                <c:pt idx="1913">
                  <c:v>115.92</c:v>
                </c:pt>
                <c:pt idx="1914">
                  <c:v>119.18</c:v>
                </c:pt>
                <c:pt idx="1915">
                  <c:v>126</c:v>
                </c:pt>
                <c:pt idx="1916">
                  <c:v>125</c:v>
                </c:pt>
                <c:pt idx="1917">
                  <c:v>117.99</c:v>
                </c:pt>
                <c:pt idx="1918">
                  <c:v>115</c:v>
                </c:pt>
                <c:pt idx="1919">
                  <c:v>109.5</c:v>
                </c:pt>
                <c:pt idx="1920">
                  <c:v>88.75</c:v>
                </c:pt>
                <c:pt idx="1921">
                  <c:v>85</c:v>
                </c:pt>
                <c:pt idx="1922">
                  <c:v>85</c:v>
                </c:pt>
                <c:pt idx="1923">
                  <c:v>77.989999999999995</c:v>
                </c:pt>
                <c:pt idx="1924">
                  <c:v>75.02</c:v>
                </c:pt>
                <c:pt idx="1925">
                  <c:v>76.62</c:v>
                </c:pt>
                <c:pt idx="1926">
                  <c:v>78.03</c:v>
                </c:pt>
                <c:pt idx="1927">
                  <c:v>85</c:v>
                </c:pt>
                <c:pt idx="1928">
                  <c:v>90.01</c:v>
                </c:pt>
                <c:pt idx="1929">
                  <c:v>91.55</c:v>
                </c:pt>
                <c:pt idx="1930">
                  <c:v>89.06</c:v>
                </c:pt>
                <c:pt idx="1931">
                  <c:v>101.87</c:v>
                </c:pt>
                <c:pt idx="1932">
                  <c:v>101.81</c:v>
                </c:pt>
                <c:pt idx="1933">
                  <c:v>89</c:v>
                </c:pt>
                <c:pt idx="1934">
                  <c:v>82.9</c:v>
                </c:pt>
                <c:pt idx="1935">
                  <c:v>86.92</c:v>
                </c:pt>
                <c:pt idx="1936">
                  <c:v>88.9</c:v>
                </c:pt>
                <c:pt idx="1937">
                  <c:v>92.96</c:v>
                </c:pt>
                <c:pt idx="1938">
                  <c:v>98.1</c:v>
                </c:pt>
                <c:pt idx="1939">
                  <c:v>100.49</c:v>
                </c:pt>
                <c:pt idx="1940">
                  <c:v>115.1</c:v>
                </c:pt>
                <c:pt idx="1941">
                  <c:v>96.09</c:v>
                </c:pt>
                <c:pt idx="1942">
                  <c:v>94.08</c:v>
                </c:pt>
                <c:pt idx="1943">
                  <c:v>84.44</c:v>
                </c:pt>
                <c:pt idx="1944">
                  <c:v>78.06</c:v>
                </c:pt>
                <c:pt idx="1945">
                  <c:v>73.569999999999993</c:v>
                </c:pt>
                <c:pt idx="1946">
                  <c:v>77</c:v>
                </c:pt>
                <c:pt idx="1947">
                  <c:v>68.75</c:v>
                </c:pt>
                <c:pt idx="1948">
                  <c:v>67.3</c:v>
                </c:pt>
                <c:pt idx="1949">
                  <c:v>67.540000000000006</c:v>
                </c:pt>
                <c:pt idx="1950">
                  <c:v>70.72</c:v>
                </c:pt>
                <c:pt idx="1951">
                  <c:v>82.3</c:v>
                </c:pt>
                <c:pt idx="1952">
                  <c:v>77.040000000000006</c:v>
                </c:pt>
                <c:pt idx="1953">
                  <c:v>80.72</c:v>
                </c:pt>
                <c:pt idx="1954">
                  <c:v>80.650000000000006</c:v>
                </c:pt>
                <c:pt idx="1955">
                  <c:v>83.61</c:v>
                </c:pt>
                <c:pt idx="1956">
                  <c:v>82.84</c:v>
                </c:pt>
                <c:pt idx="1957">
                  <c:v>78.239999999999995</c:v>
                </c:pt>
                <c:pt idx="1958">
                  <c:v>77.09</c:v>
                </c:pt>
                <c:pt idx="1959">
                  <c:v>77.06</c:v>
                </c:pt>
                <c:pt idx="1960">
                  <c:v>82</c:v>
                </c:pt>
                <c:pt idx="1961">
                  <c:v>88.75</c:v>
                </c:pt>
                <c:pt idx="1962">
                  <c:v>95.98</c:v>
                </c:pt>
                <c:pt idx="1963">
                  <c:v>101.06</c:v>
                </c:pt>
                <c:pt idx="1964">
                  <c:v>107.1</c:v>
                </c:pt>
                <c:pt idx="1965">
                  <c:v>96.49</c:v>
                </c:pt>
                <c:pt idx="1966">
                  <c:v>91.65</c:v>
                </c:pt>
                <c:pt idx="1967">
                  <c:v>86.57</c:v>
                </c:pt>
                <c:pt idx="1968">
                  <c:v>81.97</c:v>
                </c:pt>
                <c:pt idx="1969">
                  <c:v>82.2</c:v>
                </c:pt>
                <c:pt idx="1970">
                  <c:v>77</c:v>
                </c:pt>
                <c:pt idx="1971">
                  <c:v>77</c:v>
                </c:pt>
                <c:pt idx="1972">
                  <c:v>95</c:v>
                </c:pt>
                <c:pt idx="1973">
                  <c:v>95</c:v>
                </c:pt>
                <c:pt idx="1974">
                  <c:v>120</c:v>
                </c:pt>
                <c:pt idx="1975">
                  <c:v>130.1</c:v>
                </c:pt>
                <c:pt idx="1976">
                  <c:v>140.06</c:v>
                </c:pt>
                <c:pt idx="1977">
                  <c:v>139.05000000000001</c:v>
                </c:pt>
                <c:pt idx="1978">
                  <c:v>129.41999999999999</c:v>
                </c:pt>
                <c:pt idx="1979">
                  <c:v>126.1</c:v>
                </c:pt>
                <c:pt idx="1980">
                  <c:v>124.16</c:v>
                </c:pt>
                <c:pt idx="1981">
                  <c:v>124.16</c:v>
                </c:pt>
                <c:pt idx="1982">
                  <c:v>125</c:v>
                </c:pt>
                <c:pt idx="1983">
                  <c:v>130</c:v>
                </c:pt>
                <c:pt idx="1984">
                  <c:v>131.94999999999999</c:v>
                </c:pt>
                <c:pt idx="1985">
                  <c:v>131.18</c:v>
                </c:pt>
                <c:pt idx="1986">
                  <c:v>137.58000000000001</c:v>
                </c:pt>
                <c:pt idx="1987">
                  <c:v>142.16</c:v>
                </c:pt>
                <c:pt idx="1988">
                  <c:v>145.24</c:v>
                </c:pt>
                <c:pt idx="1989">
                  <c:v>139.1</c:v>
                </c:pt>
                <c:pt idx="1990">
                  <c:v>125</c:v>
                </c:pt>
                <c:pt idx="1991">
                  <c:v>93.6</c:v>
                </c:pt>
                <c:pt idx="1992">
                  <c:v>103.3</c:v>
                </c:pt>
                <c:pt idx="1993">
                  <c:v>103.3</c:v>
                </c:pt>
                <c:pt idx="1994">
                  <c:v>99.1</c:v>
                </c:pt>
                <c:pt idx="1995">
                  <c:v>99.1</c:v>
                </c:pt>
                <c:pt idx="1996">
                  <c:v>99.1</c:v>
                </c:pt>
                <c:pt idx="1997">
                  <c:v>99.1</c:v>
                </c:pt>
                <c:pt idx="1998">
                  <c:v>121.02</c:v>
                </c:pt>
                <c:pt idx="1999">
                  <c:v>139.81</c:v>
                </c:pt>
                <c:pt idx="2000">
                  <c:v>139.21</c:v>
                </c:pt>
                <c:pt idx="2001">
                  <c:v>136</c:v>
                </c:pt>
                <c:pt idx="2002">
                  <c:v>130</c:v>
                </c:pt>
                <c:pt idx="2003">
                  <c:v>127</c:v>
                </c:pt>
                <c:pt idx="2004">
                  <c:v>122.88</c:v>
                </c:pt>
                <c:pt idx="2005">
                  <c:v>120.58</c:v>
                </c:pt>
                <c:pt idx="2006">
                  <c:v>125</c:v>
                </c:pt>
                <c:pt idx="2007">
                  <c:v>126</c:v>
                </c:pt>
                <c:pt idx="2008">
                  <c:v>127</c:v>
                </c:pt>
                <c:pt idx="2009">
                  <c:v>132.68</c:v>
                </c:pt>
                <c:pt idx="2010">
                  <c:v>131.47</c:v>
                </c:pt>
                <c:pt idx="2011">
                  <c:v>141.25</c:v>
                </c:pt>
                <c:pt idx="2012">
                  <c:v>141.47</c:v>
                </c:pt>
                <c:pt idx="2013">
                  <c:v>138.34</c:v>
                </c:pt>
                <c:pt idx="2014">
                  <c:v>134.03</c:v>
                </c:pt>
                <c:pt idx="2015">
                  <c:v>99.1</c:v>
                </c:pt>
                <c:pt idx="2016">
                  <c:v>94.78</c:v>
                </c:pt>
                <c:pt idx="2017">
                  <c:v>92.61</c:v>
                </c:pt>
                <c:pt idx="2018">
                  <c:v>89.53</c:v>
                </c:pt>
                <c:pt idx="2019">
                  <c:v>87.45</c:v>
                </c:pt>
                <c:pt idx="2020">
                  <c:v>88.44</c:v>
                </c:pt>
                <c:pt idx="2021">
                  <c:v>98.8</c:v>
                </c:pt>
                <c:pt idx="2022">
                  <c:v>120.43</c:v>
                </c:pt>
                <c:pt idx="2023">
                  <c:v>135.12</c:v>
                </c:pt>
                <c:pt idx="2024">
                  <c:v>140.65</c:v>
                </c:pt>
                <c:pt idx="2025">
                  <c:v>130</c:v>
                </c:pt>
                <c:pt idx="2026">
                  <c:v>116.99</c:v>
                </c:pt>
                <c:pt idx="2027">
                  <c:v>115.03</c:v>
                </c:pt>
                <c:pt idx="2028">
                  <c:v>117.99</c:v>
                </c:pt>
                <c:pt idx="2029">
                  <c:v>117.72</c:v>
                </c:pt>
                <c:pt idx="2030">
                  <c:v>118.83</c:v>
                </c:pt>
                <c:pt idx="2031">
                  <c:v>121.17</c:v>
                </c:pt>
                <c:pt idx="2032">
                  <c:v>106.57</c:v>
                </c:pt>
                <c:pt idx="2033">
                  <c:v>115.32</c:v>
                </c:pt>
                <c:pt idx="2034">
                  <c:v>131</c:v>
                </c:pt>
                <c:pt idx="2035">
                  <c:v>145.32</c:v>
                </c:pt>
                <c:pt idx="2036">
                  <c:v>144.44999999999999</c:v>
                </c:pt>
                <c:pt idx="2037">
                  <c:v>125.3</c:v>
                </c:pt>
                <c:pt idx="2038">
                  <c:v>114.39</c:v>
                </c:pt>
                <c:pt idx="2039">
                  <c:v>102.73</c:v>
                </c:pt>
                <c:pt idx="2040">
                  <c:v>97.61</c:v>
                </c:pt>
                <c:pt idx="2041">
                  <c:v>94.77</c:v>
                </c:pt>
                <c:pt idx="2042">
                  <c:v>93.88</c:v>
                </c:pt>
                <c:pt idx="2043">
                  <c:v>92.25</c:v>
                </c:pt>
                <c:pt idx="2044">
                  <c:v>91.83</c:v>
                </c:pt>
                <c:pt idx="2045">
                  <c:v>101.78</c:v>
                </c:pt>
                <c:pt idx="2046">
                  <c:v>128.94</c:v>
                </c:pt>
                <c:pt idx="2047">
                  <c:v>150</c:v>
                </c:pt>
                <c:pt idx="2048">
                  <c:v>146.38</c:v>
                </c:pt>
                <c:pt idx="2049">
                  <c:v>129.37</c:v>
                </c:pt>
                <c:pt idx="2050">
                  <c:v>118.92</c:v>
                </c:pt>
                <c:pt idx="2051">
                  <c:v>113</c:v>
                </c:pt>
                <c:pt idx="2052">
                  <c:v>109.11</c:v>
                </c:pt>
                <c:pt idx="2053">
                  <c:v>105.4</c:v>
                </c:pt>
                <c:pt idx="2054">
                  <c:v>102.59</c:v>
                </c:pt>
                <c:pt idx="2055">
                  <c:v>105.05</c:v>
                </c:pt>
                <c:pt idx="2056">
                  <c:v>112.44</c:v>
                </c:pt>
                <c:pt idx="2057">
                  <c:v>122.66</c:v>
                </c:pt>
                <c:pt idx="2058">
                  <c:v>138</c:v>
                </c:pt>
                <c:pt idx="2059">
                  <c:v>158.51</c:v>
                </c:pt>
                <c:pt idx="2060">
                  <c:v>154.94</c:v>
                </c:pt>
                <c:pt idx="2061">
                  <c:v>130.43</c:v>
                </c:pt>
                <c:pt idx="2062">
                  <c:v>118.69</c:v>
                </c:pt>
                <c:pt idx="2063">
                  <c:v>113.25</c:v>
                </c:pt>
                <c:pt idx="2064">
                  <c:v>101</c:v>
                </c:pt>
                <c:pt idx="2065">
                  <c:v>95.67</c:v>
                </c:pt>
                <c:pt idx="2066">
                  <c:v>94.98</c:v>
                </c:pt>
                <c:pt idx="2067">
                  <c:v>90.09</c:v>
                </c:pt>
                <c:pt idx="2068">
                  <c:v>90.09</c:v>
                </c:pt>
                <c:pt idx="2069">
                  <c:v>95.2</c:v>
                </c:pt>
                <c:pt idx="2070">
                  <c:v>122.46</c:v>
                </c:pt>
                <c:pt idx="2071">
                  <c:v>136</c:v>
                </c:pt>
                <c:pt idx="2072">
                  <c:v>134.69999999999999</c:v>
                </c:pt>
                <c:pt idx="2073">
                  <c:v>123.19</c:v>
                </c:pt>
                <c:pt idx="2074">
                  <c:v>109.23</c:v>
                </c:pt>
                <c:pt idx="2075">
                  <c:v>121.5</c:v>
                </c:pt>
                <c:pt idx="2076">
                  <c:v>121.5</c:v>
                </c:pt>
                <c:pt idx="2077">
                  <c:v>121.5</c:v>
                </c:pt>
                <c:pt idx="2078">
                  <c:v>121.5</c:v>
                </c:pt>
                <c:pt idx="2079">
                  <c:v>121.5</c:v>
                </c:pt>
                <c:pt idx="2080">
                  <c:v>150.22</c:v>
                </c:pt>
                <c:pt idx="2081">
                  <c:v>150.04</c:v>
                </c:pt>
                <c:pt idx="2082">
                  <c:v>150</c:v>
                </c:pt>
                <c:pt idx="2083">
                  <c:v>160</c:v>
                </c:pt>
                <c:pt idx="2084">
                  <c:v>163.95</c:v>
                </c:pt>
                <c:pt idx="2085">
                  <c:v>141.86000000000001</c:v>
                </c:pt>
                <c:pt idx="2086">
                  <c:v>137.12</c:v>
                </c:pt>
                <c:pt idx="2087">
                  <c:v>124.27</c:v>
                </c:pt>
                <c:pt idx="2088">
                  <c:v>114.15</c:v>
                </c:pt>
                <c:pt idx="2089">
                  <c:v>105.98</c:v>
                </c:pt>
                <c:pt idx="2090">
                  <c:v>98.05</c:v>
                </c:pt>
                <c:pt idx="2091">
                  <c:v>95.71</c:v>
                </c:pt>
                <c:pt idx="2092">
                  <c:v>95.66</c:v>
                </c:pt>
                <c:pt idx="2093">
                  <c:v>96.2</c:v>
                </c:pt>
                <c:pt idx="2094">
                  <c:v>103.8</c:v>
                </c:pt>
                <c:pt idx="2095">
                  <c:v>120.98</c:v>
                </c:pt>
                <c:pt idx="2096">
                  <c:v>122</c:v>
                </c:pt>
                <c:pt idx="2097">
                  <c:v>115.99</c:v>
                </c:pt>
                <c:pt idx="2098">
                  <c:v>95.66</c:v>
                </c:pt>
                <c:pt idx="2099">
                  <c:v>98.12</c:v>
                </c:pt>
                <c:pt idx="2100">
                  <c:v>94.88</c:v>
                </c:pt>
                <c:pt idx="2101">
                  <c:v>87.09</c:v>
                </c:pt>
                <c:pt idx="2102">
                  <c:v>84.16</c:v>
                </c:pt>
                <c:pt idx="2103">
                  <c:v>86.46</c:v>
                </c:pt>
                <c:pt idx="2104">
                  <c:v>89.27</c:v>
                </c:pt>
                <c:pt idx="2105">
                  <c:v>107.54</c:v>
                </c:pt>
                <c:pt idx="2106">
                  <c:v>127.33</c:v>
                </c:pt>
                <c:pt idx="2107">
                  <c:v>142.55000000000001</c:v>
                </c:pt>
                <c:pt idx="2108">
                  <c:v>142.4</c:v>
                </c:pt>
                <c:pt idx="2109">
                  <c:v>127.92</c:v>
                </c:pt>
                <c:pt idx="2110">
                  <c:v>122</c:v>
                </c:pt>
                <c:pt idx="2111">
                  <c:v>98.72</c:v>
                </c:pt>
                <c:pt idx="2112">
                  <c:v>104.78</c:v>
                </c:pt>
                <c:pt idx="2113">
                  <c:v>99.6</c:v>
                </c:pt>
                <c:pt idx="2114">
                  <c:v>95.35</c:v>
                </c:pt>
                <c:pt idx="2115">
                  <c:v>92.54</c:v>
                </c:pt>
                <c:pt idx="2116">
                  <c:v>92.04</c:v>
                </c:pt>
                <c:pt idx="2117">
                  <c:v>92.56</c:v>
                </c:pt>
                <c:pt idx="2118">
                  <c:v>93.81</c:v>
                </c:pt>
                <c:pt idx="2119">
                  <c:v>92.88</c:v>
                </c:pt>
                <c:pt idx="2120">
                  <c:v>93.44</c:v>
                </c:pt>
                <c:pt idx="2121">
                  <c:v>92.04</c:v>
                </c:pt>
                <c:pt idx="2122">
                  <c:v>88.68</c:v>
                </c:pt>
                <c:pt idx="2123">
                  <c:v>84.01</c:v>
                </c:pt>
                <c:pt idx="2124">
                  <c:v>90.01</c:v>
                </c:pt>
                <c:pt idx="2125">
                  <c:v>65.66</c:v>
                </c:pt>
                <c:pt idx="2126">
                  <c:v>60.06</c:v>
                </c:pt>
                <c:pt idx="2127">
                  <c:v>69.09</c:v>
                </c:pt>
                <c:pt idx="2128">
                  <c:v>84.9</c:v>
                </c:pt>
                <c:pt idx="2129">
                  <c:v>95.18</c:v>
                </c:pt>
                <c:pt idx="2130">
                  <c:v>127.45</c:v>
                </c:pt>
                <c:pt idx="2131">
                  <c:v>138.69</c:v>
                </c:pt>
                <c:pt idx="2132">
                  <c:v>139.07</c:v>
                </c:pt>
                <c:pt idx="2133">
                  <c:v>129.63</c:v>
                </c:pt>
                <c:pt idx="2134">
                  <c:v>122.99</c:v>
                </c:pt>
                <c:pt idx="2135">
                  <c:v>100.26</c:v>
                </c:pt>
                <c:pt idx="2136">
                  <c:v>105.32</c:v>
                </c:pt>
                <c:pt idx="2137">
                  <c:v>104.79</c:v>
                </c:pt>
                <c:pt idx="2138">
                  <c:v>101.85</c:v>
                </c:pt>
                <c:pt idx="2139">
                  <c:v>97.97</c:v>
                </c:pt>
                <c:pt idx="2140">
                  <c:v>100</c:v>
                </c:pt>
                <c:pt idx="2141">
                  <c:v>110</c:v>
                </c:pt>
                <c:pt idx="2142">
                  <c:v>135.97</c:v>
                </c:pt>
                <c:pt idx="2143">
                  <c:v>149.91999999999999</c:v>
                </c:pt>
                <c:pt idx="2144">
                  <c:v>150.19999999999999</c:v>
                </c:pt>
                <c:pt idx="2145">
                  <c:v>139.26</c:v>
                </c:pt>
                <c:pt idx="2146">
                  <c:v>128.04</c:v>
                </c:pt>
                <c:pt idx="2147">
                  <c:v>115.56</c:v>
                </c:pt>
                <c:pt idx="2148">
                  <c:v>132.41</c:v>
                </c:pt>
                <c:pt idx="2149">
                  <c:v>132.59</c:v>
                </c:pt>
                <c:pt idx="2150">
                  <c:v>105.49</c:v>
                </c:pt>
                <c:pt idx="2151">
                  <c:v>138.1</c:v>
                </c:pt>
                <c:pt idx="2152">
                  <c:v>134.19</c:v>
                </c:pt>
                <c:pt idx="2153">
                  <c:v>137.72999999999999</c:v>
                </c:pt>
                <c:pt idx="2154">
                  <c:v>150</c:v>
                </c:pt>
                <c:pt idx="2155">
                  <c:v>190.68</c:v>
                </c:pt>
                <c:pt idx="2156">
                  <c:v>181.72</c:v>
                </c:pt>
                <c:pt idx="2157">
                  <c:v>147.22</c:v>
                </c:pt>
                <c:pt idx="2158">
                  <c:v>132.66</c:v>
                </c:pt>
                <c:pt idx="2159">
                  <c:v>110.79</c:v>
                </c:pt>
                <c:pt idx="2160">
                  <c:v>110.72</c:v>
                </c:pt>
                <c:pt idx="2161">
                  <c:v>112</c:v>
                </c:pt>
                <c:pt idx="2162">
                  <c:v>108.52</c:v>
                </c:pt>
                <c:pt idx="2163">
                  <c:v>107.56</c:v>
                </c:pt>
                <c:pt idx="2164">
                  <c:v>107.63</c:v>
                </c:pt>
                <c:pt idx="2165">
                  <c:v>110.52</c:v>
                </c:pt>
                <c:pt idx="2166">
                  <c:v>141.96</c:v>
                </c:pt>
                <c:pt idx="2167">
                  <c:v>160.87</c:v>
                </c:pt>
                <c:pt idx="2168">
                  <c:v>164.44</c:v>
                </c:pt>
                <c:pt idx="2169">
                  <c:v>142.5</c:v>
                </c:pt>
                <c:pt idx="2170">
                  <c:v>134.51</c:v>
                </c:pt>
                <c:pt idx="2171">
                  <c:v>125.02</c:v>
                </c:pt>
                <c:pt idx="2172">
                  <c:v>130.5</c:v>
                </c:pt>
                <c:pt idx="2173">
                  <c:v>129.61000000000001</c:v>
                </c:pt>
                <c:pt idx="2174">
                  <c:v>133.04</c:v>
                </c:pt>
                <c:pt idx="2175">
                  <c:v>134.04</c:v>
                </c:pt>
                <c:pt idx="2176">
                  <c:v>113.07</c:v>
                </c:pt>
                <c:pt idx="2177">
                  <c:v>135.83000000000001</c:v>
                </c:pt>
                <c:pt idx="2178">
                  <c:v>145.9</c:v>
                </c:pt>
                <c:pt idx="2179">
                  <c:v>180</c:v>
                </c:pt>
                <c:pt idx="2180">
                  <c:v>164.01</c:v>
                </c:pt>
                <c:pt idx="2181">
                  <c:v>141.32</c:v>
                </c:pt>
                <c:pt idx="2182">
                  <c:v>126.5</c:v>
                </c:pt>
                <c:pt idx="2183">
                  <c:v>109.1</c:v>
                </c:pt>
                <c:pt idx="2184">
                  <c:v>115</c:v>
                </c:pt>
                <c:pt idx="2185">
                  <c:v>110</c:v>
                </c:pt>
                <c:pt idx="2186">
                  <c:v>106.62</c:v>
                </c:pt>
                <c:pt idx="2187">
                  <c:v>104.8</c:v>
                </c:pt>
                <c:pt idx="2188">
                  <c:v>107.38</c:v>
                </c:pt>
                <c:pt idx="2189">
                  <c:v>114.26</c:v>
                </c:pt>
                <c:pt idx="2190">
                  <c:v>145</c:v>
                </c:pt>
                <c:pt idx="2191">
                  <c:v>151.16</c:v>
                </c:pt>
                <c:pt idx="2192">
                  <c:v>149.96</c:v>
                </c:pt>
                <c:pt idx="2193">
                  <c:v>138</c:v>
                </c:pt>
                <c:pt idx="2194">
                  <c:v>124.17</c:v>
                </c:pt>
                <c:pt idx="2195">
                  <c:v>109.46</c:v>
                </c:pt>
                <c:pt idx="2196">
                  <c:v>109.1</c:v>
                </c:pt>
                <c:pt idx="2197">
                  <c:v>109.08</c:v>
                </c:pt>
                <c:pt idx="2198">
                  <c:v>109.07</c:v>
                </c:pt>
                <c:pt idx="2199">
                  <c:v>109.08</c:v>
                </c:pt>
                <c:pt idx="2200">
                  <c:v>117.52</c:v>
                </c:pt>
                <c:pt idx="2201">
                  <c:v>136.03</c:v>
                </c:pt>
                <c:pt idx="2202">
                  <c:v>148.68</c:v>
                </c:pt>
                <c:pt idx="2203">
                  <c:v>165.78</c:v>
                </c:pt>
                <c:pt idx="2204">
                  <c:v>152.36000000000001</c:v>
                </c:pt>
                <c:pt idx="2205">
                  <c:v>137.11000000000001</c:v>
                </c:pt>
                <c:pt idx="2206">
                  <c:v>125.01</c:v>
                </c:pt>
                <c:pt idx="2207">
                  <c:v>110.54</c:v>
                </c:pt>
                <c:pt idx="2208">
                  <c:v>107.73</c:v>
                </c:pt>
                <c:pt idx="2209">
                  <c:v>107.72</c:v>
                </c:pt>
                <c:pt idx="2210">
                  <c:v>105.03</c:v>
                </c:pt>
                <c:pt idx="2211">
                  <c:v>101.88</c:v>
                </c:pt>
                <c:pt idx="2212">
                  <c:v>103.16</c:v>
                </c:pt>
                <c:pt idx="2213">
                  <c:v>109.02</c:v>
                </c:pt>
                <c:pt idx="2214">
                  <c:v>138.38</c:v>
                </c:pt>
                <c:pt idx="2215">
                  <c:v>148.05000000000001</c:v>
                </c:pt>
                <c:pt idx="2216">
                  <c:v>149.43</c:v>
                </c:pt>
                <c:pt idx="2217">
                  <c:v>144.99</c:v>
                </c:pt>
                <c:pt idx="2218">
                  <c:v>137.66</c:v>
                </c:pt>
                <c:pt idx="2219">
                  <c:v>132</c:v>
                </c:pt>
                <c:pt idx="2220">
                  <c:v>130</c:v>
                </c:pt>
                <c:pt idx="2221">
                  <c:v>132</c:v>
                </c:pt>
                <c:pt idx="2222">
                  <c:v>132</c:v>
                </c:pt>
                <c:pt idx="2223">
                  <c:v>132</c:v>
                </c:pt>
                <c:pt idx="2224">
                  <c:v>137</c:v>
                </c:pt>
                <c:pt idx="2225">
                  <c:v>145.97999999999999</c:v>
                </c:pt>
                <c:pt idx="2226">
                  <c:v>157.69999999999999</c:v>
                </c:pt>
                <c:pt idx="2227">
                  <c:v>174.23</c:v>
                </c:pt>
                <c:pt idx="2228">
                  <c:v>168.48</c:v>
                </c:pt>
                <c:pt idx="2229">
                  <c:v>148</c:v>
                </c:pt>
                <c:pt idx="2230">
                  <c:v>139.86000000000001</c:v>
                </c:pt>
                <c:pt idx="2231">
                  <c:v>124.11</c:v>
                </c:pt>
                <c:pt idx="2232">
                  <c:v>119.01</c:v>
                </c:pt>
                <c:pt idx="2233">
                  <c:v>114.43</c:v>
                </c:pt>
                <c:pt idx="2234">
                  <c:v>113.88</c:v>
                </c:pt>
                <c:pt idx="2235">
                  <c:v>111.67</c:v>
                </c:pt>
                <c:pt idx="2236">
                  <c:v>113.82</c:v>
                </c:pt>
                <c:pt idx="2237">
                  <c:v>117.58</c:v>
                </c:pt>
                <c:pt idx="2238">
                  <c:v>145.44999999999999</c:v>
                </c:pt>
                <c:pt idx="2239">
                  <c:v>158.07</c:v>
                </c:pt>
                <c:pt idx="2240">
                  <c:v>162.01</c:v>
                </c:pt>
                <c:pt idx="2241">
                  <c:v>156.66</c:v>
                </c:pt>
                <c:pt idx="2242">
                  <c:v>149.22</c:v>
                </c:pt>
                <c:pt idx="2243">
                  <c:v>144.22</c:v>
                </c:pt>
                <c:pt idx="2244">
                  <c:v>140</c:v>
                </c:pt>
                <c:pt idx="2245">
                  <c:v>128</c:v>
                </c:pt>
                <c:pt idx="2246">
                  <c:v>120.52</c:v>
                </c:pt>
                <c:pt idx="2247">
                  <c:v>130.61000000000001</c:v>
                </c:pt>
                <c:pt idx="2248">
                  <c:v>145.03</c:v>
                </c:pt>
                <c:pt idx="2249">
                  <c:v>151.91</c:v>
                </c:pt>
                <c:pt idx="2250">
                  <c:v>159.18</c:v>
                </c:pt>
                <c:pt idx="2251">
                  <c:v>159.58000000000001</c:v>
                </c:pt>
                <c:pt idx="2252">
                  <c:v>159.31</c:v>
                </c:pt>
                <c:pt idx="2253">
                  <c:v>148.63999999999999</c:v>
                </c:pt>
                <c:pt idx="2254">
                  <c:v>141.52000000000001</c:v>
                </c:pt>
                <c:pt idx="2255">
                  <c:v>132.66</c:v>
                </c:pt>
                <c:pt idx="2256">
                  <c:v>140.16</c:v>
                </c:pt>
                <c:pt idx="2257">
                  <c:v>129.77000000000001</c:v>
                </c:pt>
                <c:pt idx="2258">
                  <c:v>115.96</c:v>
                </c:pt>
                <c:pt idx="2259">
                  <c:v>109.82</c:v>
                </c:pt>
                <c:pt idx="2260">
                  <c:v>110.02</c:v>
                </c:pt>
                <c:pt idx="2261">
                  <c:v>111.21</c:v>
                </c:pt>
                <c:pt idx="2262">
                  <c:v>130.06</c:v>
                </c:pt>
                <c:pt idx="2263">
                  <c:v>136.12</c:v>
                </c:pt>
                <c:pt idx="2264">
                  <c:v>143.46</c:v>
                </c:pt>
                <c:pt idx="2265">
                  <c:v>145.03</c:v>
                </c:pt>
                <c:pt idx="2266">
                  <c:v>141.32</c:v>
                </c:pt>
                <c:pt idx="2267">
                  <c:v>133.68</c:v>
                </c:pt>
                <c:pt idx="2268">
                  <c:v>122.02</c:v>
                </c:pt>
                <c:pt idx="2269">
                  <c:v>119</c:v>
                </c:pt>
                <c:pt idx="2270">
                  <c:v>110.03</c:v>
                </c:pt>
                <c:pt idx="2271">
                  <c:v>119</c:v>
                </c:pt>
                <c:pt idx="2272">
                  <c:v>114.96</c:v>
                </c:pt>
                <c:pt idx="2273">
                  <c:v>129.19999999999999</c:v>
                </c:pt>
                <c:pt idx="2274">
                  <c:v>146.97999999999999</c:v>
                </c:pt>
                <c:pt idx="2275">
                  <c:v>155.63999999999999</c:v>
                </c:pt>
                <c:pt idx="2276">
                  <c:v>153.9</c:v>
                </c:pt>
                <c:pt idx="2277">
                  <c:v>145.03</c:v>
                </c:pt>
                <c:pt idx="2278">
                  <c:v>138.68</c:v>
                </c:pt>
                <c:pt idx="2279">
                  <c:v>121.08</c:v>
                </c:pt>
                <c:pt idx="2280">
                  <c:v>108.64</c:v>
                </c:pt>
                <c:pt idx="2281">
                  <c:v>101.86</c:v>
                </c:pt>
                <c:pt idx="2282">
                  <c:v>99.64</c:v>
                </c:pt>
                <c:pt idx="2283">
                  <c:v>96.06</c:v>
                </c:pt>
                <c:pt idx="2284">
                  <c:v>97.57</c:v>
                </c:pt>
                <c:pt idx="2285">
                  <c:v>97.64</c:v>
                </c:pt>
                <c:pt idx="2286">
                  <c:v>97.53</c:v>
                </c:pt>
                <c:pt idx="2287">
                  <c:v>101.34</c:v>
                </c:pt>
                <c:pt idx="2288">
                  <c:v>106.41</c:v>
                </c:pt>
                <c:pt idx="2289">
                  <c:v>107.17</c:v>
                </c:pt>
                <c:pt idx="2290">
                  <c:v>101.92</c:v>
                </c:pt>
                <c:pt idx="2291">
                  <c:v>102.38</c:v>
                </c:pt>
                <c:pt idx="2292">
                  <c:v>99.96</c:v>
                </c:pt>
                <c:pt idx="2293">
                  <c:v>81.069999999999993</c:v>
                </c:pt>
                <c:pt idx="2294">
                  <c:v>69.680000000000007</c:v>
                </c:pt>
                <c:pt idx="2295">
                  <c:v>81.27</c:v>
                </c:pt>
                <c:pt idx="2296">
                  <c:v>98.56</c:v>
                </c:pt>
                <c:pt idx="2297">
                  <c:v>103.09</c:v>
                </c:pt>
                <c:pt idx="2298">
                  <c:v>136.37</c:v>
                </c:pt>
                <c:pt idx="2299">
                  <c:v>150</c:v>
                </c:pt>
                <c:pt idx="2300">
                  <c:v>155.81</c:v>
                </c:pt>
                <c:pt idx="2301">
                  <c:v>140.02000000000001</c:v>
                </c:pt>
                <c:pt idx="2302">
                  <c:v>129.07</c:v>
                </c:pt>
                <c:pt idx="2303">
                  <c:v>111.18</c:v>
                </c:pt>
                <c:pt idx="2304">
                  <c:v>113.01</c:v>
                </c:pt>
                <c:pt idx="2305">
                  <c:v>108.2</c:v>
                </c:pt>
                <c:pt idx="2306">
                  <c:v>103.92</c:v>
                </c:pt>
                <c:pt idx="2307">
                  <c:v>103.79</c:v>
                </c:pt>
                <c:pt idx="2308">
                  <c:v>104.85</c:v>
                </c:pt>
                <c:pt idx="2309">
                  <c:v>110.01</c:v>
                </c:pt>
                <c:pt idx="2310">
                  <c:v>152.08000000000001</c:v>
                </c:pt>
                <c:pt idx="2311">
                  <c:v>160.93</c:v>
                </c:pt>
                <c:pt idx="2312">
                  <c:v>166.71</c:v>
                </c:pt>
                <c:pt idx="2313">
                  <c:v>157</c:v>
                </c:pt>
                <c:pt idx="2314">
                  <c:v>147.93</c:v>
                </c:pt>
                <c:pt idx="2315">
                  <c:v>143.27000000000001</c:v>
                </c:pt>
                <c:pt idx="2316">
                  <c:v>140.51</c:v>
                </c:pt>
                <c:pt idx="2317">
                  <c:v>140.51</c:v>
                </c:pt>
                <c:pt idx="2318">
                  <c:v>143.27000000000001</c:v>
                </c:pt>
                <c:pt idx="2319">
                  <c:v>147.16</c:v>
                </c:pt>
                <c:pt idx="2320">
                  <c:v>150.93</c:v>
                </c:pt>
                <c:pt idx="2321">
                  <c:v>159.09</c:v>
                </c:pt>
                <c:pt idx="2322">
                  <c:v>183.45</c:v>
                </c:pt>
                <c:pt idx="2323">
                  <c:v>200.88</c:v>
                </c:pt>
                <c:pt idx="2324">
                  <c:v>193.21</c:v>
                </c:pt>
                <c:pt idx="2325">
                  <c:v>160.91</c:v>
                </c:pt>
                <c:pt idx="2326">
                  <c:v>147.15</c:v>
                </c:pt>
                <c:pt idx="2327">
                  <c:v>131.18</c:v>
                </c:pt>
                <c:pt idx="2328">
                  <c:v>122.23</c:v>
                </c:pt>
                <c:pt idx="2329">
                  <c:v>121.59</c:v>
                </c:pt>
                <c:pt idx="2330">
                  <c:v>113.83</c:v>
                </c:pt>
                <c:pt idx="2331">
                  <c:v>107.84</c:v>
                </c:pt>
                <c:pt idx="2332">
                  <c:v>110.03</c:v>
                </c:pt>
                <c:pt idx="2333">
                  <c:v>122.03</c:v>
                </c:pt>
                <c:pt idx="2334">
                  <c:v>155.51</c:v>
                </c:pt>
                <c:pt idx="2335">
                  <c:v>166.24</c:v>
                </c:pt>
                <c:pt idx="2336">
                  <c:v>172.69</c:v>
                </c:pt>
                <c:pt idx="2337">
                  <c:v>162.9</c:v>
                </c:pt>
                <c:pt idx="2338">
                  <c:v>152.15</c:v>
                </c:pt>
                <c:pt idx="2339">
                  <c:v>152.6</c:v>
                </c:pt>
                <c:pt idx="2340">
                  <c:v>147.32</c:v>
                </c:pt>
                <c:pt idx="2341">
                  <c:v>146.33000000000001</c:v>
                </c:pt>
                <c:pt idx="2342">
                  <c:v>142.97</c:v>
                </c:pt>
                <c:pt idx="2343">
                  <c:v>151.16</c:v>
                </c:pt>
                <c:pt idx="2344">
                  <c:v>158.72</c:v>
                </c:pt>
                <c:pt idx="2345">
                  <c:v>168</c:v>
                </c:pt>
                <c:pt idx="2346">
                  <c:v>184.55</c:v>
                </c:pt>
                <c:pt idx="2347">
                  <c:v>188.2</c:v>
                </c:pt>
                <c:pt idx="2348">
                  <c:v>174.25</c:v>
                </c:pt>
                <c:pt idx="2349">
                  <c:v>155.4</c:v>
                </c:pt>
                <c:pt idx="2350">
                  <c:v>144.65</c:v>
                </c:pt>
                <c:pt idx="2351">
                  <c:v>120.12</c:v>
                </c:pt>
                <c:pt idx="2352">
                  <c:v>135.08000000000001</c:v>
                </c:pt>
                <c:pt idx="2353">
                  <c:v>133.4</c:v>
                </c:pt>
                <c:pt idx="2354">
                  <c:v>128.94999999999999</c:v>
                </c:pt>
                <c:pt idx="2355">
                  <c:v>123.1</c:v>
                </c:pt>
                <c:pt idx="2356">
                  <c:v>128.01</c:v>
                </c:pt>
                <c:pt idx="2357">
                  <c:v>137.01</c:v>
                </c:pt>
                <c:pt idx="2358">
                  <c:v>172.23</c:v>
                </c:pt>
                <c:pt idx="2359">
                  <c:v>180.24</c:v>
                </c:pt>
                <c:pt idx="2360">
                  <c:v>192.11</c:v>
                </c:pt>
                <c:pt idx="2361">
                  <c:v>191.32</c:v>
                </c:pt>
                <c:pt idx="2362">
                  <c:v>187.42</c:v>
                </c:pt>
                <c:pt idx="2363">
                  <c:v>180.8</c:v>
                </c:pt>
                <c:pt idx="2364">
                  <c:v>180</c:v>
                </c:pt>
                <c:pt idx="2365">
                  <c:v>175.74</c:v>
                </c:pt>
                <c:pt idx="2366">
                  <c:v>175.76</c:v>
                </c:pt>
                <c:pt idx="2367">
                  <c:v>179.09</c:v>
                </c:pt>
                <c:pt idx="2368">
                  <c:v>180.25</c:v>
                </c:pt>
                <c:pt idx="2369">
                  <c:v>190</c:v>
                </c:pt>
                <c:pt idx="2370">
                  <c:v>192.78</c:v>
                </c:pt>
                <c:pt idx="2371">
                  <c:v>200</c:v>
                </c:pt>
                <c:pt idx="2372">
                  <c:v>197.41</c:v>
                </c:pt>
                <c:pt idx="2373">
                  <c:v>176.78</c:v>
                </c:pt>
                <c:pt idx="2374">
                  <c:v>163.82</c:v>
                </c:pt>
                <c:pt idx="2375">
                  <c:v>153.02000000000001</c:v>
                </c:pt>
                <c:pt idx="2376">
                  <c:v>131.44999999999999</c:v>
                </c:pt>
                <c:pt idx="2377">
                  <c:v>129.4</c:v>
                </c:pt>
                <c:pt idx="2378">
                  <c:v>122.78</c:v>
                </c:pt>
                <c:pt idx="2379">
                  <c:v>116.26</c:v>
                </c:pt>
                <c:pt idx="2380">
                  <c:v>115.19</c:v>
                </c:pt>
                <c:pt idx="2381">
                  <c:v>135.03</c:v>
                </c:pt>
                <c:pt idx="2382">
                  <c:v>175.57</c:v>
                </c:pt>
                <c:pt idx="2383">
                  <c:v>194</c:v>
                </c:pt>
                <c:pt idx="2384">
                  <c:v>197.81</c:v>
                </c:pt>
                <c:pt idx="2385">
                  <c:v>193.91</c:v>
                </c:pt>
                <c:pt idx="2386">
                  <c:v>186.68</c:v>
                </c:pt>
                <c:pt idx="2387">
                  <c:v>183.73</c:v>
                </c:pt>
                <c:pt idx="2388">
                  <c:v>180.77</c:v>
                </c:pt>
                <c:pt idx="2389">
                  <c:v>169.07</c:v>
                </c:pt>
                <c:pt idx="2390">
                  <c:v>170.02</c:v>
                </c:pt>
                <c:pt idx="2391">
                  <c:v>174.96</c:v>
                </c:pt>
                <c:pt idx="2392">
                  <c:v>174.94</c:v>
                </c:pt>
                <c:pt idx="2393">
                  <c:v>178.71</c:v>
                </c:pt>
                <c:pt idx="2394">
                  <c:v>188.11</c:v>
                </c:pt>
                <c:pt idx="2395">
                  <c:v>197.59</c:v>
                </c:pt>
                <c:pt idx="2396">
                  <c:v>198.02</c:v>
                </c:pt>
                <c:pt idx="2397">
                  <c:v>179.78</c:v>
                </c:pt>
                <c:pt idx="2398">
                  <c:v>170.42</c:v>
                </c:pt>
                <c:pt idx="2399">
                  <c:v>138.1</c:v>
                </c:pt>
                <c:pt idx="2400">
                  <c:v>131.54</c:v>
                </c:pt>
                <c:pt idx="2401">
                  <c:v>127.07</c:v>
                </c:pt>
                <c:pt idx="2402">
                  <c:v>125.08</c:v>
                </c:pt>
                <c:pt idx="2403">
                  <c:v>119.05</c:v>
                </c:pt>
                <c:pt idx="2404">
                  <c:v>125.92</c:v>
                </c:pt>
                <c:pt idx="2405">
                  <c:v>134.87</c:v>
                </c:pt>
                <c:pt idx="2406">
                  <c:v>169.27</c:v>
                </c:pt>
                <c:pt idx="2407">
                  <c:v>181.97</c:v>
                </c:pt>
                <c:pt idx="2408">
                  <c:v>188.17</c:v>
                </c:pt>
                <c:pt idx="2409">
                  <c:v>182.86</c:v>
                </c:pt>
                <c:pt idx="2410">
                  <c:v>175.33</c:v>
                </c:pt>
                <c:pt idx="2411">
                  <c:v>167.13</c:v>
                </c:pt>
                <c:pt idx="2412">
                  <c:v>162.1</c:v>
                </c:pt>
                <c:pt idx="2413">
                  <c:v>140.66</c:v>
                </c:pt>
                <c:pt idx="2414">
                  <c:v>140.66</c:v>
                </c:pt>
                <c:pt idx="2415">
                  <c:v>140.66</c:v>
                </c:pt>
                <c:pt idx="2416">
                  <c:v>140.66</c:v>
                </c:pt>
                <c:pt idx="2417">
                  <c:v>165.53</c:v>
                </c:pt>
                <c:pt idx="2418">
                  <c:v>181.94</c:v>
                </c:pt>
                <c:pt idx="2419">
                  <c:v>187.9</c:v>
                </c:pt>
                <c:pt idx="2420">
                  <c:v>185.2</c:v>
                </c:pt>
                <c:pt idx="2421">
                  <c:v>179.04</c:v>
                </c:pt>
                <c:pt idx="2422">
                  <c:v>171.27</c:v>
                </c:pt>
                <c:pt idx="2423">
                  <c:v>153.91999999999999</c:v>
                </c:pt>
                <c:pt idx="2424">
                  <c:v>149.59</c:v>
                </c:pt>
                <c:pt idx="2425">
                  <c:v>130.63999999999999</c:v>
                </c:pt>
                <c:pt idx="2426">
                  <c:v>125.43</c:v>
                </c:pt>
                <c:pt idx="2427">
                  <c:v>120.62</c:v>
                </c:pt>
                <c:pt idx="2428">
                  <c:v>115.02</c:v>
                </c:pt>
                <c:pt idx="2429">
                  <c:v>117.01</c:v>
                </c:pt>
                <c:pt idx="2430">
                  <c:v>127.06</c:v>
                </c:pt>
                <c:pt idx="2431">
                  <c:v>149.09</c:v>
                </c:pt>
                <c:pt idx="2432">
                  <c:v>162.5</c:v>
                </c:pt>
                <c:pt idx="2433">
                  <c:v>155.09</c:v>
                </c:pt>
                <c:pt idx="2434">
                  <c:v>132.88999999999999</c:v>
                </c:pt>
                <c:pt idx="2435">
                  <c:v>149.82</c:v>
                </c:pt>
                <c:pt idx="2436">
                  <c:v>135.08000000000001</c:v>
                </c:pt>
                <c:pt idx="2437">
                  <c:v>135.06</c:v>
                </c:pt>
                <c:pt idx="2438">
                  <c:v>135.01</c:v>
                </c:pt>
                <c:pt idx="2439">
                  <c:v>124.93</c:v>
                </c:pt>
                <c:pt idx="2440">
                  <c:v>135.05000000000001</c:v>
                </c:pt>
                <c:pt idx="2441">
                  <c:v>136.81</c:v>
                </c:pt>
                <c:pt idx="2442">
                  <c:v>169.97</c:v>
                </c:pt>
                <c:pt idx="2443">
                  <c:v>179.91</c:v>
                </c:pt>
                <c:pt idx="2444">
                  <c:v>178.97</c:v>
                </c:pt>
                <c:pt idx="2445">
                  <c:v>157</c:v>
                </c:pt>
                <c:pt idx="2446">
                  <c:v>125.99</c:v>
                </c:pt>
                <c:pt idx="2447">
                  <c:v>135.04</c:v>
                </c:pt>
                <c:pt idx="2448">
                  <c:v>83.62</c:v>
                </c:pt>
                <c:pt idx="2449">
                  <c:v>81</c:v>
                </c:pt>
                <c:pt idx="2450">
                  <c:v>78.09</c:v>
                </c:pt>
                <c:pt idx="2451">
                  <c:v>77.040000000000006</c:v>
                </c:pt>
                <c:pt idx="2452">
                  <c:v>72.819999999999993</c:v>
                </c:pt>
                <c:pt idx="2453">
                  <c:v>75.790000000000006</c:v>
                </c:pt>
                <c:pt idx="2454">
                  <c:v>76.95</c:v>
                </c:pt>
                <c:pt idx="2455">
                  <c:v>77.69</c:v>
                </c:pt>
                <c:pt idx="2456">
                  <c:v>120.1</c:v>
                </c:pt>
                <c:pt idx="2457">
                  <c:v>120.1</c:v>
                </c:pt>
                <c:pt idx="2458">
                  <c:v>120.1</c:v>
                </c:pt>
                <c:pt idx="2459">
                  <c:v>125.1</c:v>
                </c:pt>
                <c:pt idx="2460">
                  <c:v>125.1</c:v>
                </c:pt>
                <c:pt idx="2461">
                  <c:v>95.05</c:v>
                </c:pt>
                <c:pt idx="2462">
                  <c:v>74.16</c:v>
                </c:pt>
                <c:pt idx="2463">
                  <c:v>78.099999999999994</c:v>
                </c:pt>
                <c:pt idx="2464">
                  <c:v>83.75</c:v>
                </c:pt>
                <c:pt idx="2465">
                  <c:v>120.1</c:v>
                </c:pt>
                <c:pt idx="2466">
                  <c:v>158.36000000000001</c:v>
                </c:pt>
                <c:pt idx="2467">
                  <c:v>167.66</c:v>
                </c:pt>
                <c:pt idx="2468">
                  <c:v>170.63</c:v>
                </c:pt>
                <c:pt idx="2469">
                  <c:v>155.84</c:v>
                </c:pt>
                <c:pt idx="2470">
                  <c:v>135.06</c:v>
                </c:pt>
                <c:pt idx="2471">
                  <c:v>120.1</c:v>
                </c:pt>
                <c:pt idx="2472">
                  <c:v>102.11</c:v>
                </c:pt>
                <c:pt idx="2473">
                  <c:v>96.04</c:v>
                </c:pt>
                <c:pt idx="2474">
                  <c:v>98.74</c:v>
                </c:pt>
                <c:pt idx="2475">
                  <c:v>98.56</c:v>
                </c:pt>
                <c:pt idx="2476">
                  <c:v>93.87</c:v>
                </c:pt>
                <c:pt idx="2477">
                  <c:v>118.2</c:v>
                </c:pt>
                <c:pt idx="2478">
                  <c:v>161.33000000000001</c:v>
                </c:pt>
                <c:pt idx="2479">
                  <c:v>179.52</c:v>
                </c:pt>
                <c:pt idx="2480">
                  <c:v>188.64</c:v>
                </c:pt>
                <c:pt idx="2481">
                  <c:v>180</c:v>
                </c:pt>
                <c:pt idx="2482">
                  <c:v>172.67</c:v>
                </c:pt>
                <c:pt idx="2483">
                  <c:v>164</c:v>
                </c:pt>
                <c:pt idx="2484">
                  <c:v>155</c:v>
                </c:pt>
                <c:pt idx="2485">
                  <c:v>149.76</c:v>
                </c:pt>
                <c:pt idx="2486">
                  <c:v>154.52000000000001</c:v>
                </c:pt>
                <c:pt idx="2487">
                  <c:v>153.19</c:v>
                </c:pt>
                <c:pt idx="2488">
                  <c:v>163.93</c:v>
                </c:pt>
                <c:pt idx="2489">
                  <c:v>172.33</c:v>
                </c:pt>
                <c:pt idx="2490">
                  <c:v>179.98</c:v>
                </c:pt>
                <c:pt idx="2491">
                  <c:v>205</c:v>
                </c:pt>
                <c:pt idx="2492">
                  <c:v>190.15</c:v>
                </c:pt>
                <c:pt idx="2493">
                  <c:v>171.15</c:v>
                </c:pt>
                <c:pt idx="2494">
                  <c:v>154.53</c:v>
                </c:pt>
                <c:pt idx="2495">
                  <c:v>133.47999999999999</c:v>
                </c:pt>
                <c:pt idx="2496">
                  <c:v>130.12</c:v>
                </c:pt>
                <c:pt idx="2497">
                  <c:v>128.01</c:v>
                </c:pt>
                <c:pt idx="2498">
                  <c:v>121.34</c:v>
                </c:pt>
                <c:pt idx="2499">
                  <c:v>114.94</c:v>
                </c:pt>
                <c:pt idx="2500">
                  <c:v>119.04</c:v>
                </c:pt>
                <c:pt idx="2501">
                  <c:v>131.01</c:v>
                </c:pt>
                <c:pt idx="2502">
                  <c:v>167.6</c:v>
                </c:pt>
                <c:pt idx="2503">
                  <c:v>188.95</c:v>
                </c:pt>
                <c:pt idx="2504">
                  <c:v>190</c:v>
                </c:pt>
                <c:pt idx="2505">
                  <c:v>176.92</c:v>
                </c:pt>
                <c:pt idx="2506">
                  <c:v>160.1</c:v>
                </c:pt>
                <c:pt idx="2507">
                  <c:v>151.80000000000001</c:v>
                </c:pt>
                <c:pt idx="2508">
                  <c:v>145.06</c:v>
                </c:pt>
                <c:pt idx="2509">
                  <c:v>132.5</c:v>
                </c:pt>
                <c:pt idx="2510">
                  <c:v>129.71</c:v>
                </c:pt>
                <c:pt idx="2511">
                  <c:v>128.53</c:v>
                </c:pt>
                <c:pt idx="2512">
                  <c:v>132.5</c:v>
                </c:pt>
                <c:pt idx="2513">
                  <c:v>164.82</c:v>
                </c:pt>
                <c:pt idx="2514">
                  <c:v>174.88</c:v>
                </c:pt>
                <c:pt idx="2515">
                  <c:v>189.99</c:v>
                </c:pt>
                <c:pt idx="2516">
                  <c:v>182.87</c:v>
                </c:pt>
                <c:pt idx="2517">
                  <c:v>163.08000000000001</c:v>
                </c:pt>
                <c:pt idx="2518">
                  <c:v>141.30000000000001</c:v>
                </c:pt>
                <c:pt idx="2519">
                  <c:v>131.18</c:v>
                </c:pt>
                <c:pt idx="2520">
                  <c:v>115.01</c:v>
                </c:pt>
                <c:pt idx="2521">
                  <c:v>101.36</c:v>
                </c:pt>
                <c:pt idx="2522">
                  <c:v>97.51</c:v>
                </c:pt>
                <c:pt idx="2523">
                  <c:v>94.6</c:v>
                </c:pt>
                <c:pt idx="2524">
                  <c:v>100.04</c:v>
                </c:pt>
                <c:pt idx="2525">
                  <c:v>119.09</c:v>
                </c:pt>
                <c:pt idx="2526">
                  <c:v>179.07</c:v>
                </c:pt>
                <c:pt idx="2527">
                  <c:v>200</c:v>
                </c:pt>
                <c:pt idx="2528">
                  <c:v>213.29</c:v>
                </c:pt>
                <c:pt idx="2529">
                  <c:v>194.05</c:v>
                </c:pt>
                <c:pt idx="2530">
                  <c:v>185</c:v>
                </c:pt>
                <c:pt idx="2531">
                  <c:v>179.15</c:v>
                </c:pt>
                <c:pt idx="2532">
                  <c:v>170</c:v>
                </c:pt>
                <c:pt idx="2533">
                  <c:v>170</c:v>
                </c:pt>
                <c:pt idx="2534">
                  <c:v>180.31</c:v>
                </c:pt>
                <c:pt idx="2535">
                  <c:v>185</c:v>
                </c:pt>
                <c:pt idx="2536">
                  <c:v>185.32</c:v>
                </c:pt>
                <c:pt idx="2537">
                  <c:v>187.32</c:v>
                </c:pt>
                <c:pt idx="2538">
                  <c:v>199.32</c:v>
                </c:pt>
                <c:pt idx="2539">
                  <c:v>250</c:v>
                </c:pt>
                <c:pt idx="2540">
                  <c:v>204</c:v>
                </c:pt>
                <c:pt idx="2541">
                  <c:v>190.07</c:v>
                </c:pt>
                <c:pt idx="2542">
                  <c:v>120.08</c:v>
                </c:pt>
                <c:pt idx="2543">
                  <c:v>115</c:v>
                </c:pt>
                <c:pt idx="2544">
                  <c:v>111.27504</c:v>
                </c:pt>
                <c:pt idx="2545">
                  <c:v>98.405860000000004</c:v>
                </c:pt>
                <c:pt idx="2546">
                  <c:v>84.229050000000001</c:v>
                </c:pt>
                <c:pt idx="2547">
                  <c:v>75.318820000000002</c:v>
                </c:pt>
                <c:pt idx="2548">
                  <c:v>70.06</c:v>
                </c:pt>
                <c:pt idx="2549">
                  <c:v>78.909090000000006</c:v>
                </c:pt>
                <c:pt idx="2550">
                  <c:v>120.02421</c:v>
                </c:pt>
                <c:pt idx="2551">
                  <c:v>161.98307</c:v>
                </c:pt>
                <c:pt idx="2552">
                  <c:v>180</c:v>
                </c:pt>
                <c:pt idx="2553">
                  <c:v>175</c:v>
                </c:pt>
                <c:pt idx="2554">
                  <c:v>177.31</c:v>
                </c:pt>
                <c:pt idx="2555">
                  <c:v>163.91</c:v>
                </c:pt>
                <c:pt idx="2556">
                  <c:v>158.99</c:v>
                </c:pt>
                <c:pt idx="2557">
                  <c:v>157.21</c:v>
                </c:pt>
                <c:pt idx="2558">
                  <c:v>163.99</c:v>
                </c:pt>
                <c:pt idx="2559">
                  <c:v>175.27</c:v>
                </c:pt>
                <c:pt idx="2560">
                  <c:v>185</c:v>
                </c:pt>
                <c:pt idx="2561">
                  <c:v>171.15179000000001</c:v>
                </c:pt>
                <c:pt idx="2562">
                  <c:v>188.49</c:v>
                </c:pt>
                <c:pt idx="2563">
                  <c:v>230</c:v>
                </c:pt>
                <c:pt idx="2564">
                  <c:v>204</c:v>
                </c:pt>
                <c:pt idx="2565">
                  <c:v>181.67</c:v>
                </c:pt>
                <c:pt idx="2566">
                  <c:v>175</c:v>
                </c:pt>
                <c:pt idx="2567">
                  <c:v>163.91</c:v>
                </c:pt>
                <c:pt idx="2568">
                  <c:v>105.00028</c:v>
                </c:pt>
                <c:pt idx="2569">
                  <c:v>74.232010000000002</c:v>
                </c:pt>
                <c:pt idx="2570">
                  <c:v>73.278440000000003</c:v>
                </c:pt>
                <c:pt idx="2571">
                  <c:v>67.970910000000003</c:v>
                </c:pt>
                <c:pt idx="2572">
                  <c:v>72.532579999999996</c:v>
                </c:pt>
                <c:pt idx="2573">
                  <c:v>89.657910000000001</c:v>
                </c:pt>
                <c:pt idx="2574">
                  <c:v>150.1</c:v>
                </c:pt>
                <c:pt idx="2575">
                  <c:v>173.54068000000001</c:v>
                </c:pt>
                <c:pt idx="2576">
                  <c:v>178.39841999999999</c:v>
                </c:pt>
                <c:pt idx="2577">
                  <c:v>158.91381000000001</c:v>
                </c:pt>
                <c:pt idx="2578">
                  <c:v>140.00799000000001</c:v>
                </c:pt>
                <c:pt idx="2579">
                  <c:v>161.09967</c:v>
                </c:pt>
                <c:pt idx="2580">
                  <c:v>168</c:v>
                </c:pt>
                <c:pt idx="2581">
                  <c:v>160.03826000000001</c:v>
                </c:pt>
                <c:pt idx="2582">
                  <c:v>120.13829</c:v>
                </c:pt>
                <c:pt idx="2583">
                  <c:v>151.642</c:v>
                </c:pt>
                <c:pt idx="2584">
                  <c:v>154.64500000000001</c:v>
                </c:pt>
                <c:pt idx="2585">
                  <c:v>127.42988</c:v>
                </c:pt>
                <c:pt idx="2586">
                  <c:v>166.3</c:v>
                </c:pt>
                <c:pt idx="2587">
                  <c:v>181.41822999999999</c:v>
                </c:pt>
                <c:pt idx="2588">
                  <c:v>161.06145000000001</c:v>
                </c:pt>
                <c:pt idx="2589">
                  <c:v>127.20926</c:v>
                </c:pt>
                <c:pt idx="2590">
                  <c:v>120.03336</c:v>
                </c:pt>
                <c:pt idx="2591">
                  <c:v>106.09712</c:v>
                </c:pt>
                <c:pt idx="2592">
                  <c:v>180.09692000000001</c:v>
                </c:pt>
                <c:pt idx="2593">
                  <c:v>166.00667000000001</c:v>
                </c:pt>
                <c:pt idx="2594">
                  <c:v>114.05888</c:v>
                </c:pt>
                <c:pt idx="2595">
                  <c:v>114.44</c:v>
                </c:pt>
                <c:pt idx="2596">
                  <c:v>122.9</c:v>
                </c:pt>
                <c:pt idx="2597">
                  <c:v>162.5</c:v>
                </c:pt>
                <c:pt idx="2598">
                  <c:v>178.14</c:v>
                </c:pt>
                <c:pt idx="2599">
                  <c:v>171.35266999999999</c:v>
                </c:pt>
                <c:pt idx="2600">
                  <c:v>138.28639999999999</c:v>
                </c:pt>
                <c:pt idx="2601">
                  <c:v>132.07328000000001</c:v>
                </c:pt>
                <c:pt idx="2602">
                  <c:v>123.78896</c:v>
                </c:pt>
                <c:pt idx="2603">
                  <c:v>120.05945</c:v>
                </c:pt>
                <c:pt idx="2604">
                  <c:v>143.24</c:v>
                </c:pt>
                <c:pt idx="2605">
                  <c:v>120.05343999999999</c:v>
                </c:pt>
                <c:pt idx="2606">
                  <c:v>116.94539</c:v>
                </c:pt>
                <c:pt idx="2607">
                  <c:v>114.3798</c:v>
                </c:pt>
                <c:pt idx="2608">
                  <c:v>125.99</c:v>
                </c:pt>
                <c:pt idx="2609">
                  <c:v>161.92268000000001</c:v>
                </c:pt>
                <c:pt idx="2610">
                  <c:v>177.73024000000001</c:v>
                </c:pt>
                <c:pt idx="2611">
                  <c:v>206.07400000000001</c:v>
                </c:pt>
                <c:pt idx="2612">
                  <c:v>188.17</c:v>
                </c:pt>
                <c:pt idx="2613">
                  <c:v>169.9</c:v>
                </c:pt>
                <c:pt idx="2614">
                  <c:v>165</c:v>
                </c:pt>
                <c:pt idx="2615">
                  <c:v>158.30000000000001</c:v>
                </c:pt>
                <c:pt idx="2616">
                  <c:v>145.28079</c:v>
                </c:pt>
                <c:pt idx="2617">
                  <c:v>124.94611</c:v>
                </c:pt>
                <c:pt idx="2618">
                  <c:v>113.45975</c:v>
                </c:pt>
                <c:pt idx="2619">
                  <c:v>106.10713</c:v>
                </c:pt>
                <c:pt idx="2620">
                  <c:v>105.0947</c:v>
                </c:pt>
                <c:pt idx="2621">
                  <c:v>104.67728</c:v>
                </c:pt>
                <c:pt idx="2622">
                  <c:v>111.95916</c:v>
                </c:pt>
                <c:pt idx="2623">
                  <c:v>113.08611000000001</c:v>
                </c:pt>
                <c:pt idx="2624">
                  <c:v>117.80725</c:v>
                </c:pt>
                <c:pt idx="2625">
                  <c:v>115.33616000000001</c:v>
                </c:pt>
                <c:pt idx="2626">
                  <c:v>112.1126</c:v>
                </c:pt>
                <c:pt idx="2627">
                  <c:v>106.30577</c:v>
                </c:pt>
                <c:pt idx="2628">
                  <c:v>102.98042</c:v>
                </c:pt>
                <c:pt idx="2629">
                  <c:v>93.130529999999993</c:v>
                </c:pt>
                <c:pt idx="2630">
                  <c:v>90.648110000000003</c:v>
                </c:pt>
                <c:pt idx="2631">
                  <c:v>94.794610000000006</c:v>
                </c:pt>
                <c:pt idx="2632">
                  <c:v>112.3339</c:v>
                </c:pt>
                <c:pt idx="2633">
                  <c:v>137.36263</c:v>
                </c:pt>
                <c:pt idx="2634">
                  <c:v>170.80228</c:v>
                </c:pt>
                <c:pt idx="2635">
                  <c:v>185.85</c:v>
                </c:pt>
                <c:pt idx="2636">
                  <c:v>179.18</c:v>
                </c:pt>
                <c:pt idx="2637">
                  <c:v>166.52</c:v>
                </c:pt>
                <c:pt idx="2638">
                  <c:v>163.94094000000001</c:v>
                </c:pt>
                <c:pt idx="2639">
                  <c:v>143.49611999999999</c:v>
                </c:pt>
                <c:pt idx="2640">
                  <c:v>133.27054999999999</c:v>
                </c:pt>
                <c:pt idx="2641">
                  <c:v>112.03077</c:v>
                </c:pt>
                <c:pt idx="2642">
                  <c:v>105.98863</c:v>
                </c:pt>
                <c:pt idx="2643">
                  <c:v>100</c:v>
                </c:pt>
                <c:pt idx="2644">
                  <c:v>102.23179</c:v>
                </c:pt>
                <c:pt idx="2645">
                  <c:v>113.0907</c:v>
                </c:pt>
                <c:pt idx="2646">
                  <c:v>177.16</c:v>
                </c:pt>
                <c:pt idx="2647">
                  <c:v>184.73</c:v>
                </c:pt>
                <c:pt idx="2648">
                  <c:v>199</c:v>
                </c:pt>
                <c:pt idx="2649">
                  <c:v>197</c:v>
                </c:pt>
                <c:pt idx="2650">
                  <c:v>195.99</c:v>
                </c:pt>
                <c:pt idx="2651">
                  <c:v>190.99</c:v>
                </c:pt>
                <c:pt idx="2652">
                  <c:v>180</c:v>
                </c:pt>
                <c:pt idx="2653">
                  <c:v>183.49</c:v>
                </c:pt>
                <c:pt idx="2654">
                  <c:v>186.03</c:v>
                </c:pt>
                <c:pt idx="2655">
                  <c:v>166.99</c:v>
                </c:pt>
                <c:pt idx="2656">
                  <c:v>170.65</c:v>
                </c:pt>
                <c:pt idx="2657">
                  <c:v>176.96</c:v>
                </c:pt>
                <c:pt idx="2658">
                  <c:v>180.6</c:v>
                </c:pt>
                <c:pt idx="2659">
                  <c:v>210</c:v>
                </c:pt>
                <c:pt idx="2660">
                  <c:v>188.78</c:v>
                </c:pt>
                <c:pt idx="2661">
                  <c:v>179</c:v>
                </c:pt>
                <c:pt idx="2662">
                  <c:v>170</c:v>
                </c:pt>
                <c:pt idx="2663">
                  <c:v>160</c:v>
                </c:pt>
                <c:pt idx="2664">
                  <c:v>124.30107</c:v>
                </c:pt>
                <c:pt idx="2665">
                  <c:v>116.09706</c:v>
                </c:pt>
                <c:pt idx="2666">
                  <c:v>98.369410000000002</c:v>
                </c:pt>
                <c:pt idx="2667">
                  <c:v>98.1</c:v>
                </c:pt>
                <c:pt idx="2668">
                  <c:v>105.96720999999999</c:v>
                </c:pt>
                <c:pt idx="2669">
                  <c:v>119.91</c:v>
                </c:pt>
                <c:pt idx="2670">
                  <c:v>181</c:v>
                </c:pt>
                <c:pt idx="2671">
                  <c:v>190.20809</c:v>
                </c:pt>
                <c:pt idx="2672">
                  <c:v>195.1</c:v>
                </c:pt>
                <c:pt idx="2673">
                  <c:v>187.94433000000001</c:v>
                </c:pt>
                <c:pt idx="2674">
                  <c:v>174.20762999999999</c:v>
                </c:pt>
                <c:pt idx="2675">
                  <c:v>168.08133000000001</c:v>
                </c:pt>
                <c:pt idx="2676">
                  <c:v>165.14779999999999</c:v>
                </c:pt>
                <c:pt idx="2677">
                  <c:v>160.92058</c:v>
                </c:pt>
                <c:pt idx="2678">
                  <c:v>139.42618999999999</c:v>
                </c:pt>
                <c:pt idx="2679">
                  <c:v>146.79553000000001</c:v>
                </c:pt>
                <c:pt idx="2680">
                  <c:v>164.99943999999999</c:v>
                </c:pt>
                <c:pt idx="2681">
                  <c:v>180.1</c:v>
                </c:pt>
                <c:pt idx="2682">
                  <c:v>197.68563</c:v>
                </c:pt>
                <c:pt idx="2683">
                  <c:v>237.00874999999999</c:v>
                </c:pt>
                <c:pt idx="2684">
                  <c:v>195.33038999999999</c:v>
                </c:pt>
                <c:pt idx="2685">
                  <c:v>177.12557000000001</c:v>
                </c:pt>
                <c:pt idx="2686">
                  <c:v>164.91051999999999</c:v>
                </c:pt>
                <c:pt idx="2687">
                  <c:v>139.56713999999999</c:v>
                </c:pt>
                <c:pt idx="2688">
                  <c:v>120.54595999999999</c:v>
                </c:pt>
                <c:pt idx="2689">
                  <c:v>110.83443</c:v>
                </c:pt>
                <c:pt idx="2690">
                  <c:v>95.352320000000006</c:v>
                </c:pt>
                <c:pt idx="2691">
                  <c:v>88.533730000000006</c:v>
                </c:pt>
                <c:pt idx="2692">
                  <c:v>87.727350000000001</c:v>
                </c:pt>
                <c:pt idx="2693">
                  <c:v>104.05846</c:v>
                </c:pt>
                <c:pt idx="2694">
                  <c:v>162.68297999999999</c:v>
                </c:pt>
                <c:pt idx="2695">
                  <c:v>194.92805999999999</c:v>
                </c:pt>
                <c:pt idx="2696">
                  <c:v>204.51</c:v>
                </c:pt>
                <c:pt idx="2697">
                  <c:v>195.28259</c:v>
                </c:pt>
                <c:pt idx="2698">
                  <c:v>199.99</c:v>
                </c:pt>
                <c:pt idx="2699">
                  <c:v>169.03133</c:v>
                </c:pt>
                <c:pt idx="2700">
                  <c:v>163.89669000000001</c:v>
                </c:pt>
                <c:pt idx="2701">
                  <c:v>160.99061</c:v>
                </c:pt>
                <c:pt idx="2702">
                  <c:v>145.00049999999999</c:v>
                </c:pt>
                <c:pt idx="2703">
                  <c:v>148.18287000000001</c:v>
                </c:pt>
                <c:pt idx="2704">
                  <c:v>194.95564999999999</c:v>
                </c:pt>
                <c:pt idx="2705">
                  <c:v>160.93839</c:v>
                </c:pt>
                <c:pt idx="2706">
                  <c:v>173.22640999999999</c:v>
                </c:pt>
                <c:pt idx="2707">
                  <c:v>199.99</c:v>
                </c:pt>
                <c:pt idx="2708">
                  <c:v>191.70249999999999</c:v>
                </c:pt>
                <c:pt idx="2709">
                  <c:v>151.72999999999999</c:v>
                </c:pt>
                <c:pt idx="2710">
                  <c:v>151.54248999999999</c:v>
                </c:pt>
                <c:pt idx="2711">
                  <c:v>140.11639</c:v>
                </c:pt>
                <c:pt idx="2712">
                  <c:v>122.62</c:v>
                </c:pt>
                <c:pt idx="2713">
                  <c:v>123.05</c:v>
                </c:pt>
                <c:pt idx="2714">
                  <c:v>118.83</c:v>
                </c:pt>
                <c:pt idx="2715">
                  <c:v>69.069999999999993</c:v>
                </c:pt>
                <c:pt idx="2716">
                  <c:v>71.86</c:v>
                </c:pt>
                <c:pt idx="2717">
                  <c:v>113.01</c:v>
                </c:pt>
                <c:pt idx="2718">
                  <c:v>123.08</c:v>
                </c:pt>
                <c:pt idx="2719">
                  <c:v>170.84</c:v>
                </c:pt>
                <c:pt idx="2720">
                  <c:v>166.94</c:v>
                </c:pt>
                <c:pt idx="2721">
                  <c:v>184.51</c:v>
                </c:pt>
                <c:pt idx="2722">
                  <c:v>190</c:v>
                </c:pt>
                <c:pt idx="2723">
                  <c:v>191.98</c:v>
                </c:pt>
                <c:pt idx="2724">
                  <c:v>191.92</c:v>
                </c:pt>
                <c:pt idx="2725">
                  <c:v>179.36</c:v>
                </c:pt>
                <c:pt idx="2726">
                  <c:v>166.36</c:v>
                </c:pt>
                <c:pt idx="2727">
                  <c:v>160.99</c:v>
                </c:pt>
                <c:pt idx="2728">
                  <c:v>161.72999999999999</c:v>
                </c:pt>
                <c:pt idx="2729">
                  <c:v>176.66</c:v>
                </c:pt>
                <c:pt idx="2730">
                  <c:v>201.04</c:v>
                </c:pt>
                <c:pt idx="2731">
                  <c:v>219.93</c:v>
                </c:pt>
                <c:pt idx="2732">
                  <c:v>195.28</c:v>
                </c:pt>
                <c:pt idx="2733">
                  <c:v>173.81</c:v>
                </c:pt>
                <c:pt idx="2734">
                  <c:v>180.02</c:v>
                </c:pt>
                <c:pt idx="2735">
                  <c:v>163.75</c:v>
                </c:pt>
                <c:pt idx="2736">
                  <c:v>121.86742</c:v>
                </c:pt>
                <c:pt idx="2737">
                  <c:v>88.459980000000002</c:v>
                </c:pt>
                <c:pt idx="2738">
                  <c:v>66.776079999999993</c:v>
                </c:pt>
                <c:pt idx="2739">
                  <c:v>47.943359999999998</c:v>
                </c:pt>
                <c:pt idx="2740">
                  <c:v>54.520319999999998</c:v>
                </c:pt>
                <c:pt idx="2741">
                  <c:v>123.03079</c:v>
                </c:pt>
                <c:pt idx="2742">
                  <c:v>185</c:v>
                </c:pt>
                <c:pt idx="2743">
                  <c:v>170.77080000000001</c:v>
                </c:pt>
                <c:pt idx="2744">
                  <c:v>189.95178000000001</c:v>
                </c:pt>
                <c:pt idx="2745">
                  <c:v>174.72434000000001</c:v>
                </c:pt>
                <c:pt idx="2746">
                  <c:v>195</c:v>
                </c:pt>
                <c:pt idx="2747">
                  <c:v>201.76</c:v>
                </c:pt>
                <c:pt idx="2748">
                  <c:v>200</c:v>
                </c:pt>
                <c:pt idx="2749">
                  <c:v>201.959</c:v>
                </c:pt>
                <c:pt idx="2750">
                  <c:v>200</c:v>
                </c:pt>
                <c:pt idx="2751">
                  <c:v>207.97</c:v>
                </c:pt>
                <c:pt idx="2752">
                  <c:v>209.11</c:v>
                </c:pt>
                <c:pt idx="2753">
                  <c:v>213.14466999999999</c:v>
                </c:pt>
                <c:pt idx="2754">
                  <c:v>183.26931999999999</c:v>
                </c:pt>
                <c:pt idx="2755">
                  <c:v>194.08851999999999</c:v>
                </c:pt>
                <c:pt idx="2756">
                  <c:v>165.99216000000001</c:v>
                </c:pt>
                <c:pt idx="2757">
                  <c:v>133.66989000000001</c:v>
                </c:pt>
                <c:pt idx="2758">
                  <c:v>187.68333000000001</c:v>
                </c:pt>
                <c:pt idx="2759">
                  <c:v>115.04563</c:v>
                </c:pt>
                <c:pt idx="2760">
                  <c:v>160</c:v>
                </c:pt>
                <c:pt idx="2761">
                  <c:v>105.32</c:v>
                </c:pt>
                <c:pt idx="2762">
                  <c:v>106.44</c:v>
                </c:pt>
                <c:pt idx="2763">
                  <c:v>102.27</c:v>
                </c:pt>
                <c:pt idx="2764">
                  <c:v>104.71</c:v>
                </c:pt>
                <c:pt idx="2765">
                  <c:v>120</c:v>
                </c:pt>
                <c:pt idx="2766">
                  <c:v>195</c:v>
                </c:pt>
                <c:pt idx="2767">
                  <c:v>220</c:v>
                </c:pt>
                <c:pt idx="2768">
                  <c:v>205.02</c:v>
                </c:pt>
                <c:pt idx="2769">
                  <c:v>205.01</c:v>
                </c:pt>
                <c:pt idx="2770">
                  <c:v>185</c:v>
                </c:pt>
                <c:pt idx="2771">
                  <c:v>185</c:v>
                </c:pt>
                <c:pt idx="2772">
                  <c:v>185</c:v>
                </c:pt>
                <c:pt idx="2773">
                  <c:v>185</c:v>
                </c:pt>
                <c:pt idx="2774">
                  <c:v>170</c:v>
                </c:pt>
                <c:pt idx="2775">
                  <c:v>115</c:v>
                </c:pt>
                <c:pt idx="2776">
                  <c:v>118.55</c:v>
                </c:pt>
                <c:pt idx="2777">
                  <c:v>170.1</c:v>
                </c:pt>
                <c:pt idx="2778">
                  <c:v>170</c:v>
                </c:pt>
                <c:pt idx="2779">
                  <c:v>170.1</c:v>
                </c:pt>
                <c:pt idx="2780">
                  <c:v>170</c:v>
                </c:pt>
                <c:pt idx="2781">
                  <c:v>175.02</c:v>
                </c:pt>
                <c:pt idx="2782">
                  <c:v>190.92</c:v>
                </c:pt>
                <c:pt idx="2783">
                  <c:v>105</c:v>
                </c:pt>
                <c:pt idx="2784">
                  <c:v>200</c:v>
                </c:pt>
                <c:pt idx="2785">
                  <c:v>192.56</c:v>
                </c:pt>
                <c:pt idx="2786">
                  <c:v>189.5</c:v>
                </c:pt>
                <c:pt idx="2787">
                  <c:v>180.4</c:v>
                </c:pt>
                <c:pt idx="2788">
                  <c:v>182.5</c:v>
                </c:pt>
                <c:pt idx="2789">
                  <c:v>170</c:v>
                </c:pt>
                <c:pt idx="2790">
                  <c:v>185</c:v>
                </c:pt>
                <c:pt idx="2791">
                  <c:v>185.16</c:v>
                </c:pt>
                <c:pt idx="2792">
                  <c:v>185.16</c:v>
                </c:pt>
                <c:pt idx="2793">
                  <c:v>185</c:v>
                </c:pt>
                <c:pt idx="2794">
                  <c:v>185</c:v>
                </c:pt>
                <c:pt idx="2795">
                  <c:v>185</c:v>
                </c:pt>
                <c:pt idx="2796">
                  <c:v>175.65</c:v>
                </c:pt>
                <c:pt idx="2797">
                  <c:v>167.67</c:v>
                </c:pt>
                <c:pt idx="2798">
                  <c:v>166.7</c:v>
                </c:pt>
                <c:pt idx="2799">
                  <c:v>165</c:v>
                </c:pt>
                <c:pt idx="2800">
                  <c:v>165</c:v>
                </c:pt>
                <c:pt idx="2801">
                  <c:v>190</c:v>
                </c:pt>
                <c:pt idx="2802">
                  <c:v>224.28</c:v>
                </c:pt>
                <c:pt idx="2803">
                  <c:v>233.83</c:v>
                </c:pt>
                <c:pt idx="2804">
                  <c:v>229.68</c:v>
                </c:pt>
                <c:pt idx="2805">
                  <c:v>220</c:v>
                </c:pt>
                <c:pt idx="2806">
                  <c:v>195.83</c:v>
                </c:pt>
                <c:pt idx="2807">
                  <c:v>180</c:v>
                </c:pt>
                <c:pt idx="2808">
                  <c:v>74.2</c:v>
                </c:pt>
                <c:pt idx="2809">
                  <c:v>71.13</c:v>
                </c:pt>
                <c:pt idx="2810">
                  <c:v>70.45</c:v>
                </c:pt>
                <c:pt idx="2811">
                  <c:v>67.34</c:v>
                </c:pt>
                <c:pt idx="2812">
                  <c:v>67.3</c:v>
                </c:pt>
                <c:pt idx="2813">
                  <c:v>115.1</c:v>
                </c:pt>
                <c:pt idx="2814">
                  <c:v>188.93</c:v>
                </c:pt>
                <c:pt idx="2815">
                  <c:v>230</c:v>
                </c:pt>
                <c:pt idx="2816">
                  <c:v>230.1</c:v>
                </c:pt>
                <c:pt idx="2817">
                  <c:v>213.6</c:v>
                </c:pt>
                <c:pt idx="2818">
                  <c:v>201.9</c:v>
                </c:pt>
                <c:pt idx="2819">
                  <c:v>202.95</c:v>
                </c:pt>
                <c:pt idx="2820">
                  <c:v>202</c:v>
                </c:pt>
                <c:pt idx="2821">
                  <c:v>201.99</c:v>
                </c:pt>
                <c:pt idx="2822">
                  <c:v>201.97</c:v>
                </c:pt>
                <c:pt idx="2823">
                  <c:v>206.06</c:v>
                </c:pt>
                <c:pt idx="2824">
                  <c:v>230</c:v>
                </c:pt>
                <c:pt idx="2825">
                  <c:v>230</c:v>
                </c:pt>
                <c:pt idx="2826">
                  <c:v>230.1</c:v>
                </c:pt>
                <c:pt idx="2827">
                  <c:v>251</c:v>
                </c:pt>
                <c:pt idx="2828">
                  <c:v>230.99</c:v>
                </c:pt>
                <c:pt idx="2829">
                  <c:v>223.65</c:v>
                </c:pt>
                <c:pt idx="2830">
                  <c:v>159.07</c:v>
                </c:pt>
                <c:pt idx="2831">
                  <c:v>133.1</c:v>
                </c:pt>
                <c:pt idx="2832">
                  <c:v>189.5</c:v>
                </c:pt>
                <c:pt idx="2833">
                  <c:v>160</c:v>
                </c:pt>
                <c:pt idx="2834">
                  <c:v>160</c:v>
                </c:pt>
                <c:pt idx="2835">
                  <c:v>94.58</c:v>
                </c:pt>
                <c:pt idx="2836">
                  <c:v>103.54</c:v>
                </c:pt>
                <c:pt idx="2837">
                  <c:v>110.96</c:v>
                </c:pt>
                <c:pt idx="2838">
                  <c:v>170.06</c:v>
                </c:pt>
                <c:pt idx="2839">
                  <c:v>217.61</c:v>
                </c:pt>
                <c:pt idx="2840">
                  <c:v>229.05</c:v>
                </c:pt>
                <c:pt idx="2841">
                  <c:v>217.54</c:v>
                </c:pt>
                <c:pt idx="2842">
                  <c:v>204.04</c:v>
                </c:pt>
                <c:pt idx="2843">
                  <c:v>194.92</c:v>
                </c:pt>
                <c:pt idx="2844">
                  <c:v>180.71</c:v>
                </c:pt>
                <c:pt idx="2845">
                  <c:v>162.18</c:v>
                </c:pt>
                <c:pt idx="2846">
                  <c:v>155</c:v>
                </c:pt>
                <c:pt idx="2847">
                  <c:v>155.31</c:v>
                </c:pt>
                <c:pt idx="2848">
                  <c:v>165</c:v>
                </c:pt>
                <c:pt idx="2849">
                  <c:v>223.42</c:v>
                </c:pt>
                <c:pt idx="2850">
                  <c:v>225</c:v>
                </c:pt>
                <c:pt idx="2851">
                  <c:v>240</c:v>
                </c:pt>
                <c:pt idx="2852">
                  <c:v>227.6</c:v>
                </c:pt>
                <c:pt idx="2853">
                  <c:v>214.14</c:v>
                </c:pt>
                <c:pt idx="2854">
                  <c:v>175</c:v>
                </c:pt>
                <c:pt idx="2855">
                  <c:v>160</c:v>
                </c:pt>
                <c:pt idx="2856">
                  <c:v>80.989999999999995</c:v>
                </c:pt>
                <c:pt idx="2857">
                  <c:v>74.98</c:v>
                </c:pt>
                <c:pt idx="2858">
                  <c:v>70.66</c:v>
                </c:pt>
                <c:pt idx="2859">
                  <c:v>60.41</c:v>
                </c:pt>
                <c:pt idx="2860">
                  <c:v>60.48</c:v>
                </c:pt>
                <c:pt idx="2861">
                  <c:v>81.8</c:v>
                </c:pt>
                <c:pt idx="2862">
                  <c:v>175.03</c:v>
                </c:pt>
                <c:pt idx="2863">
                  <c:v>220</c:v>
                </c:pt>
                <c:pt idx="2864">
                  <c:v>248.03</c:v>
                </c:pt>
                <c:pt idx="2865">
                  <c:v>240.12</c:v>
                </c:pt>
                <c:pt idx="2866">
                  <c:v>212.02</c:v>
                </c:pt>
                <c:pt idx="2867">
                  <c:v>205.5</c:v>
                </c:pt>
                <c:pt idx="2868">
                  <c:v>200</c:v>
                </c:pt>
                <c:pt idx="2869">
                  <c:v>193.43</c:v>
                </c:pt>
                <c:pt idx="2870">
                  <c:v>194.2</c:v>
                </c:pt>
                <c:pt idx="2871">
                  <c:v>195.63</c:v>
                </c:pt>
                <c:pt idx="2872">
                  <c:v>213.91</c:v>
                </c:pt>
                <c:pt idx="2873">
                  <c:v>242.42</c:v>
                </c:pt>
                <c:pt idx="2874">
                  <c:v>252.24</c:v>
                </c:pt>
                <c:pt idx="2875">
                  <c:v>290.97000000000003</c:v>
                </c:pt>
                <c:pt idx="2876">
                  <c:v>260</c:v>
                </c:pt>
                <c:pt idx="2877">
                  <c:v>244.98</c:v>
                </c:pt>
                <c:pt idx="2878">
                  <c:v>220.19</c:v>
                </c:pt>
                <c:pt idx="2879">
                  <c:v>205.7</c:v>
                </c:pt>
                <c:pt idx="2880">
                  <c:v>261</c:v>
                </c:pt>
                <c:pt idx="2881">
                  <c:v>252.86045999999999</c:v>
                </c:pt>
                <c:pt idx="2882">
                  <c:v>250</c:v>
                </c:pt>
                <c:pt idx="2883">
                  <c:v>236.85612</c:v>
                </c:pt>
                <c:pt idx="2884">
                  <c:v>241.88</c:v>
                </c:pt>
                <c:pt idx="2885">
                  <c:v>264.31</c:v>
                </c:pt>
                <c:pt idx="2886">
                  <c:v>310.05167999999998</c:v>
                </c:pt>
                <c:pt idx="2887">
                  <c:v>356.09</c:v>
                </c:pt>
                <c:pt idx="2888">
                  <c:v>393.1</c:v>
                </c:pt>
                <c:pt idx="2889">
                  <c:v>352.54557</c:v>
                </c:pt>
                <c:pt idx="2890">
                  <c:v>328.48</c:v>
                </c:pt>
                <c:pt idx="2891">
                  <c:v>320</c:v>
                </c:pt>
                <c:pt idx="2892">
                  <c:v>305</c:v>
                </c:pt>
                <c:pt idx="2893">
                  <c:v>305</c:v>
                </c:pt>
                <c:pt idx="2894">
                  <c:v>312.75</c:v>
                </c:pt>
                <c:pt idx="2895">
                  <c:v>299.10000000000002</c:v>
                </c:pt>
                <c:pt idx="2896">
                  <c:v>299.10000000000002</c:v>
                </c:pt>
                <c:pt idx="2897">
                  <c:v>317.43673999999999</c:v>
                </c:pt>
                <c:pt idx="2898">
                  <c:v>345.05</c:v>
                </c:pt>
                <c:pt idx="2899">
                  <c:v>428.55700999999999</c:v>
                </c:pt>
                <c:pt idx="2900">
                  <c:v>319.02999999999997</c:v>
                </c:pt>
                <c:pt idx="2901">
                  <c:v>300</c:v>
                </c:pt>
                <c:pt idx="2902">
                  <c:v>298.91149000000001</c:v>
                </c:pt>
                <c:pt idx="2903">
                  <c:v>270.7</c:v>
                </c:pt>
                <c:pt idx="2904">
                  <c:v>176.61342999999999</c:v>
                </c:pt>
                <c:pt idx="2905">
                  <c:v>167.36076</c:v>
                </c:pt>
                <c:pt idx="2906">
                  <c:v>164.35024000000001</c:v>
                </c:pt>
                <c:pt idx="2907">
                  <c:v>160.07953000000001</c:v>
                </c:pt>
                <c:pt idx="2908">
                  <c:v>162.74162000000001</c:v>
                </c:pt>
                <c:pt idx="2909">
                  <c:v>174.12341000000001</c:v>
                </c:pt>
                <c:pt idx="2910">
                  <c:v>233.46</c:v>
                </c:pt>
                <c:pt idx="2911">
                  <c:v>269.39999999999998</c:v>
                </c:pt>
                <c:pt idx="2912">
                  <c:v>291.41917999999998</c:v>
                </c:pt>
                <c:pt idx="2913">
                  <c:v>260</c:v>
                </c:pt>
                <c:pt idx="2914">
                  <c:v>230.24256</c:v>
                </c:pt>
                <c:pt idx="2915">
                  <c:v>211.32</c:v>
                </c:pt>
                <c:pt idx="2916">
                  <c:v>192.6</c:v>
                </c:pt>
                <c:pt idx="2917">
                  <c:v>169.6</c:v>
                </c:pt>
                <c:pt idx="2918">
                  <c:v>160.49605</c:v>
                </c:pt>
                <c:pt idx="2919">
                  <c:v>164.71684999999999</c:v>
                </c:pt>
                <c:pt idx="2920">
                  <c:v>192.3</c:v>
                </c:pt>
                <c:pt idx="2921">
                  <c:v>229.02063000000001</c:v>
                </c:pt>
                <c:pt idx="2922">
                  <c:v>252.80788999999999</c:v>
                </c:pt>
                <c:pt idx="2923">
                  <c:v>269.7</c:v>
                </c:pt>
                <c:pt idx="2924">
                  <c:v>235.67393999999999</c:v>
                </c:pt>
                <c:pt idx="2925">
                  <c:v>194.20667</c:v>
                </c:pt>
                <c:pt idx="2926">
                  <c:v>181.1953</c:v>
                </c:pt>
                <c:pt idx="2927">
                  <c:v>149.99708000000001</c:v>
                </c:pt>
                <c:pt idx="2928">
                  <c:v>164.29</c:v>
                </c:pt>
                <c:pt idx="2929">
                  <c:v>144.88999999999999</c:v>
                </c:pt>
                <c:pt idx="2930">
                  <c:v>141.01</c:v>
                </c:pt>
                <c:pt idx="2931">
                  <c:v>140.09</c:v>
                </c:pt>
                <c:pt idx="2932">
                  <c:v>140</c:v>
                </c:pt>
                <c:pt idx="2933">
                  <c:v>141.24</c:v>
                </c:pt>
                <c:pt idx="2934">
                  <c:v>148.44</c:v>
                </c:pt>
                <c:pt idx="2935">
                  <c:v>174.63</c:v>
                </c:pt>
                <c:pt idx="2936">
                  <c:v>192.32</c:v>
                </c:pt>
                <c:pt idx="2937">
                  <c:v>183.8</c:v>
                </c:pt>
                <c:pt idx="2938">
                  <c:v>153.69999999999999</c:v>
                </c:pt>
                <c:pt idx="2939">
                  <c:v>156.22</c:v>
                </c:pt>
                <c:pt idx="2940">
                  <c:v>157.26</c:v>
                </c:pt>
                <c:pt idx="2941">
                  <c:v>141.1</c:v>
                </c:pt>
                <c:pt idx="2942">
                  <c:v>125.29</c:v>
                </c:pt>
                <c:pt idx="2943">
                  <c:v>124.9</c:v>
                </c:pt>
                <c:pt idx="2944">
                  <c:v>138.07</c:v>
                </c:pt>
                <c:pt idx="2945">
                  <c:v>200</c:v>
                </c:pt>
                <c:pt idx="2946">
                  <c:v>229.2</c:v>
                </c:pt>
                <c:pt idx="2947">
                  <c:v>242.1</c:v>
                </c:pt>
                <c:pt idx="2948">
                  <c:v>205.08</c:v>
                </c:pt>
                <c:pt idx="2949">
                  <c:v>179.42</c:v>
                </c:pt>
                <c:pt idx="2950">
                  <c:v>177.67</c:v>
                </c:pt>
                <c:pt idx="2951">
                  <c:v>167.65</c:v>
                </c:pt>
                <c:pt idx="2952">
                  <c:v>157.08000000000001</c:v>
                </c:pt>
                <c:pt idx="2953">
                  <c:v>132.19999999999999</c:v>
                </c:pt>
                <c:pt idx="2954">
                  <c:v>122.33</c:v>
                </c:pt>
                <c:pt idx="2955">
                  <c:v>119.41</c:v>
                </c:pt>
                <c:pt idx="2956">
                  <c:v>118.88</c:v>
                </c:pt>
                <c:pt idx="2957">
                  <c:v>120.88</c:v>
                </c:pt>
                <c:pt idx="2958">
                  <c:v>140.5</c:v>
                </c:pt>
                <c:pt idx="2959">
                  <c:v>163.99</c:v>
                </c:pt>
                <c:pt idx="2960">
                  <c:v>169.11</c:v>
                </c:pt>
                <c:pt idx="2961">
                  <c:v>163.99</c:v>
                </c:pt>
                <c:pt idx="2962">
                  <c:v>157.35</c:v>
                </c:pt>
                <c:pt idx="2963">
                  <c:v>156.6</c:v>
                </c:pt>
                <c:pt idx="2964">
                  <c:v>154.25</c:v>
                </c:pt>
                <c:pt idx="2965">
                  <c:v>140.65</c:v>
                </c:pt>
                <c:pt idx="2966">
                  <c:v>140</c:v>
                </c:pt>
                <c:pt idx="2967">
                  <c:v>132.06</c:v>
                </c:pt>
                <c:pt idx="2968">
                  <c:v>145.54</c:v>
                </c:pt>
                <c:pt idx="2969">
                  <c:v>165.29</c:v>
                </c:pt>
                <c:pt idx="2970">
                  <c:v>216.06</c:v>
                </c:pt>
                <c:pt idx="2971">
                  <c:v>240.57</c:v>
                </c:pt>
                <c:pt idx="2972">
                  <c:v>221.7</c:v>
                </c:pt>
                <c:pt idx="2973">
                  <c:v>201.08</c:v>
                </c:pt>
                <c:pt idx="2974">
                  <c:v>179.72</c:v>
                </c:pt>
                <c:pt idx="2975">
                  <c:v>159.16</c:v>
                </c:pt>
                <c:pt idx="2976">
                  <c:v>149.13999999999999</c:v>
                </c:pt>
                <c:pt idx="2977">
                  <c:v>141.51</c:v>
                </c:pt>
                <c:pt idx="2978">
                  <c:v>135.5</c:v>
                </c:pt>
                <c:pt idx="2979">
                  <c:v>132.57</c:v>
                </c:pt>
                <c:pt idx="2980">
                  <c:v>136.5</c:v>
                </c:pt>
                <c:pt idx="2981">
                  <c:v>146.16</c:v>
                </c:pt>
                <c:pt idx="2982">
                  <c:v>200.03</c:v>
                </c:pt>
                <c:pt idx="2983">
                  <c:v>253.62</c:v>
                </c:pt>
                <c:pt idx="2984">
                  <c:v>278.04000000000002</c:v>
                </c:pt>
                <c:pt idx="2985">
                  <c:v>262.29000000000002</c:v>
                </c:pt>
                <c:pt idx="2986">
                  <c:v>231.55</c:v>
                </c:pt>
                <c:pt idx="2987">
                  <c:v>223.69</c:v>
                </c:pt>
                <c:pt idx="2988">
                  <c:v>194.95</c:v>
                </c:pt>
                <c:pt idx="2989">
                  <c:v>193.16</c:v>
                </c:pt>
                <c:pt idx="2990">
                  <c:v>209.99</c:v>
                </c:pt>
                <c:pt idx="2991">
                  <c:v>217.97</c:v>
                </c:pt>
                <c:pt idx="2992">
                  <c:v>231.55</c:v>
                </c:pt>
                <c:pt idx="2993">
                  <c:v>231.55</c:v>
                </c:pt>
                <c:pt idx="2994">
                  <c:v>240</c:v>
                </c:pt>
                <c:pt idx="2995">
                  <c:v>290</c:v>
                </c:pt>
                <c:pt idx="2996">
                  <c:v>254.99</c:v>
                </c:pt>
                <c:pt idx="2997">
                  <c:v>223.69</c:v>
                </c:pt>
                <c:pt idx="2998">
                  <c:v>189.11</c:v>
                </c:pt>
                <c:pt idx="2999">
                  <c:v>179.7</c:v>
                </c:pt>
                <c:pt idx="3000">
                  <c:v>178</c:v>
                </c:pt>
                <c:pt idx="3001">
                  <c:v>114.54</c:v>
                </c:pt>
                <c:pt idx="3002">
                  <c:v>111.13</c:v>
                </c:pt>
                <c:pt idx="3003">
                  <c:v>99.47</c:v>
                </c:pt>
                <c:pt idx="3004">
                  <c:v>95.64</c:v>
                </c:pt>
                <c:pt idx="3005">
                  <c:v>140.06</c:v>
                </c:pt>
                <c:pt idx="3006">
                  <c:v>224.92</c:v>
                </c:pt>
                <c:pt idx="3007">
                  <c:v>226.86</c:v>
                </c:pt>
                <c:pt idx="3008">
                  <c:v>236.21</c:v>
                </c:pt>
                <c:pt idx="3009">
                  <c:v>240.1</c:v>
                </c:pt>
                <c:pt idx="3010">
                  <c:v>225.06</c:v>
                </c:pt>
                <c:pt idx="3011">
                  <c:v>225</c:v>
                </c:pt>
                <c:pt idx="3012">
                  <c:v>213.72</c:v>
                </c:pt>
                <c:pt idx="3013">
                  <c:v>213.72</c:v>
                </c:pt>
                <c:pt idx="3014">
                  <c:v>221.61</c:v>
                </c:pt>
                <c:pt idx="3015">
                  <c:v>224.92</c:v>
                </c:pt>
                <c:pt idx="3016">
                  <c:v>225</c:v>
                </c:pt>
                <c:pt idx="3017">
                  <c:v>225.17</c:v>
                </c:pt>
                <c:pt idx="3018">
                  <c:v>235.44</c:v>
                </c:pt>
                <c:pt idx="3019">
                  <c:v>248.08</c:v>
                </c:pt>
                <c:pt idx="3020">
                  <c:v>240.1</c:v>
                </c:pt>
                <c:pt idx="3021">
                  <c:v>193.2</c:v>
                </c:pt>
                <c:pt idx="3022">
                  <c:v>186.07</c:v>
                </c:pt>
                <c:pt idx="3023">
                  <c:v>149.18</c:v>
                </c:pt>
                <c:pt idx="3024">
                  <c:v>198.73</c:v>
                </c:pt>
                <c:pt idx="3025">
                  <c:v>175</c:v>
                </c:pt>
                <c:pt idx="3026">
                  <c:v>140.07183000000001</c:v>
                </c:pt>
                <c:pt idx="3027">
                  <c:v>132.43</c:v>
                </c:pt>
                <c:pt idx="3028">
                  <c:v>135</c:v>
                </c:pt>
                <c:pt idx="3029">
                  <c:v>152.07749999999999</c:v>
                </c:pt>
                <c:pt idx="3030">
                  <c:v>218.59</c:v>
                </c:pt>
                <c:pt idx="3031">
                  <c:v>229.3</c:v>
                </c:pt>
                <c:pt idx="3032">
                  <c:v>250.59186</c:v>
                </c:pt>
                <c:pt idx="3033">
                  <c:v>238.97044</c:v>
                </c:pt>
                <c:pt idx="3034">
                  <c:v>213.67856</c:v>
                </c:pt>
                <c:pt idx="3035">
                  <c:v>212</c:v>
                </c:pt>
                <c:pt idx="3036">
                  <c:v>199.6</c:v>
                </c:pt>
                <c:pt idx="3037">
                  <c:v>192.99</c:v>
                </c:pt>
                <c:pt idx="3038">
                  <c:v>202.67</c:v>
                </c:pt>
                <c:pt idx="3039">
                  <c:v>206.35</c:v>
                </c:pt>
                <c:pt idx="3040">
                  <c:v>213.99</c:v>
                </c:pt>
                <c:pt idx="3041">
                  <c:v>225</c:v>
                </c:pt>
                <c:pt idx="3042">
                  <c:v>251.37</c:v>
                </c:pt>
                <c:pt idx="3043">
                  <c:v>301.64999999999998</c:v>
                </c:pt>
                <c:pt idx="3044">
                  <c:v>242</c:v>
                </c:pt>
                <c:pt idx="3045">
                  <c:v>213.35</c:v>
                </c:pt>
                <c:pt idx="3046">
                  <c:v>202.93</c:v>
                </c:pt>
                <c:pt idx="3047">
                  <c:v>192.67</c:v>
                </c:pt>
                <c:pt idx="3048">
                  <c:v>181.65</c:v>
                </c:pt>
                <c:pt idx="3049">
                  <c:v>177.3</c:v>
                </c:pt>
                <c:pt idx="3050">
                  <c:v>169.25</c:v>
                </c:pt>
                <c:pt idx="3051">
                  <c:v>168.38</c:v>
                </c:pt>
                <c:pt idx="3052">
                  <c:v>168.38</c:v>
                </c:pt>
                <c:pt idx="3053">
                  <c:v>178.06</c:v>
                </c:pt>
                <c:pt idx="3054">
                  <c:v>209</c:v>
                </c:pt>
                <c:pt idx="3055">
                  <c:v>260</c:v>
                </c:pt>
                <c:pt idx="3056">
                  <c:v>280.52999999999997</c:v>
                </c:pt>
                <c:pt idx="3057">
                  <c:v>265</c:v>
                </c:pt>
                <c:pt idx="3058">
                  <c:v>240</c:v>
                </c:pt>
                <c:pt idx="3059">
                  <c:v>232</c:v>
                </c:pt>
                <c:pt idx="3060">
                  <c:v>209.92</c:v>
                </c:pt>
                <c:pt idx="3061">
                  <c:v>204.97</c:v>
                </c:pt>
                <c:pt idx="3062">
                  <c:v>205.8</c:v>
                </c:pt>
                <c:pt idx="3063">
                  <c:v>216.2</c:v>
                </c:pt>
                <c:pt idx="3064">
                  <c:v>220.3</c:v>
                </c:pt>
                <c:pt idx="3065">
                  <c:v>227.22</c:v>
                </c:pt>
                <c:pt idx="3066">
                  <c:v>265</c:v>
                </c:pt>
                <c:pt idx="3067">
                  <c:v>312.67</c:v>
                </c:pt>
                <c:pt idx="3068">
                  <c:v>253.62</c:v>
                </c:pt>
                <c:pt idx="3069">
                  <c:v>224.8</c:v>
                </c:pt>
                <c:pt idx="3070">
                  <c:v>206.35</c:v>
                </c:pt>
                <c:pt idx="3071">
                  <c:v>204.71</c:v>
                </c:pt>
                <c:pt idx="3072">
                  <c:v>108.09</c:v>
                </c:pt>
                <c:pt idx="3073">
                  <c:v>96.39</c:v>
                </c:pt>
                <c:pt idx="3074">
                  <c:v>90.69</c:v>
                </c:pt>
                <c:pt idx="3075">
                  <c:v>71.06</c:v>
                </c:pt>
                <c:pt idx="3076">
                  <c:v>65.069999999999993</c:v>
                </c:pt>
                <c:pt idx="3077">
                  <c:v>145.01</c:v>
                </c:pt>
                <c:pt idx="3078">
                  <c:v>220.62</c:v>
                </c:pt>
                <c:pt idx="3079">
                  <c:v>235.1</c:v>
                </c:pt>
                <c:pt idx="3080">
                  <c:v>234.25</c:v>
                </c:pt>
                <c:pt idx="3081">
                  <c:v>226.88</c:v>
                </c:pt>
                <c:pt idx="3082">
                  <c:v>208.24</c:v>
                </c:pt>
                <c:pt idx="3083">
                  <c:v>189.42</c:v>
                </c:pt>
                <c:pt idx="3084">
                  <c:v>212.73</c:v>
                </c:pt>
                <c:pt idx="3085">
                  <c:v>207.3</c:v>
                </c:pt>
                <c:pt idx="3086">
                  <c:v>206.63</c:v>
                </c:pt>
                <c:pt idx="3087">
                  <c:v>207.67</c:v>
                </c:pt>
                <c:pt idx="3088">
                  <c:v>204.93</c:v>
                </c:pt>
                <c:pt idx="3089">
                  <c:v>204.98</c:v>
                </c:pt>
                <c:pt idx="3090">
                  <c:v>241.06</c:v>
                </c:pt>
                <c:pt idx="3091">
                  <c:v>254.76</c:v>
                </c:pt>
                <c:pt idx="3092">
                  <c:v>216.59</c:v>
                </c:pt>
                <c:pt idx="3093">
                  <c:v>203.48</c:v>
                </c:pt>
                <c:pt idx="3094">
                  <c:v>181.57</c:v>
                </c:pt>
                <c:pt idx="3095">
                  <c:v>145.44999999999999</c:v>
                </c:pt>
                <c:pt idx="3096">
                  <c:v>230.03977</c:v>
                </c:pt>
                <c:pt idx="3097">
                  <c:v>146.08269999999999</c:v>
                </c:pt>
                <c:pt idx="3098">
                  <c:v>180</c:v>
                </c:pt>
                <c:pt idx="3099">
                  <c:v>180</c:v>
                </c:pt>
                <c:pt idx="3100">
                  <c:v>175</c:v>
                </c:pt>
                <c:pt idx="3101">
                  <c:v>175</c:v>
                </c:pt>
                <c:pt idx="3102">
                  <c:v>205.79</c:v>
                </c:pt>
                <c:pt idx="3103">
                  <c:v>234.34</c:v>
                </c:pt>
                <c:pt idx="3104">
                  <c:v>237.81</c:v>
                </c:pt>
                <c:pt idx="3105">
                  <c:v>230.43</c:v>
                </c:pt>
                <c:pt idx="3106">
                  <c:v>205</c:v>
                </c:pt>
                <c:pt idx="3107">
                  <c:v>200</c:v>
                </c:pt>
                <c:pt idx="3108">
                  <c:v>204.9135</c:v>
                </c:pt>
                <c:pt idx="3109">
                  <c:v>179.5</c:v>
                </c:pt>
                <c:pt idx="3110">
                  <c:v>171.98983999999999</c:v>
                </c:pt>
                <c:pt idx="3111">
                  <c:v>187.70576</c:v>
                </c:pt>
                <c:pt idx="3112">
                  <c:v>205</c:v>
                </c:pt>
                <c:pt idx="3113">
                  <c:v>235</c:v>
                </c:pt>
                <c:pt idx="3114">
                  <c:v>235.1</c:v>
                </c:pt>
                <c:pt idx="3115">
                  <c:v>313</c:v>
                </c:pt>
                <c:pt idx="3116">
                  <c:v>235.1</c:v>
                </c:pt>
                <c:pt idx="3117">
                  <c:v>243.02</c:v>
                </c:pt>
                <c:pt idx="3118">
                  <c:v>231.66585000000001</c:v>
                </c:pt>
                <c:pt idx="3119">
                  <c:v>206.5</c:v>
                </c:pt>
                <c:pt idx="3120">
                  <c:v>140.67234999999999</c:v>
                </c:pt>
                <c:pt idx="3121">
                  <c:v>122.85442</c:v>
                </c:pt>
                <c:pt idx="3122">
                  <c:v>121.3612</c:v>
                </c:pt>
                <c:pt idx="3123">
                  <c:v>168.38</c:v>
                </c:pt>
                <c:pt idx="3124">
                  <c:v>169.25</c:v>
                </c:pt>
                <c:pt idx="3125">
                  <c:v>169.25</c:v>
                </c:pt>
                <c:pt idx="3126">
                  <c:v>180</c:v>
                </c:pt>
                <c:pt idx="3127">
                  <c:v>180</c:v>
                </c:pt>
                <c:pt idx="3128">
                  <c:v>186.68</c:v>
                </c:pt>
                <c:pt idx="3129">
                  <c:v>185.49</c:v>
                </c:pt>
                <c:pt idx="3130">
                  <c:v>181.25</c:v>
                </c:pt>
                <c:pt idx="3131">
                  <c:v>175.08122</c:v>
                </c:pt>
                <c:pt idx="3132">
                  <c:v>175.11072999999999</c:v>
                </c:pt>
                <c:pt idx="3133">
                  <c:v>157.16</c:v>
                </c:pt>
                <c:pt idx="3134">
                  <c:v>159.99</c:v>
                </c:pt>
                <c:pt idx="3135">
                  <c:v>168.38</c:v>
                </c:pt>
                <c:pt idx="3136">
                  <c:v>179.64</c:v>
                </c:pt>
                <c:pt idx="3137">
                  <c:v>206.02</c:v>
                </c:pt>
                <c:pt idx="3138">
                  <c:v>237.45</c:v>
                </c:pt>
                <c:pt idx="3139">
                  <c:v>265.29000000000002</c:v>
                </c:pt>
                <c:pt idx="3140">
                  <c:v>240.3</c:v>
                </c:pt>
                <c:pt idx="3141">
                  <c:v>235</c:v>
                </c:pt>
                <c:pt idx="3142">
                  <c:v>220.54</c:v>
                </c:pt>
                <c:pt idx="3143">
                  <c:v>191.39</c:v>
                </c:pt>
                <c:pt idx="3144">
                  <c:v>189.32</c:v>
                </c:pt>
                <c:pt idx="3145">
                  <c:v>188.05</c:v>
                </c:pt>
                <c:pt idx="3146">
                  <c:v>184.17</c:v>
                </c:pt>
                <c:pt idx="3147">
                  <c:v>184.65</c:v>
                </c:pt>
                <c:pt idx="3148">
                  <c:v>187.91</c:v>
                </c:pt>
                <c:pt idx="3149">
                  <c:v>210</c:v>
                </c:pt>
                <c:pt idx="3150">
                  <c:v>249</c:v>
                </c:pt>
                <c:pt idx="3151">
                  <c:v>300</c:v>
                </c:pt>
                <c:pt idx="3152">
                  <c:v>313.38</c:v>
                </c:pt>
                <c:pt idx="3153">
                  <c:v>305</c:v>
                </c:pt>
                <c:pt idx="3154">
                  <c:v>259.67</c:v>
                </c:pt>
                <c:pt idx="3155">
                  <c:v>244.21995000000001</c:v>
                </c:pt>
                <c:pt idx="3156">
                  <c:v>228</c:v>
                </c:pt>
                <c:pt idx="3157">
                  <c:v>228</c:v>
                </c:pt>
                <c:pt idx="3158">
                  <c:v>232</c:v>
                </c:pt>
                <c:pt idx="3159">
                  <c:v>250.96</c:v>
                </c:pt>
                <c:pt idx="3160">
                  <c:v>244.53</c:v>
                </c:pt>
                <c:pt idx="3161">
                  <c:v>287.85000000000002</c:v>
                </c:pt>
                <c:pt idx="3162">
                  <c:v>320</c:v>
                </c:pt>
                <c:pt idx="3163">
                  <c:v>320.04000000000002</c:v>
                </c:pt>
                <c:pt idx="3164">
                  <c:v>312</c:v>
                </c:pt>
                <c:pt idx="3165">
                  <c:v>250.96</c:v>
                </c:pt>
                <c:pt idx="3166">
                  <c:v>228</c:v>
                </c:pt>
                <c:pt idx="3167">
                  <c:v>212.01</c:v>
                </c:pt>
                <c:pt idx="3168">
                  <c:v>203</c:v>
                </c:pt>
                <c:pt idx="3169">
                  <c:v>195.61</c:v>
                </c:pt>
                <c:pt idx="3170">
                  <c:v>188.05</c:v>
                </c:pt>
                <c:pt idx="3171">
                  <c:v>188.17</c:v>
                </c:pt>
                <c:pt idx="3172">
                  <c:v>190.5</c:v>
                </c:pt>
                <c:pt idx="3173">
                  <c:v>209.25</c:v>
                </c:pt>
                <c:pt idx="3174">
                  <c:v>234.45</c:v>
                </c:pt>
                <c:pt idx="3175">
                  <c:v>274.38</c:v>
                </c:pt>
                <c:pt idx="3176">
                  <c:v>313.12</c:v>
                </c:pt>
                <c:pt idx="3177">
                  <c:v>296.23</c:v>
                </c:pt>
                <c:pt idx="3178">
                  <c:v>259.18</c:v>
                </c:pt>
                <c:pt idx="3179">
                  <c:v>240</c:v>
                </c:pt>
                <c:pt idx="3180">
                  <c:v>231.9</c:v>
                </c:pt>
                <c:pt idx="3181">
                  <c:v>235</c:v>
                </c:pt>
                <c:pt idx="3182">
                  <c:v>245</c:v>
                </c:pt>
                <c:pt idx="3183">
                  <c:v>254</c:v>
                </c:pt>
                <c:pt idx="3184">
                  <c:v>272.83</c:v>
                </c:pt>
                <c:pt idx="3185">
                  <c:v>292.45999999999998</c:v>
                </c:pt>
                <c:pt idx="3186">
                  <c:v>330</c:v>
                </c:pt>
                <c:pt idx="3187">
                  <c:v>350</c:v>
                </c:pt>
                <c:pt idx="3188">
                  <c:v>312</c:v>
                </c:pt>
                <c:pt idx="3189">
                  <c:v>274</c:v>
                </c:pt>
                <c:pt idx="3190">
                  <c:v>240.71</c:v>
                </c:pt>
                <c:pt idx="3191">
                  <c:v>226.16</c:v>
                </c:pt>
                <c:pt idx="3192">
                  <c:v>209.21</c:v>
                </c:pt>
                <c:pt idx="3193">
                  <c:v>204.97</c:v>
                </c:pt>
                <c:pt idx="3194">
                  <c:v>202.29</c:v>
                </c:pt>
                <c:pt idx="3195">
                  <c:v>200.81</c:v>
                </c:pt>
                <c:pt idx="3196">
                  <c:v>202.29</c:v>
                </c:pt>
                <c:pt idx="3197">
                  <c:v>206.60769999999999</c:v>
                </c:pt>
                <c:pt idx="3198">
                  <c:v>245.01997</c:v>
                </c:pt>
                <c:pt idx="3199">
                  <c:v>300</c:v>
                </c:pt>
                <c:pt idx="3200">
                  <c:v>313</c:v>
                </c:pt>
                <c:pt idx="3201">
                  <c:v>269.83999999999997</c:v>
                </c:pt>
                <c:pt idx="3202">
                  <c:v>236.72</c:v>
                </c:pt>
                <c:pt idx="3203">
                  <c:v>226.5</c:v>
                </c:pt>
                <c:pt idx="3204">
                  <c:v>209.91</c:v>
                </c:pt>
                <c:pt idx="3205">
                  <c:v>209.91</c:v>
                </c:pt>
                <c:pt idx="3206">
                  <c:v>210.54</c:v>
                </c:pt>
                <c:pt idx="3207">
                  <c:v>228.1</c:v>
                </c:pt>
                <c:pt idx="3208">
                  <c:v>263.29000000000002</c:v>
                </c:pt>
                <c:pt idx="3209">
                  <c:v>260</c:v>
                </c:pt>
                <c:pt idx="3210">
                  <c:v>271.04000000000002</c:v>
                </c:pt>
                <c:pt idx="3211">
                  <c:v>281.20999999999998</c:v>
                </c:pt>
                <c:pt idx="3212">
                  <c:v>240</c:v>
                </c:pt>
                <c:pt idx="3213">
                  <c:v>228.1</c:v>
                </c:pt>
                <c:pt idx="3214">
                  <c:v>211.89</c:v>
                </c:pt>
                <c:pt idx="3215">
                  <c:v>197.03</c:v>
                </c:pt>
                <c:pt idx="3216">
                  <c:v>188.87</c:v>
                </c:pt>
                <c:pt idx="3217">
                  <c:v>179.97</c:v>
                </c:pt>
                <c:pt idx="3218">
                  <c:v>175.5</c:v>
                </c:pt>
                <c:pt idx="3219">
                  <c:v>171</c:v>
                </c:pt>
                <c:pt idx="3220">
                  <c:v>175.5</c:v>
                </c:pt>
                <c:pt idx="3221">
                  <c:v>182.22</c:v>
                </c:pt>
                <c:pt idx="3222">
                  <c:v>213.15</c:v>
                </c:pt>
                <c:pt idx="3223">
                  <c:v>232</c:v>
                </c:pt>
                <c:pt idx="3224">
                  <c:v>255.8</c:v>
                </c:pt>
                <c:pt idx="3225">
                  <c:v>244.99</c:v>
                </c:pt>
                <c:pt idx="3226">
                  <c:v>255</c:v>
                </c:pt>
                <c:pt idx="3227">
                  <c:v>255</c:v>
                </c:pt>
                <c:pt idx="3228">
                  <c:v>221.2</c:v>
                </c:pt>
                <c:pt idx="3229">
                  <c:v>217.14</c:v>
                </c:pt>
                <c:pt idx="3230">
                  <c:v>240.97</c:v>
                </c:pt>
                <c:pt idx="3231">
                  <c:v>243</c:v>
                </c:pt>
                <c:pt idx="3232">
                  <c:v>234.27</c:v>
                </c:pt>
                <c:pt idx="3233">
                  <c:v>232.9</c:v>
                </c:pt>
                <c:pt idx="3234">
                  <c:v>250</c:v>
                </c:pt>
                <c:pt idx="3235">
                  <c:v>272.47000000000003</c:v>
                </c:pt>
                <c:pt idx="3236">
                  <c:v>250</c:v>
                </c:pt>
                <c:pt idx="3237">
                  <c:v>218</c:v>
                </c:pt>
                <c:pt idx="3238">
                  <c:v>213.15</c:v>
                </c:pt>
                <c:pt idx="3239">
                  <c:v>198.85</c:v>
                </c:pt>
                <c:pt idx="3240">
                  <c:v>196.51</c:v>
                </c:pt>
                <c:pt idx="3241">
                  <c:v>184.65</c:v>
                </c:pt>
                <c:pt idx="3242">
                  <c:v>177</c:v>
                </c:pt>
                <c:pt idx="3243">
                  <c:v>156.03012000000001</c:v>
                </c:pt>
                <c:pt idx="3244">
                  <c:v>156.06575000000001</c:v>
                </c:pt>
                <c:pt idx="3245">
                  <c:v>198.92892000000001</c:v>
                </c:pt>
                <c:pt idx="3246">
                  <c:v>225.88</c:v>
                </c:pt>
                <c:pt idx="3247">
                  <c:v>266.89999999999998</c:v>
                </c:pt>
                <c:pt idx="3248">
                  <c:v>300.03622999999999</c:v>
                </c:pt>
                <c:pt idx="3249">
                  <c:v>280.48</c:v>
                </c:pt>
                <c:pt idx="3250">
                  <c:v>254.35</c:v>
                </c:pt>
                <c:pt idx="3251">
                  <c:v>240</c:v>
                </c:pt>
                <c:pt idx="3252">
                  <c:v>228</c:v>
                </c:pt>
                <c:pt idx="3253">
                  <c:v>224.46</c:v>
                </c:pt>
                <c:pt idx="3254">
                  <c:v>228</c:v>
                </c:pt>
                <c:pt idx="3255">
                  <c:v>239</c:v>
                </c:pt>
                <c:pt idx="3256">
                  <c:v>255</c:v>
                </c:pt>
                <c:pt idx="3257">
                  <c:v>260</c:v>
                </c:pt>
                <c:pt idx="3258">
                  <c:v>280</c:v>
                </c:pt>
                <c:pt idx="3259">
                  <c:v>312.66000000000003</c:v>
                </c:pt>
                <c:pt idx="3260">
                  <c:v>265</c:v>
                </c:pt>
                <c:pt idx="3261">
                  <c:v>246.42843999999999</c:v>
                </c:pt>
                <c:pt idx="3262">
                  <c:v>218.11224999999999</c:v>
                </c:pt>
                <c:pt idx="3263">
                  <c:v>201.1</c:v>
                </c:pt>
                <c:pt idx="3264">
                  <c:v>195.1</c:v>
                </c:pt>
                <c:pt idx="3265">
                  <c:v>195.1</c:v>
                </c:pt>
                <c:pt idx="3266">
                  <c:v>195.1</c:v>
                </c:pt>
                <c:pt idx="3267">
                  <c:v>201.9</c:v>
                </c:pt>
                <c:pt idx="3268">
                  <c:v>205</c:v>
                </c:pt>
                <c:pt idx="3269">
                  <c:v>202.1</c:v>
                </c:pt>
                <c:pt idx="3270">
                  <c:v>231.86</c:v>
                </c:pt>
                <c:pt idx="3271">
                  <c:v>236.66</c:v>
                </c:pt>
                <c:pt idx="3272">
                  <c:v>241</c:v>
                </c:pt>
                <c:pt idx="3273">
                  <c:v>237.58</c:v>
                </c:pt>
                <c:pt idx="3274">
                  <c:v>227.9</c:v>
                </c:pt>
                <c:pt idx="3275">
                  <c:v>207.23240000000001</c:v>
                </c:pt>
                <c:pt idx="3276">
                  <c:v>193.25</c:v>
                </c:pt>
                <c:pt idx="3277">
                  <c:v>190.7</c:v>
                </c:pt>
                <c:pt idx="3278">
                  <c:v>179.8</c:v>
                </c:pt>
                <c:pt idx="3279">
                  <c:v>185.76</c:v>
                </c:pt>
                <c:pt idx="3280">
                  <c:v>205.59</c:v>
                </c:pt>
                <c:pt idx="3281">
                  <c:v>231.86</c:v>
                </c:pt>
                <c:pt idx="3282">
                  <c:v>267.60000000000002</c:v>
                </c:pt>
                <c:pt idx="3283">
                  <c:v>280</c:v>
                </c:pt>
                <c:pt idx="3284">
                  <c:v>254.62</c:v>
                </c:pt>
                <c:pt idx="3285">
                  <c:v>219</c:v>
                </c:pt>
                <c:pt idx="3286">
                  <c:v>195.2</c:v>
                </c:pt>
                <c:pt idx="3287">
                  <c:v>165.98061000000001</c:v>
                </c:pt>
                <c:pt idx="3288">
                  <c:v>148.05939000000001</c:v>
                </c:pt>
                <c:pt idx="3289">
                  <c:v>150.25792999999999</c:v>
                </c:pt>
                <c:pt idx="3290">
                  <c:v>130.83620999999999</c:v>
                </c:pt>
                <c:pt idx="3291">
                  <c:v>114.58615</c:v>
                </c:pt>
                <c:pt idx="3292">
                  <c:v>93.281229999999994</c:v>
                </c:pt>
                <c:pt idx="3293">
                  <c:v>107.08215</c:v>
                </c:pt>
                <c:pt idx="3294">
                  <c:v>162</c:v>
                </c:pt>
                <c:pt idx="3295">
                  <c:v>171.1</c:v>
                </c:pt>
                <c:pt idx="3296">
                  <c:v>171.1</c:v>
                </c:pt>
                <c:pt idx="3297">
                  <c:v>182.1</c:v>
                </c:pt>
                <c:pt idx="3298">
                  <c:v>171.1</c:v>
                </c:pt>
                <c:pt idx="3299">
                  <c:v>180.0985</c:v>
                </c:pt>
                <c:pt idx="3300">
                  <c:v>180.06666999999999</c:v>
                </c:pt>
                <c:pt idx="3301">
                  <c:v>160.86000000000001</c:v>
                </c:pt>
                <c:pt idx="3302">
                  <c:v>138.15693999999999</c:v>
                </c:pt>
                <c:pt idx="3303">
                  <c:v>145.00980999999999</c:v>
                </c:pt>
                <c:pt idx="3304">
                  <c:v>171.1</c:v>
                </c:pt>
                <c:pt idx="3305">
                  <c:v>201.52234999999999</c:v>
                </c:pt>
                <c:pt idx="3306">
                  <c:v>222.9</c:v>
                </c:pt>
                <c:pt idx="3307">
                  <c:v>242.14966000000001</c:v>
                </c:pt>
                <c:pt idx="3308">
                  <c:v>199.2</c:v>
                </c:pt>
                <c:pt idx="3309">
                  <c:v>199.2</c:v>
                </c:pt>
                <c:pt idx="3310">
                  <c:v>182.1</c:v>
                </c:pt>
                <c:pt idx="3311">
                  <c:v>181.1</c:v>
                </c:pt>
                <c:pt idx="3312">
                  <c:v>144.18951999999999</c:v>
                </c:pt>
                <c:pt idx="3313">
                  <c:v>137.17893000000001</c:v>
                </c:pt>
                <c:pt idx="3314">
                  <c:v>106.21783000000001</c:v>
                </c:pt>
                <c:pt idx="3315">
                  <c:v>87.785600000000002</c:v>
                </c:pt>
                <c:pt idx="3316">
                  <c:v>99.959720000000004</c:v>
                </c:pt>
                <c:pt idx="3317">
                  <c:v>160.03586000000001</c:v>
                </c:pt>
                <c:pt idx="3318">
                  <c:v>209.59109000000001</c:v>
                </c:pt>
                <c:pt idx="3319">
                  <c:v>242.05474000000001</c:v>
                </c:pt>
                <c:pt idx="3320">
                  <c:v>243.30449999999999</c:v>
                </c:pt>
                <c:pt idx="3321">
                  <c:v>244.4</c:v>
                </c:pt>
                <c:pt idx="3322">
                  <c:v>232.68090000000001</c:v>
                </c:pt>
                <c:pt idx="3323">
                  <c:v>222.96038999999999</c:v>
                </c:pt>
                <c:pt idx="3324">
                  <c:v>215</c:v>
                </c:pt>
                <c:pt idx="3325">
                  <c:v>214.96351999999999</c:v>
                </c:pt>
                <c:pt idx="3326">
                  <c:v>214.99</c:v>
                </c:pt>
                <c:pt idx="3327">
                  <c:v>223.65</c:v>
                </c:pt>
                <c:pt idx="3328">
                  <c:v>226</c:v>
                </c:pt>
                <c:pt idx="3329">
                  <c:v>235</c:v>
                </c:pt>
                <c:pt idx="3330">
                  <c:v>255.1</c:v>
                </c:pt>
                <c:pt idx="3331">
                  <c:v>262</c:v>
                </c:pt>
                <c:pt idx="3332">
                  <c:v>250</c:v>
                </c:pt>
                <c:pt idx="3333">
                  <c:v>224.23</c:v>
                </c:pt>
                <c:pt idx="3334">
                  <c:v>219.63</c:v>
                </c:pt>
                <c:pt idx="3335">
                  <c:v>188.57275999999999</c:v>
                </c:pt>
                <c:pt idx="3336">
                  <c:v>192.06800000000001</c:v>
                </c:pt>
                <c:pt idx="3337">
                  <c:v>192.8466</c:v>
                </c:pt>
                <c:pt idx="3338">
                  <c:v>165</c:v>
                </c:pt>
                <c:pt idx="3339">
                  <c:v>158.06768</c:v>
                </c:pt>
                <c:pt idx="3340">
                  <c:v>159.96963</c:v>
                </c:pt>
                <c:pt idx="3341">
                  <c:v>186.94936000000001</c:v>
                </c:pt>
                <c:pt idx="3342">
                  <c:v>227.74</c:v>
                </c:pt>
                <c:pt idx="3343">
                  <c:v>276.03314999999998</c:v>
                </c:pt>
                <c:pt idx="3344">
                  <c:v>305</c:v>
                </c:pt>
                <c:pt idx="3345">
                  <c:v>312.88</c:v>
                </c:pt>
                <c:pt idx="3346">
                  <c:v>275.81</c:v>
                </c:pt>
                <c:pt idx="3347">
                  <c:v>259.57</c:v>
                </c:pt>
                <c:pt idx="3348">
                  <c:v>230.02816999999999</c:v>
                </c:pt>
                <c:pt idx="3349">
                  <c:v>228.9</c:v>
                </c:pt>
                <c:pt idx="3350">
                  <c:v>238.08</c:v>
                </c:pt>
                <c:pt idx="3351">
                  <c:v>238.4</c:v>
                </c:pt>
                <c:pt idx="3352">
                  <c:v>253.62</c:v>
                </c:pt>
                <c:pt idx="3353">
                  <c:v>257</c:v>
                </c:pt>
                <c:pt idx="3354">
                  <c:v>312</c:v>
                </c:pt>
                <c:pt idx="3355">
                  <c:v>313.01</c:v>
                </c:pt>
                <c:pt idx="3356">
                  <c:v>255.62</c:v>
                </c:pt>
                <c:pt idx="3357">
                  <c:v>225.29</c:v>
                </c:pt>
                <c:pt idx="3358">
                  <c:v>221.39277000000001</c:v>
                </c:pt>
                <c:pt idx="3359">
                  <c:v>180</c:v>
                </c:pt>
                <c:pt idx="3360">
                  <c:v>199.88</c:v>
                </c:pt>
                <c:pt idx="3361">
                  <c:v>192.57</c:v>
                </c:pt>
                <c:pt idx="3362">
                  <c:v>172.01689999999999</c:v>
                </c:pt>
                <c:pt idx="3363">
                  <c:v>163.01006000000001</c:v>
                </c:pt>
                <c:pt idx="3364">
                  <c:v>172.06326999999999</c:v>
                </c:pt>
                <c:pt idx="3365">
                  <c:v>206.21793</c:v>
                </c:pt>
                <c:pt idx="3366">
                  <c:v>244.11</c:v>
                </c:pt>
                <c:pt idx="3367">
                  <c:v>263.42</c:v>
                </c:pt>
                <c:pt idx="3368">
                  <c:v>270.01074999999997</c:v>
                </c:pt>
                <c:pt idx="3369">
                  <c:v>253.66</c:v>
                </c:pt>
                <c:pt idx="3370">
                  <c:v>235.27</c:v>
                </c:pt>
                <c:pt idx="3371">
                  <c:v>223.01</c:v>
                </c:pt>
                <c:pt idx="3372">
                  <c:v>219.7</c:v>
                </c:pt>
                <c:pt idx="3373">
                  <c:v>210</c:v>
                </c:pt>
                <c:pt idx="3374">
                  <c:v>219.42842999999999</c:v>
                </c:pt>
                <c:pt idx="3375">
                  <c:v>223.64</c:v>
                </c:pt>
                <c:pt idx="3376">
                  <c:v>223.64</c:v>
                </c:pt>
                <c:pt idx="3377">
                  <c:v>240.26</c:v>
                </c:pt>
                <c:pt idx="3378">
                  <c:v>253.62</c:v>
                </c:pt>
                <c:pt idx="3379">
                  <c:v>263.29000000000002</c:v>
                </c:pt>
                <c:pt idx="3380">
                  <c:v>244.11</c:v>
                </c:pt>
                <c:pt idx="3381">
                  <c:v>223.97191000000001</c:v>
                </c:pt>
                <c:pt idx="3382">
                  <c:v>220.2</c:v>
                </c:pt>
                <c:pt idx="3383">
                  <c:v>197.15</c:v>
                </c:pt>
                <c:pt idx="3384">
                  <c:v>195</c:v>
                </c:pt>
                <c:pt idx="3385">
                  <c:v>179.12</c:v>
                </c:pt>
                <c:pt idx="3386">
                  <c:v>171.08914999999999</c:v>
                </c:pt>
                <c:pt idx="3387">
                  <c:v>166.06308000000001</c:v>
                </c:pt>
                <c:pt idx="3388">
                  <c:v>171.03057000000001</c:v>
                </c:pt>
                <c:pt idx="3389">
                  <c:v>194.81</c:v>
                </c:pt>
                <c:pt idx="3390">
                  <c:v>219.90262000000001</c:v>
                </c:pt>
                <c:pt idx="3391">
                  <c:v>250</c:v>
                </c:pt>
                <c:pt idx="3392">
                  <c:v>259.08</c:v>
                </c:pt>
                <c:pt idx="3393">
                  <c:v>241.4</c:v>
                </c:pt>
                <c:pt idx="3394">
                  <c:v>225.92207999999999</c:v>
                </c:pt>
                <c:pt idx="3395">
                  <c:v>212.21122</c:v>
                </c:pt>
                <c:pt idx="3396">
                  <c:v>198.76563999999999</c:v>
                </c:pt>
                <c:pt idx="3397">
                  <c:v>185.51784000000001</c:v>
                </c:pt>
                <c:pt idx="3398">
                  <c:v>188.96</c:v>
                </c:pt>
                <c:pt idx="3399">
                  <c:v>205.33</c:v>
                </c:pt>
                <c:pt idx="3400">
                  <c:v>215.02</c:v>
                </c:pt>
                <c:pt idx="3401">
                  <c:v>244.9</c:v>
                </c:pt>
                <c:pt idx="3402">
                  <c:v>255</c:v>
                </c:pt>
                <c:pt idx="3403">
                  <c:v>255.1</c:v>
                </c:pt>
                <c:pt idx="3404">
                  <c:v>230.91</c:v>
                </c:pt>
                <c:pt idx="3405">
                  <c:v>215.33</c:v>
                </c:pt>
                <c:pt idx="3406">
                  <c:v>207.04</c:v>
                </c:pt>
                <c:pt idx="3407">
                  <c:v>190</c:v>
                </c:pt>
                <c:pt idx="3408">
                  <c:v>150</c:v>
                </c:pt>
                <c:pt idx="3409">
                  <c:v>150</c:v>
                </c:pt>
                <c:pt idx="3410">
                  <c:v>120.795</c:v>
                </c:pt>
                <c:pt idx="3411">
                  <c:v>93.538669999999996</c:v>
                </c:pt>
                <c:pt idx="3412">
                  <c:v>160</c:v>
                </c:pt>
                <c:pt idx="3413">
                  <c:v>160</c:v>
                </c:pt>
                <c:pt idx="3414">
                  <c:v>249.99</c:v>
                </c:pt>
                <c:pt idx="3415">
                  <c:v>254.62</c:v>
                </c:pt>
                <c:pt idx="3416">
                  <c:v>255</c:v>
                </c:pt>
                <c:pt idx="3417">
                  <c:v>255</c:v>
                </c:pt>
                <c:pt idx="3418">
                  <c:v>232</c:v>
                </c:pt>
                <c:pt idx="3419">
                  <c:v>232</c:v>
                </c:pt>
                <c:pt idx="3420">
                  <c:v>199.6</c:v>
                </c:pt>
                <c:pt idx="3421">
                  <c:v>195.07</c:v>
                </c:pt>
                <c:pt idx="3422">
                  <c:v>205.1</c:v>
                </c:pt>
                <c:pt idx="3423">
                  <c:v>232</c:v>
                </c:pt>
                <c:pt idx="3424">
                  <c:v>241.93</c:v>
                </c:pt>
                <c:pt idx="3425">
                  <c:v>230.5</c:v>
                </c:pt>
                <c:pt idx="3426">
                  <c:v>245</c:v>
                </c:pt>
                <c:pt idx="3427">
                  <c:v>244.42</c:v>
                </c:pt>
                <c:pt idx="3428">
                  <c:v>250</c:v>
                </c:pt>
                <c:pt idx="3429">
                  <c:v>241.74</c:v>
                </c:pt>
                <c:pt idx="3430">
                  <c:v>195.7</c:v>
                </c:pt>
                <c:pt idx="3431">
                  <c:v>121.08146000000001</c:v>
                </c:pt>
                <c:pt idx="3432">
                  <c:v>84.806629999999998</c:v>
                </c:pt>
                <c:pt idx="3433">
                  <c:v>100.08198</c:v>
                </c:pt>
                <c:pt idx="3434">
                  <c:v>100.06641999999999</c:v>
                </c:pt>
                <c:pt idx="3435">
                  <c:v>100.01845</c:v>
                </c:pt>
                <c:pt idx="3436">
                  <c:v>115.03628999999999</c:v>
                </c:pt>
                <c:pt idx="3437">
                  <c:v>115.05582</c:v>
                </c:pt>
                <c:pt idx="3438">
                  <c:v>115.03400000000001</c:v>
                </c:pt>
                <c:pt idx="3439">
                  <c:v>160.15</c:v>
                </c:pt>
                <c:pt idx="3440">
                  <c:v>187.92633000000001</c:v>
                </c:pt>
                <c:pt idx="3441">
                  <c:v>200</c:v>
                </c:pt>
                <c:pt idx="3442">
                  <c:v>179.12</c:v>
                </c:pt>
                <c:pt idx="3443">
                  <c:v>167</c:v>
                </c:pt>
                <c:pt idx="3444">
                  <c:v>160.53</c:v>
                </c:pt>
                <c:pt idx="3445">
                  <c:v>158.71</c:v>
                </c:pt>
                <c:pt idx="3446">
                  <c:v>158</c:v>
                </c:pt>
                <c:pt idx="3447">
                  <c:v>159.63999999999999</c:v>
                </c:pt>
                <c:pt idx="3448">
                  <c:v>176.28</c:v>
                </c:pt>
                <c:pt idx="3449">
                  <c:v>199.53</c:v>
                </c:pt>
                <c:pt idx="3450">
                  <c:v>228.6</c:v>
                </c:pt>
                <c:pt idx="3451">
                  <c:v>245</c:v>
                </c:pt>
                <c:pt idx="3452">
                  <c:v>220.01158000000001</c:v>
                </c:pt>
                <c:pt idx="3453">
                  <c:v>205</c:v>
                </c:pt>
                <c:pt idx="3454">
                  <c:v>160.1</c:v>
                </c:pt>
                <c:pt idx="3455">
                  <c:v>81.999970000000005</c:v>
                </c:pt>
              </c:numCache>
            </c:numRef>
          </c:xVal>
          <c:yVal>
            <c:numRef>
              <c:f>'prijeee CORE cijene'!$C$2:$C$3457</c:f>
              <c:numCache>
                <c:formatCode>General</c:formatCode>
                <c:ptCount val="3456"/>
                <c:pt idx="0">
                  <c:v>68.48</c:v>
                </c:pt>
                <c:pt idx="1">
                  <c:v>66.040000000000006</c:v>
                </c:pt>
                <c:pt idx="2">
                  <c:v>64.59</c:v>
                </c:pt>
                <c:pt idx="3">
                  <c:v>64</c:v>
                </c:pt>
                <c:pt idx="4">
                  <c:v>64.900000000000006</c:v>
                </c:pt>
                <c:pt idx="5">
                  <c:v>67</c:v>
                </c:pt>
                <c:pt idx="6">
                  <c:v>79</c:v>
                </c:pt>
                <c:pt idx="7">
                  <c:v>86.44</c:v>
                </c:pt>
                <c:pt idx="8">
                  <c:v>88.11</c:v>
                </c:pt>
                <c:pt idx="9">
                  <c:v>82.31</c:v>
                </c:pt>
                <c:pt idx="10">
                  <c:v>76.81</c:v>
                </c:pt>
                <c:pt idx="11">
                  <c:v>72.5</c:v>
                </c:pt>
                <c:pt idx="12">
                  <c:v>68.22</c:v>
                </c:pt>
                <c:pt idx="13">
                  <c:v>70</c:v>
                </c:pt>
                <c:pt idx="14">
                  <c:v>71.2</c:v>
                </c:pt>
                <c:pt idx="15">
                  <c:v>72.5</c:v>
                </c:pt>
                <c:pt idx="16">
                  <c:v>73.989999999999995</c:v>
                </c:pt>
                <c:pt idx="17">
                  <c:v>78.319999999999993</c:v>
                </c:pt>
                <c:pt idx="18">
                  <c:v>82.99</c:v>
                </c:pt>
                <c:pt idx="19">
                  <c:v>86.44</c:v>
                </c:pt>
                <c:pt idx="20">
                  <c:v>86.7</c:v>
                </c:pt>
                <c:pt idx="21">
                  <c:v>86.44</c:v>
                </c:pt>
                <c:pt idx="22">
                  <c:v>85</c:v>
                </c:pt>
                <c:pt idx="23">
                  <c:v>77.98</c:v>
                </c:pt>
                <c:pt idx="24">
                  <c:v>78.58</c:v>
                </c:pt>
                <c:pt idx="25">
                  <c:v>72.7</c:v>
                </c:pt>
                <c:pt idx="26">
                  <c:v>68.33</c:v>
                </c:pt>
                <c:pt idx="27">
                  <c:v>65.599999999999994</c:v>
                </c:pt>
                <c:pt idx="28">
                  <c:v>66.09</c:v>
                </c:pt>
                <c:pt idx="29">
                  <c:v>69.319999999999993</c:v>
                </c:pt>
                <c:pt idx="30">
                  <c:v>80.91</c:v>
                </c:pt>
                <c:pt idx="31">
                  <c:v>89.27</c:v>
                </c:pt>
                <c:pt idx="32">
                  <c:v>92.5</c:v>
                </c:pt>
                <c:pt idx="33">
                  <c:v>88.11</c:v>
                </c:pt>
                <c:pt idx="34">
                  <c:v>86.28</c:v>
                </c:pt>
                <c:pt idx="35">
                  <c:v>85.87</c:v>
                </c:pt>
                <c:pt idx="36">
                  <c:v>82.18</c:v>
                </c:pt>
                <c:pt idx="37">
                  <c:v>79.260000000000005</c:v>
                </c:pt>
                <c:pt idx="38">
                  <c:v>80.91</c:v>
                </c:pt>
                <c:pt idx="39">
                  <c:v>83</c:v>
                </c:pt>
                <c:pt idx="40">
                  <c:v>83.67</c:v>
                </c:pt>
                <c:pt idx="41">
                  <c:v>83.35</c:v>
                </c:pt>
                <c:pt idx="42">
                  <c:v>85.97</c:v>
                </c:pt>
                <c:pt idx="43">
                  <c:v>96.11</c:v>
                </c:pt>
                <c:pt idx="44">
                  <c:v>94.92</c:v>
                </c:pt>
                <c:pt idx="45">
                  <c:v>89.99</c:v>
                </c:pt>
                <c:pt idx="46">
                  <c:v>87.25</c:v>
                </c:pt>
                <c:pt idx="47">
                  <c:v>80.97</c:v>
                </c:pt>
                <c:pt idx="48">
                  <c:v>81.75</c:v>
                </c:pt>
                <c:pt idx="49">
                  <c:v>74.87</c:v>
                </c:pt>
                <c:pt idx="50">
                  <c:v>68.099999999999994</c:v>
                </c:pt>
                <c:pt idx="51">
                  <c:v>66.58</c:v>
                </c:pt>
                <c:pt idx="52">
                  <c:v>66.33</c:v>
                </c:pt>
                <c:pt idx="53">
                  <c:v>70.150000000000006</c:v>
                </c:pt>
                <c:pt idx="54">
                  <c:v>82</c:v>
                </c:pt>
                <c:pt idx="55">
                  <c:v>96.49</c:v>
                </c:pt>
                <c:pt idx="56">
                  <c:v>92.26</c:v>
                </c:pt>
                <c:pt idx="57">
                  <c:v>85.05</c:v>
                </c:pt>
                <c:pt idx="58">
                  <c:v>76.92</c:v>
                </c:pt>
                <c:pt idx="59">
                  <c:v>74</c:v>
                </c:pt>
                <c:pt idx="60">
                  <c:v>79.77</c:v>
                </c:pt>
                <c:pt idx="61">
                  <c:v>78.849999999999994</c:v>
                </c:pt>
                <c:pt idx="62">
                  <c:v>80.5</c:v>
                </c:pt>
                <c:pt idx="63">
                  <c:v>81.99</c:v>
                </c:pt>
                <c:pt idx="64">
                  <c:v>82.7</c:v>
                </c:pt>
                <c:pt idx="65">
                  <c:v>76.959999999999994</c:v>
                </c:pt>
                <c:pt idx="66">
                  <c:v>82.98</c:v>
                </c:pt>
                <c:pt idx="67">
                  <c:v>88.07</c:v>
                </c:pt>
                <c:pt idx="68">
                  <c:v>89.92</c:v>
                </c:pt>
                <c:pt idx="69">
                  <c:v>88.07</c:v>
                </c:pt>
                <c:pt idx="70">
                  <c:v>85.46</c:v>
                </c:pt>
                <c:pt idx="71">
                  <c:v>79.88</c:v>
                </c:pt>
                <c:pt idx="72">
                  <c:v>78.56</c:v>
                </c:pt>
                <c:pt idx="73">
                  <c:v>70.58</c:v>
                </c:pt>
                <c:pt idx="74">
                  <c:v>65.98</c:v>
                </c:pt>
                <c:pt idx="75">
                  <c:v>61.05</c:v>
                </c:pt>
                <c:pt idx="76">
                  <c:v>58.07</c:v>
                </c:pt>
                <c:pt idx="77">
                  <c:v>57.74</c:v>
                </c:pt>
                <c:pt idx="78">
                  <c:v>58.07</c:v>
                </c:pt>
                <c:pt idx="79">
                  <c:v>64.61</c:v>
                </c:pt>
                <c:pt idx="80">
                  <c:v>72.22</c:v>
                </c:pt>
                <c:pt idx="81">
                  <c:v>61.77</c:v>
                </c:pt>
                <c:pt idx="82">
                  <c:v>49.12</c:v>
                </c:pt>
                <c:pt idx="83">
                  <c:v>40.799999999999997</c:v>
                </c:pt>
                <c:pt idx="84">
                  <c:v>68.03</c:v>
                </c:pt>
                <c:pt idx="85">
                  <c:v>1.3</c:v>
                </c:pt>
                <c:pt idx="86">
                  <c:v>60.2</c:v>
                </c:pt>
                <c:pt idx="87">
                  <c:v>3.5</c:v>
                </c:pt>
                <c:pt idx="88">
                  <c:v>29.94</c:v>
                </c:pt>
                <c:pt idx="89">
                  <c:v>71.260000000000005</c:v>
                </c:pt>
                <c:pt idx="90">
                  <c:v>78.47</c:v>
                </c:pt>
                <c:pt idx="91">
                  <c:v>44.65</c:v>
                </c:pt>
                <c:pt idx="92">
                  <c:v>82</c:v>
                </c:pt>
                <c:pt idx="93">
                  <c:v>81.2</c:v>
                </c:pt>
                <c:pt idx="94">
                  <c:v>73.81</c:v>
                </c:pt>
                <c:pt idx="95">
                  <c:v>42.48</c:v>
                </c:pt>
                <c:pt idx="96">
                  <c:v>25</c:v>
                </c:pt>
                <c:pt idx="97">
                  <c:v>10.19</c:v>
                </c:pt>
                <c:pt idx="98">
                  <c:v>7.23</c:v>
                </c:pt>
                <c:pt idx="99">
                  <c:v>25.96</c:v>
                </c:pt>
                <c:pt idx="100">
                  <c:v>4.55</c:v>
                </c:pt>
                <c:pt idx="101">
                  <c:v>3.04</c:v>
                </c:pt>
                <c:pt idx="102">
                  <c:v>4.97</c:v>
                </c:pt>
                <c:pt idx="103">
                  <c:v>10</c:v>
                </c:pt>
                <c:pt idx="104">
                  <c:v>4.32</c:v>
                </c:pt>
                <c:pt idx="105">
                  <c:v>2.77</c:v>
                </c:pt>
                <c:pt idx="106">
                  <c:v>0.3</c:v>
                </c:pt>
                <c:pt idx="107">
                  <c:v>0.01</c:v>
                </c:pt>
                <c:pt idx="108">
                  <c:v>-0.01</c:v>
                </c:pt>
                <c:pt idx="109">
                  <c:v>-23.4</c:v>
                </c:pt>
                <c:pt idx="110">
                  <c:v>-36.72</c:v>
                </c:pt>
                <c:pt idx="111">
                  <c:v>-21.01</c:v>
                </c:pt>
                <c:pt idx="112">
                  <c:v>-1.97</c:v>
                </c:pt>
                <c:pt idx="113">
                  <c:v>9.0399999999999991</c:v>
                </c:pt>
                <c:pt idx="114">
                  <c:v>61.44</c:v>
                </c:pt>
                <c:pt idx="115">
                  <c:v>78.39</c:v>
                </c:pt>
                <c:pt idx="116">
                  <c:v>83.53</c:v>
                </c:pt>
                <c:pt idx="117">
                  <c:v>84.93</c:v>
                </c:pt>
                <c:pt idx="118">
                  <c:v>83.91</c:v>
                </c:pt>
                <c:pt idx="119">
                  <c:v>75.010000000000005</c:v>
                </c:pt>
                <c:pt idx="120">
                  <c:v>68.56</c:v>
                </c:pt>
                <c:pt idx="121">
                  <c:v>61.1</c:v>
                </c:pt>
                <c:pt idx="122">
                  <c:v>56.69</c:v>
                </c:pt>
                <c:pt idx="123">
                  <c:v>45.7</c:v>
                </c:pt>
                <c:pt idx="124">
                  <c:v>51.8</c:v>
                </c:pt>
                <c:pt idx="125">
                  <c:v>62.1</c:v>
                </c:pt>
                <c:pt idx="126">
                  <c:v>78</c:v>
                </c:pt>
                <c:pt idx="127">
                  <c:v>91.62</c:v>
                </c:pt>
                <c:pt idx="128">
                  <c:v>93</c:v>
                </c:pt>
                <c:pt idx="129">
                  <c:v>83.7</c:v>
                </c:pt>
                <c:pt idx="130">
                  <c:v>68.790000000000006</c:v>
                </c:pt>
                <c:pt idx="131">
                  <c:v>67.03</c:v>
                </c:pt>
                <c:pt idx="132">
                  <c:v>69.09</c:v>
                </c:pt>
                <c:pt idx="133">
                  <c:v>67.2</c:v>
                </c:pt>
                <c:pt idx="134">
                  <c:v>69</c:v>
                </c:pt>
                <c:pt idx="135">
                  <c:v>63.88</c:v>
                </c:pt>
                <c:pt idx="136">
                  <c:v>68.47</c:v>
                </c:pt>
                <c:pt idx="137">
                  <c:v>82.08</c:v>
                </c:pt>
                <c:pt idx="138">
                  <c:v>88.85</c:v>
                </c:pt>
                <c:pt idx="139">
                  <c:v>95</c:v>
                </c:pt>
                <c:pt idx="140">
                  <c:v>98.35</c:v>
                </c:pt>
                <c:pt idx="141">
                  <c:v>95</c:v>
                </c:pt>
                <c:pt idx="142">
                  <c:v>90</c:v>
                </c:pt>
                <c:pt idx="143">
                  <c:v>84.18</c:v>
                </c:pt>
                <c:pt idx="144">
                  <c:v>78.22</c:v>
                </c:pt>
                <c:pt idx="145">
                  <c:v>71.52</c:v>
                </c:pt>
                <c:pt idx="146">
                  <c:v>69.099999999999994</c:v>
                </c:pt>
                <c:pt idx="147">
                  <c:v>68.03</c:v>
                </c:pt>
                <c:pt idx="148">
                  <c:v>68.180000000000007</c:v>
                </c:pt>
                <c:pt idx="149">
                  <c:v>71.09</c:v>
                </c:pt>
                <c:pt idx="150">
                  <c:v>84</c:v>
                </c:pt>
                <c:pt idx="151">
                  <c:v>93.55</c:v>
                </c:pt>
                <c:pt idx="152">
                  <c:v>96.81</c:v>
                </c:pt>
                <c:pt idx="153">
                  <c:v>90</c:v>
                </c:pt>
                <c:pt idx="154">
                  <c:v>83.99</c:v>
                </c:pt>
                <c:pt idx="155">
                  <c:v>81.400000000000006</c:v>
                </c:pt>
                <c:pt idx="156">
                  <c:v>74.989999999999995</c:v>
                </c:pt>
                <c:pt idx="157">
                  <c:v>72.010000000000005</c:v>
                </c:pt>
                <c:pt idx="158">
                  <c:v>74.989999999999995</c:v>
                </c:pt>
                <c:pt idx="159">
                  <c:v>80</c:v>
                </c:pt>
                <c:pt idx="160">
                  <c:v>82.94</c:v>
                </c:pt>
                <c:pt idx="161">
                  <c:v>85.6</c:v>
                </c:pt>
                <c:pt idx="162">
                  <c:v>94.6</c:v>
                </c:pt>
                <c:pt idx="163">
                  <c:v>100</c:v>
                </c:pt>
                <c:pt idx="164">
                  <c:v>100</c:v>
                </c:pt>
                <c:pt idx="165">
                  <c:v>97.36</c:v>
                </c:pt>
                <c:pt idx="166">
                  <c:v>91.77</c:v>
                </c:pt>
                <c:pt idx="167">
                  <c:v>83.14</c:v>
                </c:pt>
                <c:pt idx="168">
                  <c:v>77.59</c:v>
                </c:pt>
                <c:pt idx="169">
                  <c:v>70.77</c:v>
                </c:pt>
                <c:pt idx="170">
                  <c:v>70.95</c:v>
                </c:pt>
                <c:pt idx="171">
                  <c:v>66.900000000000006</c:v>
                </c:pt>
                <c:pt idx="172">
                  <c:v>68.569999999999993</c:v>
                </c:pt>
                <c:pt idx="173">
                  <c:v>70.98</c:v>
                </c:pt>
                <c:pt idx="174">
                  <c:v>85.58</c:v>
                </c:pt>
                <c:pt idx="175">
                  <c:v>99.29</c:v>
                </c:pt>
                <c:pt idx="176">
                  <c:v>100</c:v>
                </c:pt>
                <c:pt idx="177">
                  <c:v>91.95</c:v>
                </c:pt>
                <c:pt idx="178">
                  <c:v>83.99</c:v>
                </c:pt>
                <c:pt idx="179">
                  <c:v>78.45</c:v>
                </c:pt>
                <c:pt idx="180">
                  <c:v>74.7</c:v>
                </c:pt>
                <c:pt idx="181">
                  <c:v>76.02</c:v>
                </c:pt>
                <c:pt idx="182">
                  <c:v>79.989999999999995</c:v>
                </c:pt>
                <c:pt idx="183">
                  <c:v>80.97</c:v>
                </c:pt>
                <c:pt idx="184">
                  <c:v>85.5</c:v>
                </c:pt>
                <c:pt idx="185">
                  <c:v>92.64</c:v>
                </c:pt>
                <c:pt idx="186">
                  <c:v>102.53</c:v>
                </c:pt>
                <c:pt idx="187">
                  <c:v>118.05</c:v>
                </c:pt>
                <c:pt idx="188">
                  <c:v>111.53</c:v>
                </c:pt>
                <c:pt idx="189">
                  <c:v>100.84</c:v>
                </c:pt>
                <c:pt idx="190">
                  <c:v>87.97</c:v>
                </c:pt>
                <c:pt idx="191">
                  <c:v>66.760000000000005</c:v>
                </c:pt>
                <c:pt idx="192">
                  <c:v>66.28</c:v>
                </c:pt>
                <c:pt idx="193">
                  <c:v>66</c:v>
                </c:pt>
                <c:pt idx="194">
                  <c:v>64.13</c:v>
                </c:pt>
                <c:pt idx="195">
                  <c:v>62.67</c:v>
                </c:pt>
                <c:pt idx="196">
                  <c:v>62.8</c:v>
                </c:pt>
                <c:pt idx="197">
                  <c:v>65.08</c:v>
                </c:pt>
                <c:pt idx="198">
                  <c:v>71.72</c:v>
                </c:pt>
                <c:pt idx="199">
                  <c:v>94.08</c:v>
                </c:pt>
                <c:pt idx="200">
                  <c:v>99</c:v>
                </c:pt>
                <c:pt idx="201">
                  <c:v>87.56</c:v>
                </c:pt>
                <c:pt idx="202">
                  <c:v>78.17</c:v>
                </c:pt>
                <c:pt idx="203">
                  <c:v>84.34</c:v>
                </c:pt>
                <c:pt idx="204">
                  <c:v>82.35</c:v>
                </c:pt>
                <c:pt idx="205">
                  <c:v>85.58</c:v>
                </c:pt>
                <c:pt idx="206">
                  <c:v>86.95</c:v>
                </c:pt>
                <c:pt idx="207">
                  <c:v>85.58</c:v>
                </c:pt>
                <c:pt idx="208">
                  <c:v>88</c:v>
                </c:pt>
                <c:pt idx="209">
                  <c:v>90.17</c:v>
                </c:pt>
                <c:pt idx="210">
                  <c:v>92.95</c:v>
                </c:pt>
                <c:pt idx="211">
                  <c:v>112.23</c:v>
                </c:pt>
                <c:pt idx="212">
                  <c:v>103.46</c:v>
                </c:pt>
                <c:pt idx="213">
                  <c:v>98.91</c:v>
                </c:pt>
                <c:pt idx="214">
                  <c:v>91.03</c:v>
                </c:pt>
                <c:pt idx="215">
                  <c:v>82.17</c:v>
                </c:pt>
                <c:pt idx="216">
                  <c:v>74.650000000000006</c:v>
                </c:pt>
                <c:pt idx="217">
                  <c:v>69.97</c:v>
                </c:pt>
                <c:pt idx="218">
                  <c:v>67.069999999999993</c:v>
                </c:pt>
                <c:pt idx="219">
                  <c:v>65.19</c:v>
                </c:pt>
                <c:pt idx="220">
                  <c:v>66.09</c:v>
                </c:pt>
                <c:pt idx="221">
                  <c:v>70.099999999999994</c:v>
                </c:pt>
                <c:pt idx="222">
                  <c:v>85.57</c:v>
                </c:pt>
                <c:pt idx="223">
                  <c:v>97.05</c:v>
                </c:pt>
                <c:pt idx="224">
                  <c:v>100.02</c:v>
                </c:pt>
                <c:pt idx="225">
                  <c:v>95</c:v>
                </c:pt>
                <c:pt idx="226">
                  <c:v>89.74</c:v>
                </c:pt>
                <c:pt idx="227">
                  <c:v>86.77</c:v>
                </c:pt>
                <c:pt idx="228">
                  <c:v>82.56</c:v>
                </c:pt>
                <c:pt idx="229">
                  <c:v>82.46</c:v>
                </c:pt>
                <c:pt idx="230">
                  <c:v>67.150000000000006</c:v>
                </c:pt>
                <c:pt idx="231">
                  <c:v>67.7</c:v>
                </c:pt>
                <c:pt idx="232">
                  <c:v>66</c:v>
                </c:pt>
                <c:pt idx="233">
                  <c:v>83.85</c:v>
                </c:pt>
                <c:pt idx="234">
                  <c:v>91.1</c:v>
                </c:pt>
                <c:pt idx="235">
                  <c:v>97</c:v>
                </c:pt>
                <c:pt idx="236">
                  <c:v>96.91</c:v>
                </c:pt>
                <c:pt idx="237">
                  <c:v>92.37</c:v>
                </c:pt>
                <c:pt idx="238">
                  <c:v>85.86</c:v>
                </c:pt>
                <c:pt idx="239">
                  <c:v>79.75</c:v>
                </c:pt>
                <c:pt idx="240">
                  <c:v>80.17</c:v>
                </c:pt>
                <c:pt idx="241">
                  <c:v>74.23</c:v>
                </c:pt>
                <c:pt idx="242">
                  <c:v>71.349999999999994</c:v>
                </c:pt>
                <c:pt idx="243">
                  <c:v>70.069999999999993</c:v>
                </c:pt>
                <c:pt idx="244">
                  <c:v>67.3</c:v>
                </c:pt>
                <c:pt idx="245">
                  <c:v>64.91</c:v>
                </c:pt>
                <c:pt idx="246">
                  <c:v>67.28</c:v>
                </c:pt>
                <c:pt idx="247">
                  <c:v>73.5</c:v>
                </c:pt>
                <c:pt idx="248">
                  <c:v>74.37</c:v>
                </c:pt>
                <c:pt idx="249">
                  <c:v>72.680000000000007</c:v>
                </c:pt>
                <c:pt idx="250">
                  <c:v>69.73</c:v>
                </c:pt>
                <c:pt idx="251">
                  <c:v>67.31</c:v>
                </c:pt>
                <c:pt idx="252">
                  <c:v>68.88</c:v>
                </c:pt>
                <c:pt idx="253">
                  <c:v>65.03</c:v>
                </c:pt>
                <c:pt idx="254">
                  <c:v>61.1</c:v>
                </c:pt>
                <c:pt idx="255">
                  <c:v>61.2</c:v>
                </c:pt>
                <c:pt idx="256">
                  <c:v>65.510000000000005</c:v>
                </c:pt>
                <c:pt idx="257">
                  <c:v>73</c:v>
                </c:pt>
                <c:pt idx="258">
                  <c:v>81</c:v>
                </c:pt>
                <c:pt idx="259">
                  <c:v>89</c:v>
                </c:pt>
                <c:pt idx="260">
                  <c:v>92.75</c:v>
                </c:pt>
                <c:pt idx="261">
                  <c:v>89.98</c:v>
                </c:pt>
                <c:pt idx="262">
                  <c:v>83.98</c:v>
                </c:pt>
                <c:pt idx="263">
                  <c:v>78.05</c:v>
                </c:pt>
                <c:pt idx="264">
                  <c:v>76.010000000000005</c:v>
                </c:pt>
                <c:pt idx="265">
                  <c:v>66.8</c:v>
                </c:pt>
                <c:pt idx="266">
                  <c:v>63.04</c:v>
                </c:pt>
                <c:pt idx="267">
                  <c:v>60.03</c:v>
                </c:pt>
                <c:pt idx="268">
                  <c:v>54.93</c:v>
                </c:pt>
                <c:pt idx="269">
                  <c:v>50.74</c:v>
                </c:pt>
                <c:pt idx="270">
                  <c:v>50.98</c:v>
                </c:pt>
                <c:pt idx="271">
                  <c:v>53.41</c:v>
                </c:pt>
                <c:pt idx="272">
                  <c:v>67.11</c:v>
                </c:pt>
                <c:pt idx="273">
                  <c:v>64.08</c:v>
                </c:pt>
                <c:pt idx="274">
                  <c:v>71</c:v>
                </c:pt>
                <c:pt idx="275">
                  <c:v>70.62</c:v>
                </c:pt>
                <c:pt idx="276">
                  <c:v>71</c:v>
                </c:pt>
                <c:pt idx="277">
                  <c:v>65.03</c:v>
                </c:pt>
                <c:pt idx="278">
                  <c:v>28.99</c:v>
                </c:pt>
                <c:pt idx="279">
                  <c:v>69.069999999999993</c:v>
                </c:pt>
                <c:pt idx="280">
                  <c:v>70.31</c:v>
                </c:pt>
                <c:pt idx="281">
                  <c:v>63.1</c:v>
                </c:pt>
                <c:pt idx="282">
                  <c:v>70.05</c:v>
                </c:pt>
                <c:pt idx="283">
                  <c:v>82.6</c:v>
                </c:pt>
                <c:pt idx="284">
                  <c:v>85.01</c:v>
                </c:pt>
                <c:pt idx="285">
                  <c:v>86.53</c:v>
                </c:pt>
                <c:pt idx="286">
                  <c:v>88.13</c:v>
                </c:pt>
                <c:pt idx="287">
                  <c:v>81</c:v>
                </c:pt>
                <c:pt idx="288">
                  <c:v>65.989999999999995</c:v>
                </c:pt>
                <c:pt idx="289">
                  <c:v>62.96</c:v>
                </c:pt>
                <c:pt idx="290">
                  <c:v>61.03</c:v>
                </c:pt>
                <c:pt idx="291">
                  <c:v>58.9</c:v>
                </c:pt>
                <c:pt idx="292">
                  <c:v>58.62</c:v>
                </c:pt>
                <c:pt idx="293">
                  <c:v>62.5</c:v>
                </c:pt>
                <c:pt idx="294">
                  <c:v>77.64</c:v>
                </c:pt>
                <c:pt idx="295">
                  <c:v>88.94</c:v>
                </c:pt>
                <c:pt idx="296">
                  <c:v>92</c:v>
                </c:pt>
                <c:pt idx="297">
                  <c:v>91.42</c:v>
                </c:pt>
                <c:pt idx="298">
                  <c:v>86.28</c:v>
                </c:pt>
                <c:pt idx="299">
                  <c:v>86</c:v>
                </c:pt>
                <c:pt idx="300">
                  <c:v>84.69</c:v>
                </c:pt>
                <c:pt idx="301">
                  <c:v>85</c:v>
                </c:pt>
                <c:pt idx="302">
                  <c:v>87.75</c:v>
                </c:pt>
                <c:pt idx="303">
                  <c:v>91.49</c:v>
                </c:pt>
                <c:pt idx="304">
                  <c:v>92</c:v>
                </c:pt>
                <c:pt idx="305">
                  <c:v>93</c:v>
                </c:pt>
                <c:pt idx="306">
                  <c:v>95</c:v>
                </c:pt>
                <c:pt idx="307">
                  <c:v>93.79</c:v>
                </c:pt>
                <c:pt idx="308">
                  <c:v>94.07</c:v>
                </c:pt>
                <c:pt idx="309">
                  <c:v>91.27</c:v>
                </c:pt>
                <c:pt idx="310">
                  <c:v>86.09</c:v>
                </c:pt>
                <c:pt idx="311">
                  <c:v>77.8</c:v>
                </c:pt>
                <c:pt idx="312">
                  <c:v>74.03</c:v>
                </c:pt>
                <c:pt idx="313">
                  <c:v>68.38</c:v>
                </c:pt>
                <c:pt idx="314">
                  <c:v>66.8</c:v>
                </c:pt>
                <c:pt idx="315">
                  <c:v>65.680000000000007</c:v>
                </c:pt>
                <c:pt idx="316">
                  <c:v>64.69</c:v>
                </c:pt>
                <c:pt idx="317">
                  <c:v>67.67</c:v>
                </c:pt>
                <c:pt idx="318">
                  <c:v>83.08</c:v>
                </c:pt>
                <c:pt idx="319">
                  <c:v>93.76</c:v>
                </c:pt>
                <c:pt idx="320">
                  <c:v>96</c:v>
                </c:pt>
                <c:pt idx="321">
                  <c:v>93.65</c:v>
                </c:pt>
                <c:pt idx="322">
                  <c:v>91</c:v>
                </c:pt>
                <c:pt idx="323">
                  <c:v>90.1</c:v>
                </c:pt>
                <c:pt idx="324">
                  <c:v>88.48</c:v>
                </c:pt>
                <c:pt idx="325">
                  <c:v>88.56</c:v>
                </c:pt>
                <c:pt idx="326">
                  <c:v>90.1</c:v>
                </c:pt>
                <c:pt idx="327">
                  <c:v>91</c:v>
                </c:pt>
                <c:pt idx="328">
                  <c:v>98</c:v>
                </c:pt>
                <c:pt idx="329">
                  <c:v>100</c:v>
                </c:pt>
                <c:pt idx="330">
                  <c:v>100</c:v>
                </c:pt>
                <c:pt idx="331">
                  <c:v>100.09</c:v>
                </c:pt>
                <c:pt idx="332">
                  <c:v>99.56</c:v>
                </c:pt>
                <c:pt idx="333">
                  <c:v>100</c:v>
                </c:pt>
                <c:pt idx="334">
                  <c:v>90.68</c:v>
                </c:pt>
                <c:pt idx="335">
                  <c:v>82.95</c:v>
                </c:pt>
                <c:pt idx="336">
                  <c:v>84.1</c:v>
                </c:pt>
                <c:pt idx="337">
                  <c:v>72.53</c:v>
                </c:pt>
                <c:pt idx="338">
                  <c:v>84.1</c:v>
                </c:pt>
                <c:pt idx="339">
                  <c:v>84.1</c:v>
                </c:pt>
                <c:pt idx="340">
                  <c:v>84.1</c:v>
                </c:pt>
                <c:pt idx="341">
                  <c:v>74.599999999999994</c:v>
                </c:pt>
                <c:pt idx="342">
                  <c:v>87.42</c:v>
                </c:pt>
                <c:pt idx="343">
                  <c:v>108.85</c:v>
                </c:pt>
                <c:pt idx="344">
                  <c:v>118.88</c:v>
                </c:pt>
                <c:pt idx="345">
                  <c:v>111.17</c:v>
                </c:pt>
                <c:pt idx="346">
                  <c:v>107</c:v>
                </c:pt>
                <c:pt idx="347">
                  <c:v>105</c:v>
                </c:pt>
                <c:pt idx="348">
                  <c:v>96.39</c:v>
                </c:pt>
                <c:pt idx="349">
                  <c:v>97.08</c:v>
                </c:pt>
                <c:pt idx="350">
                  <c:v>105</c:v>
                </c:pt>
                <c:pt idx="351">
                  <c:v>109.93</c:v>
                </c:pt>
                <c:pt idx="352">
                  <c:v>110</c:v>
                </c:pt>
                <c:pt idx="353">
                  <c:v>113.55</c:v>
                </c:pt>
                <c:pt idx="354">
                  <c:v>119.81</c:v>
                </c:pt>
                <c:pt idx="355">
                  <c:v>138.05000000000001</c:v>
                </c:pt>
                <c:pt idx="356">
                  <c:v>131.53</c:v>
                </c:pt>
                <c:pt idx="357">
                  <c:v>111.17</c:v>
                </c:pt>
                <c:pt idx="358">
                  <c:v>98.24</c:v>
                </c:pt>
                <c:pt idx="359">
                  <c:v>89.94</c:v>
                </c:pt>
                <c:pt idx="360">
                  <c:v>84.84</c:v>
                </c:pt>
                <c:pt idx="361">
                  <c:v>80.430000000000007</c:v>
                </c:pt>
                <c:pt idx="362">
                  <c:v>78.3</c:v>
                </c:pt>
                <c:pt idx="363">
                  <c:v>78.819999999999993</c:v>
                </c:pt>
                <c:pt idx="364">
                  <c:v>78.349999999999994</c:v>
                </c:pt>
                <c:pt idx="365">
                  <c:v>78.44</c:v>
                </c:pt>
                <c:pt idx="366">
                  <c:v>90.98</c:v>
                </c:pt>
                <c:pt idx="367">
                  <c:v>103.86</c:v>
                </c:pt>
                <c:pt idx="368">
                  <c:v>119.81</c:v>
                </c:pt>
                <c:pt idx="369">
                  <c:v>120</c:v>
                </c:pt>
                <c:pt idx="370">
                  <c:v>116.32</c:v>
                </c:pt>
                <c:pt idx="371">
                  <c:v>136.99</c:v>
                </c:pt>
                <c:pt idx="372">
                  <c:v>136.99</c:v>
                </c:pt>
                <c:pt idx="373">
                  <c:v>130.75</c:v>
                </c:pt>
                <c:pt idx="374">
                  <c:v>136.88999999999999</c:v>
                </c:pt>
                <c:pt idx="375">
                  <c:v>120</c:v>
                </c:pt>
                <c:pt idx="376">
                  <c:v>120.01</c:v>
                </c:pt>
                <c:pt idx="377">
                  <c:v>120</c:v>
                </c:pt>
                <c:pt idx="378">
                  <c:v>120</c:v>
                </c:pt>
                <c:pt idx="379">
                  <c:v>124.39</c:v>
                </c:pt>
                <c:pt idx="380">
                  <c:v>120</c:v>
                </c:pt>
                <c:pt idx="381">
                  <c:v>117.97</c:v>
                </c:pt>
                <c:pt idx="382">
                  <c:v>98.01</c:v>
                </c:pt>
                <c:pt idx="383">
                  <c:v>91.38</c:v>
                </c:pt>
                <c:pt idx="384">
                  <c:v>84.63</c:v>
                </c:pt>
                <c:pt idx="385">
                  <c:v>81.22</c:v>
                </c:pt>
                <c:pt idx="386">
                  <c:v>77.69</c:v>
                </c:pt>
                <c:pt idx="387">
                  <c:v>76.22</c:v>
                </c:pt>
                <c:pt idx="388">
                  <c:v>76.62</c:v>
                </c:pt>
                <c:pt idx="389">
                  <c:v>78.3</c:v>
                </c:pt>
                <c:pt idx="390">
                  <c:v>89.6</c:v>
                </c:pt>
                <c:pt idx="391">
                  <c:v>100.23</c:v>
                </c:pt>
                <c:pt idx="392">
                  <c:v>109.92</c:v>
                </c:pt>
                <c:pt idx="393">
                  <c:v>110.35</c:v>
                </c:pt>
                <c:pt idx="394">
                  <c:v>103.19</c:v>
                </c:pt>
                <c:pt idx="395">
                  <c:v>99.85</c:v>
                </c:pt>
                <c:pt idx="396">
                  <c:v>90</c:v>
                </c:pt>
                <c:pt idx="397">
                  <c:v>90</c:v>
                </c:pt>
                <c:pt idx="398">
                  <c:v>92.24</c:v>
                </c:pt>
                <c:pt idx="399">
                  <c:v>91.59</c:v>
                </c:pt>
                <c:pt idx="400">
                  <c:v>98.01</c:v>
                </c:pt>
                <c:pt idx="401">
                  <c:v>99.16</c:v>
                </c:pt>
                <c:pt idx="402">
                  <c:v>111</c:v>
                </c:pt>
                <c:pt idx="403">
                  <c:v>120.24</c:v>
                </c:pt>
                <c:pt idx="404">
                  <c:v>108.34</c:v>
                </c:pt>
                <c:pt idx="405">
                  <c:v>107.22</c:v>
                </c:pt>
                <c:pt idx="406">
                  <c:v>97.97</c:v>
                </c:pt>
                <c:pt idx="407">
                  <c:v>89.71</c:v>
                </c:pt>
                <c:pt idx="408">
                  <c:v>88.94</c:v>
                </c:pt>
                <c:pt idx="409">
                  <c:v>84.33</c:v>
                </c:pt>
                <c:pt idx="410">
                  <c:v>84.33</c:v>
                </c:pt>
                <c:pt idx="411">
                  <c:v>80.09</c:v>
                </c:pt>
                <c:pt idx="412">
                  <c:v>74.22</c:v>
                </c:pt>
                <c:pt idx="413">
                  <c:v>72.900000000000006</c:v>
                </c:pt>
                <c:pt idx="414">
                  <c:v>80.64</c:v>
                </c:pt>
                <c:pt idx="415">
                  <c:v>81.27</c:v>
                </c:pt>
                <c:pt idx="416">
                  <c:v>83.11</c:v>
                </c:pt>
                <c:pt idx="417">
                  <c:v>82.77</c:v>
                </c:pt>
                <c:pt idx="418">
                  <c:v>82.19</c:v>
                </c:pt>
                <c:pt idx="419">
                  <c:v>81.099999999999994</c:v>
                </c:pt>
                <c:pt idx="420">
                  <c:v>73.69</c:v>
                </c:pt>
                <c:pt idx="421">
                  <c:v>68.97</c:v>
                </c:pt>
                <c:pt idx="422">
                  <c:v>67.08</c:v>
                </c:pt>
                <c:pt idx="423">
                  <c:v>75.11</c:v>
                </c:pt>
                <c:pt idx="424">
                  <c:v>82.19</c:v>
                </c:pt>
                <c:pt idx="425">
                  <c:v>83.87</c:v>
                </c:pt>
                <c:pt idx="426">
                  <c:v>85</c:v>
                </c:pt>
                <c:pt idx="427">
                  <c:v>94.74</c:v>
                </c:pt>
                <c:pt idx="428">
                  <c:v>94.91</c:v>
                </c:pt>
                <c:pt idx="429">
                  <c:v>94.78</c:v>
                </c:pt>
                <c:pt idx="430">
                  <c:v>91.03</c:v>
                </c:pt>
                <c:pt idx="431">
                  <c:v>84.78</c:v>
                </c:pt>
                <c:pt idx="432">
                  <c:v>76.89</c:v>
                </c:pt>
                <c:pt idx="433">
                  <c:v>71</c:v>
                </c:pt>
                <c:pt idx="434">
                  <c:v>68.05</c:v>
                </c:pt>
                <c:pt idx="435">
                  <c:v>67.25</c:v>
                </c:pt>
                <c:pt idx="436">
                  <c:v>65.55</c:v>
                </c:pt>
                <c:pt idx="437">
                  <c:v>65.92</c:v>
                </c:pt>
                <c:pt idx="438">
                  <c:v>66.069999999999993</c:v>
                </c:pt>
                <c:pt idx="439">
                  <c:v>65.03</c:v>
                </c:pt>
                <c:pt idx="440">
                  <c:v>68</c:v>
                </c:pt>
                <c:pt idx="441">
                  <c:v>68</c:v>
                </c:pt>
                <c:pt idx="442">
                  <c:v>60</c:v>
                </c:pt>
                <c:pt idx="443">
                  <c:v>80.63</c:v>
                </c:pt>
                <c:pt idx="444">
                  <c:v>82.77</c:v>
                </c:pt>
                <c:pt idx="445">
                  <c:v>81.099999999999994</c:v>
                </c:pt>
                <c:pt idx="446">
                  <c:v>68</c:v>
                </c:pt>
                <c:pt idx="447">
                  <c:v>60</c:v>
                </c:pt>
                <c:pt idx="448">
                  <c:v>60.55</c:v>
                </c:pt>
                <c:pt idx="449">
                  <c:v>67.03</c:v>
                </c:pt>
                <c:pt idx="450">
                  <c:v>87.98</c:v>
                </c:pt>
                <c:pt idx="451">
                  <c:v>92.99</c:v>
                </c:pt>
                <c:pt idx="452">
                  <c:v>93.2</c:v>
                </c:pt>
                <c:pt idx="453">
                  <c:v>98</c:v>
                </c:pt>
                <c:pt idx="454">
                  <c:v>93.2</c:v>
                </c:pt>
                <c:pt idx="455">
                  <c:v>89.5</c:v>
                </c:pt>
                <c:pt idx="456">
                  <c:v>81.2</c:v>
                </c:pt>
                <c:pt idx="457">
                  <c:v>73.38</c:v>
                </c:pt>
                <c:pt idx="458">
                  <c:v>70.2</c:v>
                </c:pt>
                <c:pt idx="459">
                  <c:v>68.92</c:v>
                </c:pt>
                <c:pt idx="460">
                  <c:v>73.25</c:v>
                </c:pt>
                <c:pt idx="461">
                  <c:v>75</c:v>
                </c:pt>
                <c:pt idx="462">
                  <c:v>93.96</c:v>
                </c:pt>
                <c:pt idx="463">
                  <c:v>103.18</c:v>
                </c:pt>
                <c:pt idx="464">
                  <c:v>98.49</c:v>
                </c:pt>
                <c:pt idx="465">
                  <c:v>97.33</c:v>
                </c:pt>
                <c:pt idx="466">
                  <c:v>94.93</c:v>
                </c:pt>
                <c:pt idx="467">
                  <c:v>94.39</c:v>
                </c:pt>
                <c:pt idx="468">
                  <c:v>94</c:v>
                </c:pt>
                <c:pt idx="469">
                  <c:v>95.23</c:v>
                </c:pt>
                <c:pt idx="470">
                  <c:v>100.45</c:v>
                </c:pt>
                <c:pt idx="471">
                  <c:v>104.34</c:v>
                </c:pt>
                <c:pt idx="472">
                  <c:v>112.6</c:v>
                </c:pt>
                <c:pt idx="473">
                  <c:v>120</c:v>
                </c:pt>
                <c:pt idx="474">
                  <c:v>120.05</c:v>
                </c:pt>
                <c:pt idx="475">
                  <c:v>123.96</c:v>
                </c:pt>
                <c:pt idx="476">
                  <c:v>123.11</c:v>
                </c:pt>
                <c:pt idx="477">
                  <c:v>118.96</c:v>
                </c:pt>
                <c:pt idx="478">
                  <c:v>100</c:v>
                </c:pt>
                <c:pt idx="479">
                  <c:v>94.38</c:v>
                </c:pt>
                <c:pt idx="480">
                  <c:v>92.58</c:v>
                </c:pt>
                <c:pt idx="481">
                  <c:v>87.4</c:v>
                </c:pt>
                <c:pt idx="482">
                  <c:v>85.07</c:v>
                </c:pt>
                <c:pt idx="483">
                  <c:v>81</c:v>
                </c:pt>
                <c:pt idx="484">
                  <c:v>80.48</c:v>
                </c:pt>
                <c:pt idx="485">
                  <c:v>82</c:v>
                </c:pt>
                <c:pt idx="486">
                  <c:v>93.79</c:v>
                </c:pt>
                <c:pt idx="487">
                  <c:v>111.04</c:v>
                </c:pt>
                <c:pt idx="488">
                  <c:v>123.11</c:v>
                </c:pt>
                <c:pt idx="489">
                  <c:v>123.11</c:v>
                </c:pt>
                <c:pt idx="490">
                  <c:v>120.15</c:v>
                </c:pt>
                <c:pt idx="491">
                  <c:v>120.23</c:v>
                </c:pt>
                <c:pt idx="492">
                  <c:v>120.16</c:v>
                </c:pt>
                <c:pt idx="493">
                  <c:v>120.93</c:v>
                </c:pt>
                <c:pt idx="494">
                  <c:v>123.55</c:v>
                </c:pt>
                <c:pt idx="495">
                  <c:v>123.55</c:v>
                </c:pt>
                <c:pt idx="496">
                  <c:v>130</c:v>
                </c:pt>
                <c:pt idx="497">
                  <c:v>127.55</c:v>
                </c:pt>
                <c:pt idx="498">
                  <c:v>129</c:v>
                </c:pt>
                <c:pt idx="499">
                  <c:v>139.07</c:v>
                </c:pt>
                <c:pt idx="500">
                  <c:v>130</c:v>
                </c:pt>
                <c:pt idx="501">
                  <c:v>121.88</c:v>
                </c:pt>
                <c:pt idx="502">
                  <c:v>103.98</c:v>
                </c:pt>
                <c:pt idx="503">
                  <c:v>100</c:v>
                </c:pt>
                <c:pt idx="504">
                  <c:v>84.31</c:v>
                </c:pt>
                <c:pt idx="505">
                  <c:v>79.02</c:v>
                </c:pt>
                <c:pt idx="506">
                  <c:v>75.63</c:v>
                </c:pt>
                <c:pt idx="507">
                  <c:v>80.02</c:v>
                </c:pt>
                <c:pt idx="508">
                  <c:v>80.16</c:v>
                </c:pt>
                <c:pt idx="509">
                  <c:v>78.03</c:v>
                </c:pt>
                <c:pt idx="510">
                  <c:v>94.99</c:v>
                </c:pt>
                <c:pt idx="511">
                  <c:v>101.8</c:v>
                </c:pt>
                <c:pt idx="512">
                  <c:v>111.1</c:v>
                </c:pt>
                <c:pt idx="513">
                  <c:v>116.17</c:v>
                </c:pt>
                <c:pt idx="514">
                  <c:v>111.43</c:v>
                </c:pt>
                <c:pt idx="515">
                  <c:v>110.92</c:v>
                </c:pt>
                <c:pt idx="516">
                  <c:v>100</c:v>
                </c:pt>
                <c:pt idx="517">
                  <c:v>100</c:v>
                </c:pt>
                <c:pt idx="518">
                  <c:v>105.62</c:v>
                </c:pt>
                <c:pt idx="519">
                  <c:v>113.55</c:v>
                </c:pt>
                <c:pt idx="520">
                  <c:v>119.96</c:v>
                </c:pt>
                <c:pt idx="521">
                  <c:v>117.79</c:v>
                </c:pt>
                <c:pt idx="522">
                  <c:v>114</c:v>
                </c:pt>
                <c:pt idx="523">
                  <c:v>119.94</c:v>
                </c:pt>
                <c:pt idx="524">
                  <c:v>111.2</c:v>
                </c:pt>
                <c:pt idx="525">
                  <c:v>110</c:v>
                </c:pt>
                <c:pt idx="526">
                  <c:v>98.73</c:v>
                </c:pt>
                <c:pt idx="527">
                  <c:v>95.09</c:v>
                </c:pt>
                <c:pt idx="528">
                  <c:v>94.74</c:v>
                </c:pt>
                <c:pt idx="529">
                  <c:v>80.099999999999994</c:v>
                </c:pt>
                <c:pt idx="530">
                  <c:v>80.099999999999994</c:v>
                </c:pt>
                <c:pt idx="531">
                  <c:v>80.099999999999994</c:v>
                </c:pt>
                <c:pt idx="532">
                  <c:v>79.78</c:v>
                </c:pt>
                <c:pt idx="533">
                  <c:v>80.099999999999994</c:v>
                </c:pt>
                <c:pt idx="534">
                  <c:v>95.48</c:v>
                </c:pt>
                <c:pt idx="535">
                  <c:v>99</c:v>
                </c:pt>
                <c:pt idx="536">
                  <c:v>104</c:v>
                </c:pt>
                <c:pt idx="537">
                  <c:v>104</c:v>
                </c:pt>
                <c:pt idx="538">
                  <c:v>103</c:v>
                </c:pt>
                <c:pt idx="539">
                  <c:v>99</c:v>
                </c:pt>
                <c:pt idx="540">
                  <c:v>97.15</c:v>
                </c:pt>
                <c:pt idx="541">
                  <c:v>98</c:v>
                </c:pt>
                <c:pt idx="542">
                  <c:v>98.76</c:v>
                </c:pt>
                <c:pt idx="543">
                  <c:v>99</c:v>
                </c:pt>
                <c:pt idx="544">
                  <c:v>100</c:v>
                </c:pt>
                <c:pt idx="545">
                  <c:v>99.5</c:v>
                </c:pt>
                <c:pt idx="546">
                  <c:v>101.72</c:v>
                </c:pt>
                <c:pt idx="547">
                  <c:v>109.75</c:v>
                </c:pt>
                <c:pt idx="548">
                  <c:v>107.54</c:v>
                </c:pt>
                <c:pt idx="549">
                  <c:v>105</c:v>
                </c:pt>
                <c:pt idx="550">
                  <c:v>100.47</c:v>
                </c:pt>
                <c:pt idx="551">
                  <c:v>99</c:v>
                </c:pt>
                <c:pt idx="552">
                  <c:v>90.77</c:v>
                </c:pt>
                <c:pt idx="553">
                  <c:v>85.36</c:v>
                </c:pt>
                <c:pt idx="554">
                  <c:v>82.18</c:v>
                </c:pt>
                <c:pt idx="555">
                  <c:v>82.35</c:v>
                </c:pt>
                <c:pt idx="556">
                  <c:v>83.22</c:v>
                </c:pt>
                <c:pt idx="557">
                  <c:v>86.68</c:v>
                </c:pt>
                <c:pt idx="558">
                  <c:v>102</c:v>
                </c:pt>
                <c:pt idx="559">
                  <c:v>111.59</c:v>
                </c:pt>
                <c:pt idx="560">
                  <c:v>122</c:v>
                </c:pt>
                <c:pt idx="561">
                  <c:v>107.24</c:v>
                </c:pt>
                <c:pt idx="562">
                  <c:v>108.9</c:v>
                </c:pt>
                <c:pt idx="563">
                  <c:v>119.79</c:v>
                </c:pt>
                <c:pt idx="564">
                  <c:v>106</c:v>
                </c:pt>
                <c:pt idx="565">
                  <c:v>106</c:v>
                </c:pt>
                <c:pt idx="566">
                  <c:v>109.2</c:v>
                </c:pt>
                <c:pt idx="567">
                  <c:v>110</c:v>
                </c:pt>
                <c:pt idx="568">
                  <c:v>114.39</c:v>
                </c:pt>
                <c:pt idx="569">
                  <c:v>101.1</c:v>
                </c:pt>
                <c:pt idx="570">
                  <c:v>101.1</c:v>
                </c:pt>
                <c:pt idx="571">
                  <c:v>110</c:v>
                </c:pt>
                <c:pt idx="572">
                  <c:v>109.49</c:v>
                </c:pt>
                <c:pt idx="573">
                  <c:v>105.55</c:v>
                </c:pt>
                <c:pt idx="574">
                  <c:v>105.02</c:v>
                </c:pt>
                <c:pt idx="575">
                  <c:v>99.98</c:v>
                </c:pt>
                <c:pt idx="576">
                  <c:v>92.64</c:v>
                </c:pt>
                <c:pt idx="577">
                  <c:v>84.39</c:v>
                </c:pt>
                <c:pt idx="578">
                  <c:v>80.900000000000006</c:v>
                </c:pt>
                <c:pt idx="579">
                  <c:v>77.569999999999993</c:v>
                </c:pt>
                <c:pt idx="580">
                  <c:v>74.05</c:v>
                </c:pt>
                <c:pt idx="581">
                  <c:v>74.06</c:v>
                </c:pt>
                <c:pt idx="582">
                  <c:v>78.97</c:v>
                </c:pt>
                <c:pt idx="583">
                  <c:v>81.45</c:v>
                </c:pt>
                <c:pt idx="584">
                  <c:v>83.03</c:v>
                </c:pt>
                <c:pt idx="585">
                  <c:v>79.34</c:v>
                </c:pt>
                <c:pt idx="586">
                  <c:v>92.45</c:v>
                </c:pt>
                <c:pt idx="587">
                  <c:v>95.67</c:v>
                </c:pt>
                <c:pt idx="588">
                  <c:v>97.08</c:v>
                </c:pt>
                <c:pt idx="589">
                  <c:v>97.09</c:v>
                </c:pt>
                <c:pt idx="590">
                  <c:v>96.07</c:v>
                </c:pt>
                <c:pt idx="591">
                  <c:v>89.1</c:v>
                </c:pt>
                <c:pt idx="592">
                  <c:v>89.03</c:v>
                </c:pt>
                <c:pt idx="593">
                  <c:v>85.45</c:v>
                </c:pt>
                <c:pt idx="594">
                  <c:v>95.21</c:v>
                </c:pt>
                <c:pt idx="595">
                  <c:v>105.92</c:v>
                </c:pt>
                <c:pt idx="596">
                  <c:v>106.92</c:v>
                </c:pt>
                <c:pt idx="597">
                  <c:v>106.82</c:v>
                </c:pt>
                <c:pt idx="598">
                  <c:v>109</c:v>
                </c:pt>
                <c:pt idx="599">
                  <c:v>100</c:v>
                </c:pt>
                <c:pt idx="600">
                  <c:v>94.18</c:v>
                </c:pt>
                <c:pt idx="601">
                  <c:v>86.74</c:v>
                </c:pt>
                <c:pt idx="602">
                  <c:v>80.05</c:v>
                </c:pt>
                <c:pt idx="603">
                  <c:v>75.61</c:v>
                </c:pt>
                <c:pt idx="604">
                  <c:v>74.5</c:v>
                </c:pt>
                <c:pt idx="605">
                  <c:v>73.459999999999994</c:v>
                </c:pt>
                <c:pt idx="606">
                  <c:v>74.5</c:v>
                </c:pt>
                <c:pt idx="607">
                  <c:v>75.42</c:v>
                </c:pt>
                <c:pt idx="608">
                  <c:v>78.680000000000007</c:v>
                </c:pt>
                <c:pt idx="609">
                  <c:v>77.08</c:v>
                </c:pt>
                <c:pt idx="610">
                  <c:v>75.239999999999995</c:v>
                </c:pt>
                <c:pt idx="611">
                  <c:v>78.03</c:v>
                </c:pt>
                <c:pt idx="612">
                  <c:v>78.02</c:v>
                </c:pt>
                <c:pt idx="613">
                  <c:v>74</c:v>
                </c:pt>
                <c:pt idx="614">
                  <c:v>69.260000000000005</c:v>
                </c:pt>
                <c:pt idx="615">
                  <c:v>69.069999999999993</c:v>
                </c:pt>
                <c:pt idx="616">
                  <c:v>77.03</c:v>
                </c:pt>
                <c:pt idx="617">
                  <c:v>80.569999999999993</c:v>
                </c:pt>
                <c:pt idx="618">
                  <c:v>90.77</c:v>
                </c:pt>
                <c:pt idx="619">
                  <c:v>98.4</c:v>
                </c:pt>
                <c:pt idx="620">
                  <c:v>100</c:v>
                </c:pt>
                <c:pt idx="621">
                  <c:v>102.09</c:v>
                </c:pt>
                <c:pt idx="622">
                  <c:v>104.92</c:v>
                </c:pt>
                <c:pt idx="623">
                  <c:v>95.73</c:v>
                </c:pt>
                <c:pt idx="624">
                  <c:v>81.55</c:v>
                </c:pt>
                <c:pt idx="625">
                  <c:v>75.22</c:v>
                </c:pt>
                <c:pt idx="626">
                  <c:v>74.010000000000005</c:v>
                </c:pt>
                <c:pt idx="627">
                  <c:v>72.010000000000005</c:v>
                </c:pt>
                <c:pt idx="628">
                  <c:v>71.540000000000006</c:v>
                </c:pt>
                <c:pt idx="629">
                  <c:v>74.09</c:v>
                </c:pt>
                <c:pt idx="630">
                  <c:v>91.57</c:v>
                </c:pt>
                <c:pt idx="631">
                  <c:v>101.93</c:v>
                </c:pt>
                <c:pt idx="632">
                  <c:v>105.69</c:v>
                </c:pt>
                <c:pt idx="633">
                  <c:v>103.55</c:v>
                </c:pt>
                <c:pt idx="634">
                  <c:v>101</c:v>
                </c:pt>
                <c:pt idx="635">
                  <c:v>100.09</c:v>
                </c:pt>
                <c:pt idx="636">
                  <c:v>97.91</c:v>
                </c:pt>
                <c:pt idx="637">
                  <c:v>95.41</c:v>
                </c:pt>
                <c:pt idx="638">
                  <c:v>95.77</c:v>
                </c:pt>
                <c:pt idx="639">
                  <c:v>83.93</c:v>
                </c:pt>
                <c:pt idx="640">
                  <c:v>87.8</c:v>
                </c:pt>
                <c:pt idx="641">
                  <c:v>99.36</c:v>
                </c:pt>
                <c:pt idx="642">
                  <c:v>105</c:v>
                </c:pt>
                <c:pt idx="643">
                  <c:v>114.52</c:v>
                </c:pt>
                <c:pt idx="644">
                  <c:v>115.77</c:v>
                </c:pt>
                <c:pt idx="645">
                  <c:v>110</c:v>
                </c:pt>
                <c:pt idx="646">
                  <c:v>103.96</c:v>
                </c:pt>
                <c:pt idx="647">
                  <c:v>94.58</c:v>
                </c:pt>
                <c:pt idx="648">
                  <c:v>86.8</c:v>
                </c:pt>
                <c:pt idx="649">
                  <c:v>78.09</c:v>
                </c:pt>
                <c:pt idx="650">
                  <c:v>72.790000000000006</c:v>
                </c:pt>
                <c:pt idx="651">
                  <c:v>67.89</c:v>
                </c:pt>
                <c:pt idx="652">
                  <c:v>63.9</c:v>
                </c:pt>
                <c:pt idx="653">
                  <c:v>71.58</c:v>
                </c:pt>
                <c:pt idx="654">
                  <c:v>80.7</c:v>
                </c:pt>
                <c:pt idx="655">
                  <c:v>96.59</c:v>
                </c:pt>
                <c:pt idx="656">
                  <c:v>97.06</c:v>
                </c:pt>
                <c:pt idx="657">
                  <c:v>87.29</c:v>
                </c:pt>
                <c:pt idx="658">
                  <c:v>76.8</c:v>
                </c:pt>
                <c:pt idx="659">
                  <c:v>95</c:v>
                </c:pt>
                <c:pt idx="660">
                  <c:v>89.95</c:v>
                </c:pt>
                <c:pt idx="661">
                  <c:v>98.07</c:v>
                </c:pt>
                <c:pt idx="662">
                  <c:v>98.1</c:v>
                </c:pt>
                <c:pt idx="663">
                  <c:v>98.01</c:v>
                </c:pt>
                <c:pt idx="664">
                  <c:v>90.14</c:v>
                </c:pt>
                <c:pt idx="665">
                  <c:v>82.18</c:v>
                </c:pt>
                <c:pt idx="666">
                  <c:v>91.46</c:v>
                </c:pt>
                <c:pt idx="667">
                  <c:v>99.94</c:v>
                </c:pt>
                <c:pt idx="668">
                  <c:v>103.47</c:v>
                </c:pt>
                <c:pt idx="669">
                  <c:v>103.97</c:v>
                </c:pt>
                <c:pt idx="670">
                  <c:v>101.91</c:v>
                </c:pt>
                <c:pt idx="671">
                  <c:v>91.28</c:v>
                </c:pt>
                <c:pt idx="672">
                  <c:v>82.34</c:v>
                </c:pt>
                <c:pt idx="673">
                  <c:v>75.06</c:v>
                </c:pt>
                <c:pt idx="674">
                  <c:v>75.069999999999993</c:v>
                </c:pt>
                <c:pt idx="675">
                  <c:v>93.4</c:v>
                </c:pt>
                <c:pt idx="676">
                  <c:v>92.19</c:v>
                </c:pt>
                <c:pt idx="677">
                  <c:v>79.73</c:v>
                </c:pt>
                <c:pt idx="678">
                  <c:v>105.39</c:v>
                </c:pt>
                <c:pt idx="679">
                  <c:v>106.43</c:v>
                </c:pt>
                <c:pt idx="680">
                  <c:v>114.33</c:v>
                </c:pt>
                <c:pt idx="681">
                  <c:v>112.86</c:v>
                </c:pt>
                <c:pt idx="682">
                  <c:v>112.86</c:v>
                </c:pt>
                <c:pt idx="683">
                  <c:v>115</c:v>
                </c:pt>
                <c:pt idx="684">
                  <c:v>105.98</c:v>
                </c:pt>
                <c:pt idx="685">
                  <c:v>106.83</c:v>
                </c:pt>
                <c:pt idx="686">
                  <c:v>114.86</c:v>
                </c:pt>
                <c:pt idx="687">
                  <c:v>118</c:v>
                </c:pt>
                <c:pt idx="688">
                  <c:v>120.14</c:v>
                </c:pt>
                <c:pt idx="689">
                  <c:v>120.15</c:v>
                </c:pt>
                <c:pt idx="690">
                  <c:v>120.4</c:v>
                </c:pt>
                <c:pt idx="691">
                  <c:v>133.47999999999999</c:v>
                </c:pt>
                <c:pt idx="692">
                  <c:v>130</c:v>
                </c:pt>
                <c:pt idx="693">
                  <c:v>120.15</c:v>
                </c:pt>
                <c:pt idx="694">
                  <c:v>114</c:v>
                </c:pt>
                <c:pt idx="695">
                  <c:v>105</c:v>
                </c:pt>
                <c:pt idx="696">
                  <c:v>89.34</c:v>
                </c:pt>
                <c:pt idx="697">
                  <c:v>83.08</c:v>
                </c:pt>
                <c:pt idx="698">
                  <c:v>80.38</c:v>
                </c:pt>
                <c:pt idx="699">
                  <c:v>79.569999999999993</c:v>
                </c:pt>
                <c:pt idx="700">
                  <c:v>79.27</c:v>
                </c:pt>
                <c:pt idx="701">
                  <c:v>82.46</c:v>
                </c:pt>
                <c:pt idx="702">
                  <c:v>105.9</c:v>
                </c:pt>
                <c:pt idx="703">
                  <c:v>119.41</c:v>
                </c:pt>
                <c:pt idx="704">
                  <c:v>120.07</c:v>
                </c:pt>
                <c:pt idx="705">
                  <c:v>117.93</c:v>
                </c:pt>
                <c:pt idx="706">
                  <c:v>110.01</c:v>
                </c:pt>
                <c:pt idx="707">
                  <c:v>118.13</c:v>
                </c:pt>
                <c:pt idx="708">
                  <c:v>113.88</c:v>
                </c:pt>
                <c:pt idx="709">
                  <c:v>112</c:v>
                </c:pt>
                <c:pt idx="710">
                  <c:v>114.24</c:v>
                </c:pt>
                <c:pt idx="711">
                  <c:v>115.69</c:v>
                </c:pt>
                <c:pt idx="712">
                  <c:v>117.6</c:v>
                </c:pt>
                <c:pt idx="713">
                  <c:v>120</c:v>
                </c:pt>
                <c:pt idx="714">
                  <c:v>137.99</c:v>
                </c:pt>
                <c:pt idx="715">
                  <c:v>148.33000000000001</c:v>
                </c:pt>
                <c:pt idx="716">
                  <c:v>147</c:v>
                </c:pt>
                <c:pt idx="717">
                  <c:v>123.8</c:v>
                </c:pt>
                <c:pt idx="718">
                  <c:v>110</c:v>
                </c:pt>
                <c:pt idx="719">
                  <c:v>100.01</c:v>
                </c:pt>
                <c:pt idx="720">
                  <c:v>87.97</c:v>
                </c:pt>
                <c:pt idx="721">
                  <c:v>78.069999999999993</c:v>
                </c:pt>
                <c:pt idx="722">
                  <c:v>76.84</c:v>
                </c:pt>
                <c:pt idx="723">
                  <c:v>75.150000000000006</c:v>
                </c:pt>
                <c:pt idx="724">
                  <c:v>75.239999999999995</c:v>
                </c:pt>
                <c:pt idx="725">
                  <c:v>77.81</c:v>
                </c:pt>
                <c:pt idx="726">
                  <c:v>92.88</c:v>
                </c:pt>
                <c:pt idx="727">
                  <c:v>104.49</c:v>
                </c:pt>
                <c:pt idx="728">
                  <c:v>107.96</c:v>
                </c:pt>
                <c:pt idx="729">
                  <c:v>104.31</c:v>
                </c:pt>
                <c:pt idx="730">
                  <c:v>103.9</c:v>
                </c:pt>
                <c:pt idx="731">
                  <c:v>101.25</c:v>
                </c:pt>
                <c:pt idx="732">
                  <c:v>95</c:v>
                </c:pt>
                <c:pt idx="733">
                  <c:v>92.75</c:v>
                </c:pt>
                <c:pt idx="734">
                  <c:v>94.41</c:v>
                </c:pt>
                <c:pt idx="735">
                  <c:v>94</c:v>
                </c:pt>
                <c:pt idx="736">
                  <c:v>96.3</c:v>
                </c:pt>
                <c:pt idx="737">
                  <c:v>97.86</c:v>
                </c:pt>
                <c:pt idx="738">
                  <c:v>99.82</c:v>
                </c:pt>
                <c:pt idx="739">
                  <c:v>100</c:v>
                </c:pt>
                <c:pt idx="740">
                  <c:v>99.75</c:v>
                </c:pt>
                <c:pt idx="741">
                  <c:v>100</c:v>
                </c:pt>
                <c:pt idx="742">
                  <c:v>96.69</c:v>
                </c:pt>
                <c:pt idx="743">
                  <c:v>91.98</c:v>
                </c:pt>
                <c:pt idx="744">
                  <c:v>84.73</c:v>
                </c:pt>
                <c:pt idx="745">
                  <c:v>80.86</c:v>
                </c:pt>
                <c:pt idx="746">
                  <c:v>75.75</c:v>
                </c:pt>
                <c:pt idx="747">
                  <c:v>74.040000000000006</c:v>
                </c:pt>
                <c:pt idx="748">
                  <c:v>72.87</c:v>
                </c:pt>
                <c:pt idx="749">
                  <c:v>72.45</c:v>
                </c:pt>
                <c:pt idx="750">
                  <c:v>74.02</c:v>
                </c:pt>
                <c:pt idx="751">
                  <c:v>80.02</c:v>
                </c:pt>
                <c:pt idx="752">
                  <c:v>80.41</c:v>
                </c:pt>
                <c:pt idx="753">
                  <c:v>79.22</c:v>
                </c:pt>
                <c:pt idx="754">
                  <c:v>74.73</c:v>
                </c:pt>
                <c:pt idx="755">
                  <c:v>74.84</c:v>
                </c:pt>
                <c:pt idx="756">
                  <c:v>75.11</c:v>
                </c:pt>
                <c:pt idx="757">
                  <c:v>73.27</c:v>
                </c:pt>
                <c:pt idx="758">
                  <c:v>70.25</c:v>
                </c:pt>
                <c:pt idx="759">
                  <c:v>70.400000000000006</c:v>
                </c:pt>
                <c:pt idx="760">
                  <c:v>73</c:v>
                </c:pt>
                <c:pt idx="761">
                  <c:v>81.31</c:v>
                </c:pt>
                <c:pt idx="762">
                  <c:v>93.16</c:v>
                </c:pt>
                <c:pt idx="763">
                  <c:v>97.91</c:v>
                </c:pt>
                <c:pt idx="764">
                  <c:v>99.19</c:v>
                </c:pt>
                <c:pt idx="765">
                  <c:v>100.05</c:v>
                </c:pt>
                <c:pt idx="766">
                  <c:v>98.5</c:v>
                </c:pt>
                <c:pt idx="767">
                  <c:v>95</c:v>
                </c:pt>
                <c:pt idx="768">
                  <c:v>87.4</c:v>
                </c:pt>
                <c:pt idx="769">
                  <c:v>79.09</c:v>
                </c:pt>
                <c:pt idx="770">
                  <c:v>75.14</c:v>
                </c:pt>
                <c:pt idx="771">
                  <c:v>70.13</c:v>
                </c:pt>
                <c:pt idx="772">
                  <c:v>68.72</c:v>
                </c:pt>
                <c:pt idx="773">
                  <c:v>68.69</c:v>
                </c:pt>
                <c:pt idx="774">
                  <c:v>68.63</c:v>
                </c:pt>
                <c:pt idx="775">
                  <c:v>70.02</c:v>
                </c:pt>
                <c:pt idx="776">
                  <c:v>71.56</c:v>
                </c:pt>
                <c:pt idx="777">
                  <c:v>72</c:v>
                </c:pt>
                <c:pt idx="778">
                  <c:v>71.28</c:v>
                </c:pt>
                <c:pt idx="779">
                  <c:v>73.45</c:v>
                </c:pt>
                <c:pt idx="780">
                  <c:v>73</c:v>
                </c:pt>
                <c:pt idx="781">
                  <c:v>68.63</c:v>
                </c:pt>
                <c:pt idx="782">
                  <c:v>65</c:v>
                </c:pt>
                <c:pt idx="783">
                  <c:v>68.42</c:v>
                </c:pt>
                <c:pt idx="784">
                  <c:v>75.7</c:v>
                </c:pt>
                <c:pt idx="785">
                  <c:v>73.75</c:v>
                </c:pt>
                <c:pt idx="786">
                  <c:v>80.849999999999994</c:v>
                </c:pt>
                <c:pt idx="787">
                  <c:v>94.25</c:v>
                </c:pt>
                <c:pt idx="788">
                  <c:v>99.76</c:v>
                </c:pt>
                <c:pt idx="789">
                  <c:v>103.1</c:v>
                </c:pt>
                <c:pt idx="790">
                  <c:v>103.63</c:v>
                </c:pt>
                <c:pt idx="791">
                  <c:v>96.02</c:v>
                </c:pt>
                <c:pt idx="792">
                  <c:v>83.4</c:v>
                </c:pt>
                <c:pt idx="793">
                  <c:v>76.040000000000006</c:v>
                </c:pt>
                <c:pt idx="794">
                  <c:v>74</c:v>
                </c:pt>
                <c:pt idx="795">
                  <c:v>72.92</c:v>
                </c:pt>
                <c:pt idx="796">
                  <c:v>73.06</c:v>
                </c:pt>
                <c:pt idx="797">
                  <c:v>76.12</c:v>
                </c:pt>
                <c:pt idx="798">
                  <c:v>94.83</c:v>
                </c:pt>
                <c:pt idx="799">
                  <c:v>105.62</c:v>
                </c:pt>
                <c:pt idx="800">
                  <c:v>106.01</c:v>
                </c:pt>
                <c:pt idx="801">
                  <c:v>101.8</c:v>
                </c:pt>
                <c:pt idx="802">
                  <c:v>95.94</c:v>
                </c:pt>
                <c:pt idx="803">
                  <c:v>101</c:v>
                </c:pt>
                <c:pt idx="804">
                  <c:v>100.8</c:v>
                </c:pt>
                <c:pt idx="805">
                  <c:v>101.83</c:v>
                </c:pt>
                <c:pt idx="806">
                  <c:v>108</c:v>
                </c:pt>
                <c:pt idx="807">
                  <c:v>103.26</c:v>
                </c:pt>
                <c:pt idx="808">
                  <c:v>103.21</c:v>
                </c:pt>
                <c:pt idx="809">
                  <c:v>115</c:v>
                </c:pt>
                <c:pt idx="810">
                  <c:v>115</c:v>
                </c:pt>
                <c:pt idx="811">
                  <c:v>120.49</c:v>
                </c:pt>
                <c:pt idx="812">
                  <c:v>118.07</c:v>
                </c:pt>
                <c:pt idx="813">
                  <c:v>115.56</c:v>
                </c:pt>
                <c:pt idx="814">
                  <c:v>106.07</c:v>
                </c:pt>
                <c:pt idx="815">
                  <c:v>98.02</c:v>
                </c:pt>
                <c:pt idx="816">
                  <c:v>88.61</c:v>
                </c:pt>
                <c:pt idx="817">
                  <c:v>85.09</c:v>
                </c:pt>
                <c:pt idx="818">
                  <c:v>81.02</c:v>
                </c:pt>
                <c:pt idx="819">
                  <c:v>76.959999999999994</c:v>
                </c:pt>
                <c:pt idx="820">
                  <c:v>76.95</c:v>
                </c:pt>
                <c:pt idx="821">
                  <c:v>84.47</c:v>
                </c:pt>
                <c:pt idx="822">
                  <c:v>99.15</c:v>
                </c:pt>
                <c:pt idx="823">
                  <c:v>103.99</c:v>
                </c:pt>
                <c:pt idx="824">
                  <c:v>112</c:v>
                </c:pt>
                <c:pt idx="825">
                  <c:v>106</c:v>
                </c:pt>
                <c:pt idx="826">
                  <c:v>102.51</c:v>
                </c:pt>
                <c:pt idx="827">
                  <c:v>120.49</c:v>
                </c:pt>
                <c:pt idx="828">
                  <c:v>112.63</c:v>
                </c:pt>
                <c:pt idx="829">
                  <c:v>112</c:v>
                </c:pt>
                <c:pt idx="830">
                  <c:v>118</c:v>
                </c:pt>
                <c:pt idx="831">
                  <c:v>117.62</c:v>
                </c:pt>
                <c:pt idx="832">
                  <c:v>107.85</c:v>
                </c:pt>
                <c:pt idx="833">
                  <c:v>107.2</c:v>
                </c:pt>
                <c:pt idx="834">
                  <c:v>105.37</c:v>
                </c:pt>
                <c:pt idx="835">
                  <c:v>107.39</c:v>
                </c:pt>
                <c:pt idx="836">
                  <c:v>103.79</c:v>
                </c:pt>
                <c:pt idx="837">
                  <c:v>100.37</c:v>
                </c:pt>
                <c:pt idx="838">
                  <c:v>97.45</c:v>
                </c:pt>
                <c:pt idx="839">
                  <c:v>95.21</c:v>
                </c:pt>
                <c:pt idx="840">
                  <c:v>78.2</c:v>
                </c:pt>
                <c:pt idx="841">
                  <c:v>76</c:v>
                </c:pt>
                <c:pt idx="842">
                  <c:v>72.86</c:v>
                </c:pt>
                <c:pt idx="843">
                  <c:v>71.03</c:v>
                </c:pt>
                <c:pt idx="844">
                  <c:v>69.23</c:v>
                </c:pt>
                <c:pt idx="845">
                  <c:v>76</c:v>
                </c:pt>
                <c:pt idx="846">
                  <c:v>95.34</c:v>
                </c:pt>
                <c:pt idx="847">
                  <c:v>103.05</c:v>
                </c:pt>
                <c:pt idx="848">
                  <c:v>109.84</c:v>
                </c:pt>
                <c:pt idx="849">
                  <c:v>109.61</c:v>
                </c:pt>
                <c:pt idx="850">
                  <c:v>101.2</c:v>
                </c:pt>
                <c:pt idx="851">
                  <c:v>102.93</c:v>
                </c:pt>
                <c:pt idx="852">
                  <c:v>102.08</c:v>
                </c:pt>
                <c:pt idx="853">
                  <c:v>98.82</c:v>
                </c:pt>
                <c:pt idx="854">
                  <c:v>102.82</c:v>
                </c:pt>
                <c:pt idx="855">
                  <c:v>99.57</c:v>
                </c:pt>
                <c:pt idx="856">
                  <c:v>100.1</c:v>
                </c:pt>
                <c:pt idx="857">
                  <c:v>100.15</c:v>
                </c:pt>
                <c:pt idx="858">
                  <c:v>105.02</c:v>
                </c:pt>
                <c:pt idx="859">
                  <c:v>110</c:v>
                </c:pt>
                <c:pt idx="860">
                  <c:v>108.84</c:v>
                </c:pt>
                <c:pt idx="861">
                  <c:v>108</c:v>
                </c:pt>
                <c:pt idx="862">
                  <c:v>100.05</c:v>
                </c:pt>
                <c:pt idx="863">
                  <c:v>96.71</c:v>
                </c:pt>
                <c:pt idx="864">
                  <c:v>81.5</c:v>
                </c:pt>
                <c:pt idx="865">
                  <c:v>76.349999999999994</c:v>
                </c:pt>
                <c:pt idx="866">
                  <c:v>74.040000000000006</c:v>
                </c:pt>
                <c:pt idx="867">
                  <c:v>73.25</c:v>
                </c:pt>
                <c:pt idx="868">
                  <c:v>74.58</c:v>
                </c:pt>
                <c:pt idx="869">
                  <c:v>78.87</c:v>
                </c:pt>
                <c:pt idx="870">
                  <c:v>95.16</c:v>
                </c:pt>
                <c:pt idx="871">
                  <c:v>103.29</c:v>
                </c:pt>
                <c:pt idx="872">
                  <c:v>109.9</c:v>
                </c:pt>
                <c:pt idx="873">
                  <c:v>104.3</c:v>
                </c:pt>
                <c:pt idx="874">
                  <c:v>100.94</c:v>
                </c:pt>
                <c:pt idx="875">
                  <c:v>103.29</c:v>
                </c:pt>
                <c:pt idx="876">
                  <c:v>96.88</c:v>
                </c:pt>
                <c:pt idx="877">
                  <c:v>96</c:v>
                </c:pt>
                <c:pt idx="878">
                  <c:v>98</c:v>
                </c:pt>
                <c:pt idx="879">
                  <c:v>99.03</c:v>
                </c:pt>
                <c:pt idx="880">
                  <c:v>101.46</c:v>
                </c:pt>
                <c:pt idx="881">
                  <c:v>101.51</c:v>
                </c:pt>
                <c:pt idx="882">
                  <c:v>105.17</c:v>
                </c:pt>
                <c:pt idx="883">
                  <c:v>108</c:v>
                </c:pt>
                <c:pt idx="884">
                  <c:v>106.22</c:v>
                </c:pt>
                <c:pt idx="885">
                  <c:v>102.6</c:v>
                </c:pt>
                <c:pt idx="886">
                  <c:v>95.29</c:v>
                </c:pt>
                <c:pt idx="887">
                  <c:v>94.88</c:v>
                </c:pt>
                <c:pt idx="888">
                  <c:v>82.1</c:v>
                </c:pt>
                <c:pt idx="889">
                  <c:v>75.52</c:v>
                </c:pt>
                <c:pt idx="890">
                  <c:v>73.040000000000006</c:v>
                </c:pt>
                <c:pt idx="891">
                  <c:v>71.36</c:v>
                </c:pt>
                <c:pt idx="892">
                  <c:v>71.83</c:v>
                </c:pt>
                <c:pt idx="893">
                  <c:v>76.72</c:v>
                </c:pt>
                <c:pt idx="894">
                  <c:v>93.72</c:v>
                </c:pt>
                <c:pt idx="895">
                  <c:v>102.29</c:v>
                </c:pt>
                <c:pt idx="896">
                  <c:v>108</c:v>
                </c:pt>
                <c:pt idx="897">
                  <c:v>116.85</c:v>
                </c:pt>
                <c:pt idx="898">
                  <c:v>115.41</c:v>
                </c:pt>
                <c:pt idx="899">
                  <c:v>115</c:v>
                </c:pt>
                <c:pt idx="900">
                  <c:v>102</c:v>
                </c:pt>
                <c:pt idx="901">
                  <c:v>98.29</c:v>
                </c:pt>
                <c:pt idx="902">
                  <c:v>103</c:v>
                </c:pt>
                <c:pt idx="903">
                  <c:v>103</c:v>
                </c:pt>
                <c:pt idx="904">
                  <c:v>103</c:v>
                </c:pt>
                <c:pt idx="905">
                  <c:v>98.29</c:v>
                </c:pt>
                <c:pt idx="906">
                  <c:v>98.29</c:v>
                </c:pt>
                <c:pt idx="907">
                  <c:v>103</c:v>
                </c:pt>
                <c:pt idx="908">
                  <c:v>96.93</c:v>
                </c:pt>
                <c:pt idx="909">
                  <c:v>95</c:v>
                </c:pt>
                <c:pt idx="910">
                  <c:v>95.71</c:v>
                </c:pt>
                <c:pt idx="911">
                  <c:v>93.72</c:v>
                </c:pt>
                <c:pt idx="912">
                  <c:v>72.87</c:v>
                </c:pt>
                <c:pt idx="913">
                  <c:v>70.010000000000005</c:v>
                </c:pt>
                <c:pt idx="914">
                  <c:v>66.02</c:v>
                </c:pt>
                <c:pt idx="915">
                  <c:v>60.38</c:v>
                </c:pt>
                <c:pt idx="916">
                  <c:v>57.48</c:v>
                </c:pt>
                <c:pt idx="917">
                  <c:v>56.87</c:v>
                </c:pt>
                <c:pt idx="918">
                  <c:v>62.27</c:v>
                </c:pt>
                <c:pt idx="919">
                  <c:v>70.08</c:v>
                </c:pt>
                <c:pt idx="920">
                  <c:v>94.32</c:v>
                </c:pt>
                <c:pt idx="921">
                  <c:v>92.6</c:v>
                </c:pt>
                <c:pt idx="922">
                  <c:v>92.6</c:v>
                </c:pt>
                <c:pt idx="923">
                  <c:v>91.9</c:v>
                </c:pt>
                <c:pt idx="924">
                  <c:v>88.37</c:v>
                </c:pt>
                <c:pt idx="925">
                  <c:v>85.08</c:v>
                </c:pt>
                <c:pt idx="926">
                  <c:v>85.73</c:v>
                </c:pt>
                <c:pt idx="927">
                  <c:v>87.01</c:v>
                </c:pt>
                <c:pt idx="928">
                  <c:v>89.3</c:v>
                </c:pt>
                <c:pt idx="929">
                  <c:v>88.17</c:v>
                </c:pt>
                <c:pt idx="930">
                  <c:v>86.79</c:v>
                </c:pt>
                <c:pt idx="931">
                  <c:v>88.12</c:v>
                </c:pt>
                <c:pt idx="932">
                  <c:v>88</c:v>
                </c:pt>
                <c:pt idx="933">
                  <c:v>90.73</c:v>
                </c:pt>
                <c:pt idx="934">
                  <c:v>86.59</c:v>
                </c:pt>
                <c:pt idx="935">
                  <c:v>67.03</c:v>
                </c:pt>
                <c:pt idx="936">
                  <c:v>63.38</c:v>
                </c:pt>
                <c:pt idx="937">
                  <c:v>55.75</c:v>
                </c:pt>
                <c:pt idx="938">
                  <c:v>50.86</c:v>
                </c:pt>
                <c:pt idx="939">
                  <c:v>50.16</c:v>
                </c:pt>
                <c:pt idx="940">
                  <c:v>45.48</c:v>
                </c:pt>
                <c:pt idx="941">
                  <c:v>46.32</c:v>
                </c:pt>
                <c:pt idx="942">
                  <c:v>50.82</c:v>
                </c:pt>
                <c:pt idx="943">
                  <c:v>54.05</c:v>
                </c:pt>
                <c:pt idx="944">
                  <c:v>54.82</c:v>
                </c:pt>
                <c:pt idx="945">
                  <c:v>46.57</c:v>
                </c:pt>
                <c:pt idx="946">
                  <c:v>35.33</c:v>
                </c:pt>
                <c:pt idx="947">
                  <c:v>77</c:v>
                </c:pt>
                <c:pt idx="948">
                  <c:v>74.23</c:v>
                </c:pt>
                <c:pt idx="949">
                  <c:v>65.08</c:v>
                </c:pt>
                <c:pt idx="950">
                  <c:v>46.91</c:v>
                </c:pt>
                <c:pt idx="951">
                  <c:v>1.04</c:v>
                </c:pt>
                <c:pt idx="952">
                  <c:v>1.1000000000000001</c:v>
                </c:pt>
                <c:pt idx="953">
                  <c:v>22.5</c:v>
                </c:pt>
                <c:pt idx="954">
                  <c:v>60.2</c:v>
                </c:pt>
                <c:pt idx="955">
                  <c:v>90.44</c:v>
                </c:pt>
                <c:pt idx="956">
                  <c:v>91.99</c:v>
                </c:pt>
                <c:pt idx="957">
                  <c:v>98</c:v>
                </c:pt>
                <c:pt idx="958">
                  <c:v>94.19</c:v>
                </c:pt>
                <c:pt idx="959">
                  <c:v>91.13</c:v>
                </c:pt>
                <c:pt idx="960">
                  <c:v>75.64</c:v>
                </c:pt>
                <c:pt idx="961">
                  <c:v>67.8</c:v>
                </c:pt>
                <c:pt idx="962">
                  <c:v>65.25</c:v>
                </c:pt>
                <c:pt idx="963">
                  <c:v>65.489999999999995</c:v>
                </c:pt>
                <c:pt idx="964">
                  <c:v>65.790000000000006</c:v>
                </c:pt>
                <c:pt idx="965">
                  <c:v>73.48</c:v>
                </c:pt>
                <c:pt idx="966">
                  <c:v>95.25</c:v>
                </c:pt>
                <c:pt idx="967">
                  <c:v>99.99</c:v>
                </c:pt>
                <c:pt idx="968">
                  <c:v>105.05</c:v>
                </c:pt>
                <c:pt idx="969">
                  <c:v>102.12</c:v>
                </c:pt>
                <c:pt idx="970">
                  <c:v>100</c:v>
                </c:pt>
                <c:pt idx="971">
                  <c:v>99.32</c:v>
                </c:pt>
                <c:pt idx="972">
                  <c:v>98.32</c:v>
                </c:pt>
                <c:pt idx="973">
                  <c:v>99</c:v>
                </c:pt>
                <c:pt idx="974">
                  <c:v>101.02</c:v>
                </c:pt>
                <c:pt idx="975">
                  <c:v>100</c:v>
                </c:pt>
                <c:pt idx="976">
                  <c:v>100</c:v>
                </c:pt>
                <c:pt idx="977">
                  <c:v>100.72</c:v>
                </c:pt>
                <c:pt idx="978">
                  <c:v>107.18</c:v>
                </c:pt>
                <c:pt idx="979">
                  <c:v>112.72</c:v>
                </c:pt>
                <c:pt idx="980">
                  <c:v>115.2</c:v>
                </c:pt>
                <c:pt idx="981">
                  <c:v>110.02</c:v>
                </c:pt>
                <c:pt idx="982">
                  <c:v>103.86</c:v>
                </c:pt>
                <c:pt idx="983">
                  <c:v>97.78</c:v>
                </c:pt>
                <c:pt idx="984">
                  <c:v>85.7</c:v>
                </c:pt>
                <c:pt idx="985">
                  <c:v>81.31</c:v>
                </c:pt>
                <c:pt idx="986">
                  <c:v>79.7</c:v>
                </c:pt>
                <c:pt idx="987">
                  <c:v>77.38</c:v>
                </c:pt>
                <c:pt idx="988">
                  <c:v>77.930000000000007</c:v>
                </c:pt>
                <c:pt idx="989">
                  <c:v>80.900000000000006</c:v>
                </c:pt>
                <c:pt idx="990">
                  <c:v>104.39</c:v>
                </c:pt>
                <c:pt idx="991">
                  <c:v>114.85</c:v>
                </c:pt>
                <c:pt idx="992">
                  <c:v>115.77</c:v>
                </c:pt>
                <c:pt idx="993">
                  <c:v>119.9</c:v>
                </c:pt>
                <c:pt idx="994">
                  <c:v>113.55</c:v>
                </c:pt>
                <c:pt idx="995">
                  <c:v>114.04</c:v>
                </c:pt>
                <c:pt idx="996">
                  <c:v>110.32</c:v>
                </c:pt>
                <c:pt idx="997">
                  <c:v>110.32</c:v>
                </c:pt>
                <c:pt idx="998">
                  <c:v>111.55</c:v>
                </c:pt>
                <c:pt idx="999">
                  <c:v>113.99</c:v>
                </c:pt>
                <c:pt idx="1000">
                  <c:v>114.04</c:v>
                </c:pt>
                <c:pt idx="1001">
                  <c:v>114.04</c:v>
                </c:pt>
                <c:pt idx="1002">
                  <c:v>120.31</c:v>
                </c:pt>
                <c:pt idx="1003">
                  <c:v>120.06</c:v>
                </c:pt>
                <c:pt idx="1004">
                  <c:v>114.04</c:v>
                </c:pt>
                <c:pt idx="1005">
                  <c:v>114.04</c:v>
                </c:pt>
                <c:pt idx="1006">
                  <c:v>106</c:v>
                </c:pt>
                <c:pt idx="1007">
                  <c:v>91</c:v>
                </c:pt>
                <c:pt idx="1008">
                  <c:v>82.01</c:v>
                </c:pt>
                <c:pt idx="1009">
                  <c:v>78.180000000000007</c:v>
                </c:pt>
                <c:pt idx="1010">
                  <c:v>76.150000000000006</c:v>
                </c:pt>
                <c:pt idx="1011">
                  <c:v>76.5</c:v>
                </c:pt>
                <c:pt idx="1012">
                  <c:v>76.3</c:v>
                </c:pt>
                <c:pt idx="1013">
                  <c:v>80</c:v>
                </c:pt>
                <c:pt idx="1014">
                  <c:v>96.42</c:v>
                </c:pt>
                <c:pt idx="1015">
                  <c:v>106.56</c:v>
                </c:pt>
                <c:pt idx="1016">
                  <c:v>108.45</c:v>
                </c:pt>
                <c:pt idx="1017">
                  <c:v>101.11</c:v>
                </c:pt>
                <c:pt idx="1018">
                  <c:v>94</c:v>
                </c:pt>
                <c:pt idx="1019">
                  <c:v>94</c:v>
                </c:pt>
                <c:pt idx="1020">
                  <c:v>98.57</c:v>
                </c:pt>
                <c:pt idx="1021">
                  <c:v>94</c:v>
                </c:pt>
                <c:pt idx="1022">
                  <c:v>94</c:v>
                </c:pt>
                <c:pt idx="1023">
                  <c:v>94</c:v>
                </c:pt>
                <c:pt idx="1024">
                  <c:v>94</c:v>
                </c:pt>
                <c:pt idx="1025">
                  <c:v>97.28</c:v>
                </c:pt>
                <c:pt idx="1026">
                  <c:v>109.9</c:v>
                </c:pt>
                <c:pt idx="1027">
                  <c:v>113.59</c:v>
                </c:pt>
                <c:pt idx="1028">
                  <c:v>111.44</c:v>
                </c:pt>
                <c:pt idx="1029">
                  <c:v>110</c:v>
                </c:pt>
                <c:pt idx="1030">
                  <c:v>104.59</c:v>
                </c:pt>
                <c:pt idx="1031">
                  <c:v>95.5</c:v>
                </c:pt>
                <c:pt idx="1032">
                  <c:v>83.01</c:v>
                </c:pt>
                <c:pt idx="1033">
                  <c:v>77.36</c:v>
                </c:pt>
                <c:pt idx="1034">
                  <c:v>75.989999999999995</c:v>
                </c:pt>
                <c:pt idx="1035">
                  <c:v>75.010000000000005</c:v>
                </c:pt>
                <c:pt idx="1036">
                  <c:v>74.12</c:v>
                </c:pt>
                <c:pt idx="1037">
                  <c:v>78.099999999999994</c:v>
                </c:pt>
                <c:pt idx="1038">
                  <c:v>95.06</c:v>
                </c:pt>
                <c:pt idx="1039">
                  <c:v>103.77</c:v>
                </c:pt>
                <c:pt idx="1040">
                  <c:v>105.25</c:v>
                </c:pt>
                <c:pt idx="1041">
                  <c:v>96.92</c:v>
                </c:pt>
                <c:pt idx="1042">
                  <c:v>88.08</c:v>
                </c:pt>
                <c:pt idx="1043">
                  <c:v>85.37</c:v>
                </c:pt>
                <c:pt idx="1044">
                  <c:v>90.08</c:v>
                </c:pt>
                <c:pt idx="1045">
                  <c:v>94.1</c:v>
                </c:pt>
                <c:pt idx="1046">
                  <c:v>94.1</c:v>
                </c:pt>
                <c:pt idx="1047">
                  <c:v>94.1</c:v>
                </c:pt>
                <c:pt idx="1048">
                  <c:v>82.72</c:v>
                </c:pt>
                <c:pt idx="1049">
                  <c:v>87.98</c:v>
                </c:pt>
                <c:pt idx="1050">
                  <c:v>95.96</c:v>
                </c:pt>
                <c:pt idx="1051">
                  <c:v>107.7</c:v>
                </c:pt>
                <c:pt idx="1052">
                  <c:v>105</c:v>
                </c:pt>
                <c:pt idx="1053">
                  <c:v>103.6</c:v>
                </c:pt>
                <c:pt idx="1054">
                  <c:v>98.06</c:v>
                </c:pt>
                <c:pt idx="1055">
                  <c:v>83.94</c:v>
                </c:pt>
                <c:pt idx="1056">
                  <c:v>86.03</c:v>
                </c:pt>
                <c:pt idx="1057">
                  <c:v>80.099999999999994</c:v>
                </c:pt>
                <c:pt idx="1058">
                  <c:v>76.489999999999995</c:v>
                </c:pt>
                <c:pt idx="1059">
                  <c:v>75.099999999999994</c:v>
                </c:pt>
                <c:pt idx="1060">
                  <c:v>76.599999999999994</c:v>
                </c:pt>
                <c:pt idx="1061">
                  <c:v>82.92</c:v>
                </c:pt>
                <c:pt idx="1062">
                  <c:v>94.36</c:v>
                </c:pt>
                <c:pt idx="1063">
                  <c:v>105.63</c:v>
                </c:pt>
                <c:pt idx="1064">
                  <c:v>106.91</c:v>
                </c:pt>
                <c:pt idx="1065">
                  <c:v>98.06</c:v>
                </c:pt>
                <c:pt idx="1066">
                  <c:v>99.01</c:v>
                </c:pt>
                <c:pt idx="1067">
                  <c:v>99.1</c:v>
                </c:pt>
                <c:pt idx="1068">
                  <c:v>99.1</c:v>
                </c:pt>
                <c:pt idx="1069">
                  <c:v>99.08</c:v>
                </c:pt>
                <c:pt idx="1070">
                  <c:v>94</c:v>
                </c:pt>
                <c:pt idx="1071">
                  <c:v>77.099999999999994</c:v>
                </c:pt>
                <c:pt idx="1072">
                  <c:v>77.099999999999994</c:v>
                </c:pt>
                <c:pt idx="1073">
                  <c:v>94</c:v>
                </c:pt>
                <c:pt idx="1074">
                  <c:v>93.55</c:v>
                </c:pt>
                <c:pt idx="1075">
                  <c:v>103.16</c:v>
                </c:pt>
                <c:pt idx="1076">
                  <c:v>105.65</c:v>
                </c:pt>
                <c:pt idx="1077">
                  <c:v>103.4</c:v>
                </c:pt>
                <c:pt idx="1078">
                  <c:v>95.15</c:v>
                </c:pt>
                <c:pt idx="1079">
                  <c:v>89.92</c:v>
                </c:pt>
                <c:pt idx="1080">
                  <c:v>85</c:v>
                </c:pt>
                <c:pt idx="1081">
                  <c:v>80.42</c:v>
                </c:pt>
                <c:pt idx="1082">
                  <c:v>76.3</c:v>
                </c:pt>
                <c:pt idx="1083">
                  <c:v>70.989999999999995</c:v>
                </c:pt>
                <c:pt idx="1084">
                  <c:v>70.099999999999994</c:v>
                </c:pt>
                <c:pt idx="1085">
                  <c:v>70.099999999999994</c:v>
                </c:pt>
                <c:pt idx="1086">
                  <c:v>71.3</c:v>
                </c:pt>
                <c:pt idx="1087">
                  <c:v>85.26</c:v>
                </c:pt>
                <c:pt idx="1088">
                  <c:v>78.3</c:v>
                </c:pt>
                <c:pt idx="1089">
                  <c:v>78.81</c:v>
                </c:pt>
                <c:pt idx="1090">
                  <c:v>75.53</c:v>
                </c:pt>
                <c:pt idx="1091">
                  <c:v>94</c:v>
                </c:pt>
                <c:pt idx="1092">
                  <c:v>94</c:v>
                </c:pt>
                <c:pt idx="1093">
                  <c:v>94</c:v>
                </c:pt>
                <c:pt idx="1094">
                  <c:v>81.7</c:v>
                </c:pt>
                <c:pt idx="1095">
                  <c:v>70.099999999999994</c:v>
                </c:pt>
                <c:pt idx="1096">
                  <c:v>83.14</c:v>
                </c:pt>
                <c:pt idx="1097">
                  <c:v>87.25</c:v>
                </c:pt>
                <c:pt idx="1098">
                  <c:v>98.52</c:v>
                </c:pt>
                <c:pt idx="1099">
                  <c:v>100</c:v>
                </c:pt>
                <c:pt idx="1100">
                  <c:v>99.26</c:v>
                </c:pt>
                <c:pt idx="1101">
                  <c:v>105.94</c:v>
                </c:pt>
                <c:pt idx="1102">
                  <c:v>98.06</c:v>
                </c:pt>
                <c:pt idx="1103">
                  <c:v>95.01</c:v>
                </c:pt>
                <c:pt idx="1104">
                  <c:v>67.2</c:v>
                </c:pt>
                <c:pt idx="1105">
                  <c:v>67.099999999999994</c:v>
                </c:pt>
                <c:pt idx="1106">
                  <c:v>57.08</c:v>
                </c:pt>
                <c:pt idx="1107">
                  <c:v>49.06</c:v>
                </c:pt>
                <c:pt idx="1108">
                  <c:v>52.02</c:v>
                </c:pt>
                <c:pt idx="1109">
                  <c:v>52.91</c:v>
                </c:pt>
                <c:pt idx="1110">
                  <c:v>54.93</c:v>
                </c:pt>
                <c:pt idx="1111">
                  <c:v>50.06</c:v>
                </c:pt>
                <c:pt idx="1112">
                  <c:v>53.58</c:v>
                </c:pt>
                <c:pt idx="1113">
                  <c:v>67.099999999999994</c:v>
                </c:pt>
                <c:pt idx="1114">
                  <c:v>67.099999999999994</c:v>
                </c:pt>
                <c:pt idx="1115">
                  <c:v>67.099999999999994</c:v>
                </c:pt>
                <c:pt idx="1116">
                  <c:v>67.099999999999994</c:v>
                </c:pt>
                <c:pt idx="1117">
                  <c:v>67.099999999999994</c:v>
                </c:pt>
                <c:pt idx="1118">
                  <c:v>67.099999999999994</c:v>
                </c:pt>
                <c:pt idx="1119">
                  <c:v>61.59</c:v>
                </c:pt>
                <c:pt idx="1120">
                  <c:v>54</c:v>
                </c:pt>
                <c:pt idx="1121">
                  <c:v>67.17</c:v>
                </c:pt>
                <c:pt idx="1122">
                  <c:v>80.400000000000006</c:v>
                </c:pt>
                <c:pt idx="1123">
                  <c:v>87.77</c:v>
                </c:pt>
                <c:pt idx="1124">
                  <c:v>91.46</c:v>
                </c:pt>
                <c:pt idx="1125">
                  <c:v>91.85</c:v>
                </c:pt>
                <c:pt idx="1126">
                  <c:v>91.86</c:v>
                </c:pt>
                <c:pt idx="1127">
                  <c:v>85.93</c:v>
                </c:pt>
                <c:pt idx="1128">
                  <c:v>76.97</c:v>
                </c:pt>
                <c:pt idx="1129">
                  <c:v>72.94</c:v>
                </c:pt>
                <c:pt idx="1130">
                  <c:v>70.08</c:v>
                </c:pt>
                <c:pt idx="1131">
                  <c:v>67.64</c:v>
                </c:pt>
                <c:pt idx="1132">
                  <c:v>70.069999999999993</c:v>
                </c:pt>
                <c:pt idx="1133">
                  <c:v>75.08</c:v>
                </c:pt>
                <c:pt idx="1134">
                  <c:v>90.68</c:v>
                </c:pt>
                <c:pt idx="1135">
                  <c:v>99.56</c:v>
                </c:pt>
                <c:pt idx="1136">
                  <c:v>104.9</c:v>
                </c:pt>
                <c:pt idx="1137">
                  <c:v>99.54</c:v>
                </c:pt>
                <c:pt idx="1138">
                  <c:v>108.51</c:v>
                </c:pt>
                <c:pt idx="1139">
                  <c:v>115.59</c:v>
                </c:pt>
                <c:pt idx="1140">
                  <c:v>108.77</c:v>
                </c:pt>
                <c:pt idx="1141">
                  <c:v>110</c:v>
                </c:pt>
                <c:pt idx="1142">
                  <c:v>119.9</c:v>
                </c:pt>
                <c:pt idx="1143">
                  <c:v>115.35</c:v>
                </c:pt>
                <c:pt idx="1144">
                  <c:v>119.9</c:v>
                </c:pt>
                <c:pt idx="1145">
                  <c:v>119.9</c:v>
                </c:pt>
                <c:pt idx="1146">
                  <c:v>115.59</c:v>
                </c:pt>
                <c:pt idx="1147">
                  <c:v>115.15</c:v>
                </c:pt>
                <c:pt idx="1148">
                  <c:v>110</c:v>
                </c:pt>
                <c:pt idx="1149">
                  <c:v>110</c:v>
                </c:pt>
                <c:pt idx="1150">
                  <c:v>102</c:v>
                </c:pt>
                <c:pt idx="1151">
                  <c:v>101.3</c:v>
                </c:pt>
                <c:pt idx="1152">
                  <c:v>96.02</c:v>
                </c:pt>
                <c:pt idx="1153">
                  <c:v>84.07</c:v>
                </c:pt>
                <c:pt idx="1154">
                  <c:v>81.94</c:v>
                </c:pt>
                <c:pt idx="1155">
                  <c:v>76.849999999999994</c:v>
                </c:pt>
                <c:pt idx="1156">
                  <c:v>77.459999999999994</c:v>
                </c:pt>
                <c:pt idx="1157">
                  <c:v>80.06</c:v>
                </c:pt>
                <c:pt idx="1158">
                  <c:v>97.29</c:v>
                </c:pt>
                <c:pt idx="1159">
                  <c:v>110</c:v>
                </c:pt>
                <c:pt idx="1160">
                  <c:v>124.74</c:v>
                </c:pt>
                <c:pt idx="1161">
                  <c:v>121.1</c:v>
                </c:pt>
                <c:pt idx="1162">
                  <c:v>121.1</c:v>
                </c:pt>
                <c:pt idx="1163">
                  <c:v>131</c:v>
                </c:pt>
                <c:pt idx="1164">
                  <c:v>120.12</c:v>
                </c:pt>
                <c:pt idx="1165">
                  <c:v>120.11</c:v>
                </c:pt>
                <c:pt idx="1166">
                  <c:v>120</c:v>
                </c:pt>
                <c:pt idx="1167">
                  <c:v>121.3</c:v>
                </c:pt>
                <c:pt idx="1168">
                  <c:v>121.1</c:v>
                </c:pt>
                <c:pt idx="1169">
                  <c:v>125</c:v>
                </c:pt>
                <c:pt idx="1170">
                  <c:v>126</c:v>
                </c:pt>
                <c:pt idx="1171">
                  <c:v>130</c:v>
                </c:pt>
                <c:pt idx="1172">
                  <c:v>124.74</c:v>
                </c:pt>
                <c:pt idx="1173">
                  <c:v>120.09</c:v>
                </c:pt>
                <c:pt idx="1174">
                  <c:v>105.15</c:v>
                </c:pt>
                <c:pt idx="1175">
                  <c:v>101</c:v>
                </c:pt>
                <c:pt idx="1176">
                  <c:v>97.64</c:v>
                </c:pt>
                <c:pt idx="1177">
                  <c:v>87.31</c:v>
                </c:pt>
                <c:pt idx="1178">
                  <c:v>87.28</c:v>
                </c:pt>
                <c:pt idx="1179">
                  <c:v>87.17</c:v>
                </c:pt>
                <c:pt idx="1180">
                  <c:v>86.05</c:v>
                </c:pt>
                <c:pt idx="1181">
                  <c:v>87.03</c:v>
                </c:pt>
                <c:pt idx="1182">
                  <c:v>97.52</c:v>
                </c:pt>
                <c:pt idx="1183">
                  <c:v>115.59</c:v>
                </c:pt>
                <c:pt idx="1184">
                  <c:v>124.74</c:v>
                </c:pt>
                <c:pt idx="1185">
                  <c:v>125.24</c:v>
                </c:pt>
                <c:pt idx="1186">
                  <c:v>124.74</c:v>
                </c:pt>
                <c:pt idx="1187">
                  <c:v>124.74</c:v>
                </c:pt>
                <c:pt idx="1188">
                  <c:v>115.59</c:v>
                </c:pt>
                <c:pt idx="1189">
                  <c:v>122</c:v>
                </c:pt>
                <c:pt idx="1190">
                  <c:v>125.24</c:v>
                </c:pt>
                <c:pt idx="1191">
                  <c:v>125.29</c:v>
                </c:pt>
                <c:pt idx="1192">
                  <c:v>128.38</c:v>
                </c:pt>
                <c:pt idx="1193">
                  <c:v>128.38</c:v>
                </c:pt>
                <c:pt idx="1194">
                  <c:v>130</c:v>
                </c:pt>
                <c:pt idx="1195">
                  <c:v>135</c:v>
                </c:pt>
                <c:pt idx="1196">
                  <c:v>130</c:v>
                </c:pt>
                <c:pt idx="1197">
                  <c:v>128.38</c:v>
                </c:pt>
                <c:pt idx="1198">
                  <c:v>110.52</c:v>
                </c:pt>
                <c:pt idx="1199">
                  <c:v>104.5</c:v>
                </c:pt>
                <c:pt idx="1200">
                  <c:v>94.53</c:v>
                </c:pt>
                <c:pt idx="1201">
                  <c:v>89.07</c:v>
                </c:pt>
                <c:pt idx="1202">
                  <c:v>87.27</c:v>
                </c:pt>
                <c:pt idx="1203">
                  <c:v>87.38</c:v>
                </c:pt>
                <c:pt idx="1204">
                  <c:v>86.53</c:v>
                </c:pt>
                <c:pt idx="1205">
                  <c:v>88.76</c:v>
                </c:pt>
                <c:pt idx="1206">
                  <c:v>100</c:v>
                </c:pt>
                <c:pt idx="1207">
                  <c:v>107.87</c:v>
                </c:pt>
                <c:pt idx="1208">
                  <c:v>116.09</c:v>
                </c:pt>
                <c:pt idx="1209">
                  <c:v>124.74</c:v>
                </c:pt>
                <c:pt idx="1210">
                  <c:v>125</c:v>
                </c:pt>
                <c:pt idx="1211">
                  <c:v>124.74</c:v>
                </c:pt>
                <c:pt idx="1212">
                  <c:v>115.59</c:v>
                </c:pt>
                <c:pt idx="1213">
                  <c:v>116.09</c:v>
                </c:pt>
                <c:pt idx="1214">
                  <c:v>116.26</c:v>
                </c:pt>
                <c:pt idx="1215">
                  <c:v>124.74</c:v>
                </c:pt>
                <c:pt idx="1216">
                  <c:v>125.05</c:v>
                </c:pt>
                <c:pt idx="1217">
                  <c:v>125.29</c:v>
                </c:pt>
                <c:pt idx="1218">
                  <c:v>126</c:v>
                </c:pt>
                <c:pt idx="1219">
                  <c:v>130</c:v>
                </c:pt>
                <c:pt idx="1220">
                  <c:v>139.87</c:v>
                </c:pt>
                <c:pt idx="1221">
                  <c:v>125.26</c:v>
                </c:pt>
                <c:pt idx="1222">
                  <c:v>110</c:v>
                </c:pt>
                <c:pt idx="1223">
                  <c:v>105</c:v>
                </c:pt>
                <c:pt idx="1224">
                  <c:v>95</c:v>
                </c:pt>
                <c:pt idx="1225">
                  <c:v>88.7</c:v>
                </c:pt>
                <c:pt idx="1226">
                  <c:v>87.32</c:v>
                </c:pt>
                <c:pt idx="1227">
                  <c:v>85.8</c:v>
                </c:pt>
                <c:pt idx="1228">
                  <c:v>87.61</c:v>
                </c:pt>
                <c:pt idx="1229">
                  <c:v>89.02</c:v>
                </c:pt>
                <c:pt idx="1230">
                  <c:v>99.77</c:v>
                </c:pt>
                <c:pt idx="1231">
                  <c:v>109.86</c:v>
                </c:pt>
                <c:pt idx="1232">
                  <c:v>110</c:v>
                </c:pt>
                <c:pt idx="1233">
                  <c:v>113.96</c:v>
                </c:pt>
                <c:pt idx="1234">
                  <c:v>114.8</c:v>
                </c:pt>
                <c:pt idx="1235">
                  <c:v>110.9</c:v>
                </c:pt>
                <c:pt idx="1236">
                  <c:v>106.59</c:v>
                </c:pt>
                <c:pt idx="1237">
                  <c:v>110</c:v>
                </c:pt>
                <c:pt idx="1238">
                  <c:v>112.05</c:v>
                </c:pt>
                <c:pt idx="1239">
                  <c:v>110</c:v>
                </c:pt>
                <c:pt idx="1240">
                  <c:v>115.59</c:v>
                </c:pt>
                <c:pt idx="1241">
                  <c:v>116</c:v>
                </c:pt>
                <c:pt idx="1242">
                  <c:v>120.4</c:v>
                </c:pt>
                <c:pt idx="1243">
                  <c:v>127.02</c:v>
                </c:pt>
                <c:pt idx="1244">
                  <c:v>127</c:v>
                </c:pt>
                <c:pt idx="1245">
                  <c:v>125.09</c:v>
                </c:pt>
                <c:pt idx="1246">
                  <c:v>114.74</c:v>
                </c:pt>
                <c:pt idx="1247">
                  <c:v>103.8</c:v>
                </c:pt>
                <c:pt idx="1248">
                  <c:v>69.2</c:v>
                </c:pt>
                <c:pt idx="1249">
                  <c:v>59.2</c:v>
                </c:pt>
                <c:pt idx="1250">
                  <c:v>55.05</c:v>
                </c:pt>
                <c:pt idx="1251">
                  <c:v>59.1</c:v>
                </c:pt>
                <c:pt idx="1252">
                  <c:v>58.85</c:v>
                </c:pt>
                <c:pt idx="1253">
                  <c:v>57.9</c:v>
                </c:pt>
                <c:pt idx="1254">
                  <c:v>59.2</c:v>
                </c:pt>
                <c:pt idx="1255">
                  <c:v>64</c:v>
                </c:pt>
                <c:pt idx="1256">
                  <c:v>78.2</c:v>
                </c:pt>
                <c:pt idx="1257">
                  <c:v>109.2</c:v>
                </c:pt>
                <c:pt idx="1258">
                  <c:v>110.45</c:v>
                </c:pt>
                <c:pt idx="1259">
                  <c:v>102.56</c:v>
                </c:pt>
                <c:pt idx="1260">
                  <c:v>100</c:v>
                </c:pt>
                <c:pt idx="1261">
                  <c:v>99.97</c:v>
                </c:pt>
                <c:pt idx="1262">
                  <c:v>98.29</c:v>
                </c:pt>
                <c:pt idx="1263">
                  <c:v>99.97</c:v>
                </c:pt>
                <c:pt idx="1264">
                  <c:v>101.27</c:v>
                </c:pt>
                <c:pt idx="1265">
                  <c:v>106.15</c:v>
                </c:pt>
                <c:pt idx="1266">
                  <c:v>109.2</c:v>
                </c:pt>
                <c:pt idx="1267">
                  <c:v>109.2</c:v>
                </c:pt>
                <c:pt idx="1268">
                  <c:v>110</c:v>
                </c:pt>
                <c:pt idx="1269">
                  <c:v>109.82</c:v>
                </c:pt>
                <c:pt idx="1270">
                  <c:v>87.6</c:v>
                </c:pt>
                <c:pt idx="1271">
                  <c:v>69.2</c:v>
                </c:pt>
                <c:pt idx="1272">
                  <c:v>54.19</c:v>
                </c:pt>
                <c:pt idx="1273">
                  <c:v>50.91</c:v>
                </c:pt>
                <c:pt idx="1274">
                  <c:v>50.84</c:v>
                </c:pt>
                <c:pt idx="1275">
                  <c:v>48.48</c:v>
                </c:pt>
                <c:pt idx="1276">
                  <c:v>48.17</c:v>
                </c:pt>
                <c:pt idx="1277">
                  <c:v>49.51</c:v>
                </c:pt>
                <c:pt idx="1278">
                  <c:v>48.61</c:v>
                </c:pt>
                <c:pt idx="1279">
                  <c:v>53.47</c:v>
                </c:pt>
                <c:pt idx="1280">
                  <c:v>55.47</c:v>
                </c:pt>
                <c:pt idx="1281">
                  <c:v>55.75</c:v>
                </c:pt>
                <c:pt idx="1282">
                  <c:v>57.38</c:v>
                </c:pt>
                <c:pt idx="1283">
                  <c:v>59.25</c:v>
                </c:pt>
                <c:pt idx="1284">
                  <c:v>60.1</c:v>
                </c:pt>
                <c:pt idx="1285">
                  <c:v>56.03</c:v>
                </c:pt>
                <c:pt idx="1286">
                  <c:v>50.06</c:v>
                </c:pt>
                <c:pt idx="1287">
                  <c:v>48.94</c:v>
                </c:pt>
                <c:pt idx="1288">
                  <c:v>48.26</c:v>
                </c:pt>
                <c:pt idx="1289">
                  <c:v>57.6</c:v>
                </c:pt>
                <c:pt idx="1290">
                  <c:v>66.39</c:v>
                </c:pt>
                <c:pt idx="1291">
                  <c:v>76.290000000000006</c:v>
                </c:pt>
                <c:pt idx="1292">
                  <c:v>80</c:v>
                </c:pt>
                <c:pt idx="1293">
                  <c:v>78</c:v>
                </c:pt>
                <c:pt idx="1294">
                  <c:v>72.930000000000007</c:v>
                </c:pt>
                <c:pt idx="1295">
                  <c:v>60.3</c:v>
                </c:pt>
                <c:pt idx="1296">
                  <c:v>61.65</c:v>
                </c:pt>
                <c:pt idx="1297">
                  <c:v>57.01</c:v>
                </c:pt>
                <c:pt idx="1298">
                  <c:v>55.99</c:v>
                </c:pt>
                <c:pt idx="1299">
                  <c:v>52.14</c:v>
                </c:pt>
                <c:pt idx="1300">
                  <c:v>51.63</c:v>
                </c:pt>
                <c:pt idx="1301">
                  <c:v>59.86</c:v>
                </c:pt>
                <c:pt idx="1302">
                  <c:v>82.18</c:v>
                </c:pt>
                <c:pt idx="1303">
                  <c:v>89.92</c:v>
                </c:pt>
                <c:pt idx="1304">
                  <c:v>97.47</c:v>
                </c:pt>
                <c:pt idx="1305">
                  <c:v>87.74</c:v>
                </c:pt>
                <c:pt idx="1306">
                  <c:v>82.8</c:v>
                </c:pt>
                <c:pt idx="1307">
                  <c:v>88.13</c:v>
                </c:pt>
                <c:pt idx="1308">
                  <c:v>77.900000000000006</c:v>
                </c:pt>
                <c:pt idx="1309">
                  <c:v>70.08</c:v>
                </c:pt>
                <c:pt idx="1310">
                  <c:v>65.08</c:v>
                </c:pt>
                <c:pt idx="1311">
                  <c:v>68.67</c:v>
                </c:pt>
                <c:pt idx="1312">
                  <c:v>69.97</c:v>
                </c:pt>
                <c:pt idx="1313">
                  <c:v>82.35</c:v>
                </c:pt>
                <c:pt idx="1314">
                  <c:v>95.6</c:v>
                </c:pt>
                <c:pt idx="1315">
                  <c:v>108.41</c:v>
                </c:pt>
                <c:pt idx="1316">
                  <c:v>114.32</c:v>
                </c:pt>
                <c:pt idx="1317">
                  <c:v>115.15</c:v>
                </c:pt>
                <c:pt idx="1318">
                  <c:v>104.97</c:v>
                </c:pt>
                <c:pt idx="1319">
                  <c:v>92.91</c:v>
                </c:pt>
                <c:pt idx="1320">
                  <c:v>85.42</c:v>
                </c:pt>
                <c:pt idx="1321">
                  <c:v>78.59</c:v>
                </c:pt>
                <c:pt idx="1322">
                  <c:v>77.790000000000006</c:v>
                </c:pt>
                <c:pt idx="1323">
                  <c:v>75.03</c:v>
                </c:pt>
                <c:pt idx="1324">
                  <c:v>73.87</c:v>
                </c:pt>
                <c:pt idx="1325">
                  <c:v>78.61</c:v>
                </c:pt>
                <c:pt idx="1326">
                  <c:v>96.81</c:v>
                </c:pt>
                <c:pt idx="1327">
                  <c:v>126.9</c:v>
                </c:pt>
                <c:pt idx="1328">
                  <c:v>118.08</c:v>
                </c:pt>
                <c:pt idx="1329">
                  <c:v>104.06</c:v>
                </c:pt>
                <c:pt idx="1330">
                  <c:v>96.23</c:v>
                </c:pt>
                <c:pt idx="1331">
                  <c:v>96.01</c:v>
                </c:pt>
                <c:pt idx="1332">
                  <c:v>102.35</c:v>
                </c:pt>
                <c:pt idx="1333">
                  <c:v>92.69</c:v>
                </c:pt>
                <c:pt idx="1334">
                  <c:v>88.2</c:v>
                </c:pt>
                <c:pt idx="1335">
                  <c:v>88.2</c:v>
                </c:pt>
                <c:pt idx="1336">
                  <c:v>92.98</c:v>
                </c:pt>
                <c:pt idx="1337">
                  <c:v>99.65</c:v>
                </c:pt>
                <c:pt idx="1338">
                  <c:v>115.1</c:v>
                </c:pt>
                <c:pt idx="1339">
                  <c:v>119.75</c:v>
                </c:pt>
                <c:pt idx="1340">
                  <c:v>122.15</c:v>
                </c:pt>
                <c:pt idx="1341">
                  <c:v>116.86</c:v>
                </c:pt>
                <c:pt idx="1342">
                  <c:v>104.9</c:v>
                </c:pt>
                <c:pt idx="1343">
                  <c:v>93.43</c:v>
                </c:pt>
                <c:pt idx="1344">
                  <c:v>86.1</c:v>
                </c:pt>
                <c:pt idx="1345">
                  <c:v>80.23</c:v>
                </c:pt>
                <c:pt idx="1346">
                  <c:v>77.02</c:v>
                </c:pt>
                <c:pt idx="1347">
                  <c:v>75.58</c:v>
                </c:pt>
                <c:pt idx="1348">
                  <c:v>74.849999999999994</c:v>
                </c:pt>
                <c:pt idx="1349">
                  <c:v>81.680000000000007</c:v>
                </c:pt>
                <c:pt idx="1350">
                  <c:v>95.58</c:v>
                </c:pt>
                <c:pt idx="1351">
                  <c:v>107.02</c:v>
                </c:pt>
                <c:pt idx="1352">
                  <c:v>122.78</c:v>
                </c:pt>
                <c:pt idx="1353">
                  <c:v>114.68</c:v>
                </c:pt>
                <c:pt idx="1354">
                  <c:v>110.77</c:v>
                </c:pt>
                <c:pt idx="1355">
                  <c:v>115.2</c:v>
                </c:pt>
                <c:pt idx="1356">
                  <c:v>120</c:v>
                </c:pt>
                <c:pt idx="1357">
                  <c:v>115.2</c:v>
                </c:pt>
                <c:pt idx="1358">
                  <c:v>115.2</c:v>
                </c:pt>
                <c:pt idx="1359">
                  <c:v>96.91</c:v>
                </c:pt>
                <c:pt idx="1360">
                  <c:v>93.24</c:v>
                </c:pt>
                <c:pt idx="1361">
                  <c:v>101.02</c:v>
                </c:pt>
                <c:pt idx="1362">
                  <c:v>107.43</c:v>
                </c:pt>
                <c:pt idx="1363">
                  <c:v>127.83</c:v>
                </c:pt>
                <c:pt idx="1364">
                  <c:v>123.23</c:v>
                </c:pt>
                <c:pt idx="1365">
                  <c:v>110.1</c:v>
                </c:pt>
                <c:pt idx="1366">
                  <c:v>99.22</c:v>
                </c:pt>
                <c:pt idx="1367">
                  <c:v>90.03</c:v>
                </c:pt>
                <c:pt idx="1368">
                  <c:v>85.53</c:v>
                </c:pt>
                <c:pt idx="1369">
                  <c:v>80.989999999999995</c:v>
                </c:pt>
                <c:pt idx="1370">
                  <c:v>78.150000000000006</c:v>
                </c:pt>
                <c:pt idx="1371">
                  <c:v>76.8</c:v>
                </c:pt>
                <c:pt idx="1372">
                  <c:v>77.98</c:v>
                </c:pt>
                <c:pt idx="1373">
                  <c:v>82.34</c:v>
                </c:pt>
                <c:pt idx="1374">
                  <c:v>97.79</c:v>
                </c:pt>
                <c:pt idx="1375">
                  <c:v>123.53</c:v>
                </c:pt>
                <c:pt idx="1376">
                  <c:v>124.79</c:v>
                </c:pt>
                <c:pt idx="1377">
                  <c:v>115.2</c:v>
                </c:pt>
                <c:pt idx="1378">
                  <c:v>112.06</c:v>
                </c:pt>
                <c:pt idx="1379">
                  <c:v>115.2</c:v>
                </c:pt>
                <c:pt idx="1380">
                  <c:v>115.2</c:v>
                </c:pt>
                <c:pt idx="1381">
                  <c:v>106.62</c:v>
                </c:pt>
                <c:pt idx="1382">
                  <c:v>103.17</c:v>
                </c:pt>
                <c:pt idx="1383">
                  <c:v>106.63</c:v>
                </c:pt>
                <c:pt idx="1384">
                  <c:v>92.25</c:v>
                </c:pt>
                <c:pt idx="1385">
                  <c:v>101.55</c:v>
                </c:pt>
                <c:pt idx="1386">
                  <c:v>110.57</c:v>
                </c:pt>
                <c:pt idx="1387">
                  <c:v>117.62</c:v>
                </c:pt>
                <c:pt idx="1388">
                  <c:v>117.58</c:v>
                </c:pt>
                <c:pt idx="1389">
                  <c:v>115.4</c:v>
                </c:pt>
                <c:pt idx="1390">
                  <c:v>97.61</c:v>
                </c:pt>
                <c:pt idx="1391">
                  <c:v>70.599999999999994</c:v>
                </c:pt>
                <c:pt idx="1392">
                  <c:v>60.87</c:v>
                </c:pt>
                <c:pt idx="1393">
                  <c:v>58.64</c:v>
                </c:pt>
                <c:pt idx="1394">
                  <c:v>57.5</c:v>
                </c:pt>
                <c:pt idx="1395">
                  <c:v>55.17</c:v>
                </c:pt>
                <c:pt idx="1396">
                  <c:v>55.06</c:v>
                </c:pt>
                <c:pt idx="1397">
                  <c:v>61.99</c:v>
                </c:pt>
                <c:pt idx="1398">
                  <c:v>73.55</c:v>
                </c:pt>
                <c:pt idx="1399">
                  <c:v>79.959999999999994</c:v>
                </c:pt>
                <c:pt idx="1400">
                  <c:v>146.04</c:v>
                </c:pt>
                <c:pt idx="1401">
                  <c:v>161.11000000000001</c:v>
                </c:pt>
                <c:pt idx="1402">
                  <c:v>185.01</c:v>
                </c:pt>
                <c:pt idx="1403">
                  <c:v>185.03</c:v>
                </c:pt>
                <c:pt idx="1404">
                  <c:v>185.07</c:v>
                </c:pt>
                <c:pt idx="1405">
                  <c:v>185.02</c:v>
                </c:pt>
                <c:pt idx="1406">
                  <c:v>170</c:v>
                </c:pt>
                <c:pt idx="1407">
                  <c:v>142.66999999999999</c:v>
                </c:pt>
                <c:pt idx="1408">
                  <c:v>78.290000000000006</c:v>
                </c:pt>
                <c:pt idx="1409">
                  <c:v>109.77</c:v>
                </c:pt>
                <c:pt idx="1410">
                  <c:v>114.21</c:v>
                </c:pt>
                <c:pt idx="1411">
                  <c:v>155.05000000000001</c:v>
                </c:pt>
                <c:pt idx="1412">
                  <c:v>170.79</c:v>
                </c:pt>
                <c:pt idx="1413">
                  <c:v>173.18</c:v>
                </c:pt>
                <c:pt idx="1414">
                  <c:v>112.2</c:v>
                </c:pt>
                <c:pt idx="1415">
                  <c:v>67.64</c:v>
                </c:pt>
                <c:pt idx="1416">
                  <c:v>85.1</c:v>
                </c:pt>
                <c:pt idx="1417">
                  <c:v>60.71</c:v>
                </c:pt>
                <c:pt idx="1418">
                  <c:v>57.78</c:v>
                </c:pt>
                <c:pt idx="1419">
                  <c:v>55.62</c:v>
                </c:pt>
                <c:pt idx="1420">
                  <c:v>55.77</c:v>
                </c:pt>
                <c:pt idx="1421">
                  <c:v>58.28</c:v>
                </c:pt>
                <c:pt idx="1422">
                  <c:v>58.04</c:v>
                </c:pt>
                <c:pt idx="1423">
                  <c:v>57.63</c:v>
                </c:pt>
                <c:pt idx="1424">
                  <c:v>62.65</c:v>
                </c:pt>
                <c:pt idx="1425">
                  <c:v>85.1</c:v>
                </c:pt>
                <c:pt idx="1426">
                  <c:v>85.1</c:v>
                </c:pt>
                <c:pt idx="1427">
                  <c:v>85.1</c:v>
                </c:pt>
                <c:pt idx="1428">
                  <c:v>85.1</c:v>
                </c:pt>
                <c:pt idx="1429">
                  <c:v>85.1</c:v>
                </c:pt>
                <c:pt idx="1430">
                  <c:v>85.1</c:v>
                </c:pt>
                <c:pt idx="1431">
                  <c:v>85.1</c:v>
                </c:pt>
                <c:pt idx="1432">
                  <c:v>115.2</c:v>
                </c:pt>
                <c:pt idx="1433">
                  <c:v>115.65</c:v>
                </c:pt>
                <c:pt idx="1434">
                  <c:v>155.63</c:v>
                </c:pt>
                <c:pt idx="1435">
                  <c:v>172.4</c:v>
                </c:pt>
                <c:pt idx="1436">
                  <c:v>181</c:v>
                </c:pt>
                <c:pt idx="1437">
                  <c:v>180</c:v>
                </c:pt>
                <c:pt idx="1438">
                  <c:v>127.41</c:v>
                </c:pt>
                <c:pt idx="1439">
                  <c:v>85.1</c:v>
                </c:pt>
                <c:pt idx="1440">
                  <c:v>53.95</c:v>
                </c:pt>
                <c:pt idx="1441">
                  <c:v>45.95</c:v>
                </c:pt>
                <c:pt idx="1442">
                  <c:v>3.53</c:v>
                </c:pt>
                <c:pt idx="1443">
                  <c:v>18.04</c:v>
                </c:pt>
                <c:pt idx="1444">
                  <c:v>22.24</c:v>
                </c:pt>
                <c:pt idx="1445">
                  <c:v>23.94</c:v>
                </c:pt>
                <c:pt idx="1446">
                  <c:v>96.08</c:v>
                </c:pt>
                <c:pt idx="1447">
                  <c:v>99.5</c:v>
                </c:pt>
                <c:pt idx="1448">
                  <c:v>99.5</c:v>
                </c:pt>
                <c:pt idx="1449">
                  <c:v>99.5</c:v>
                </c:pt>
                <c:pt idx="1450">
                  <c:v>150.01</c:v>
                </c:pt>
                <c:pt idx="1451">
                  <c:v>150.02000000000001</c:v>
                </c:pt>
                <c:pt idx="1452">
                  <c:v>120.74</c:v>
                </c:pt>
                <c:pt idx="1453">
                  <c:v>121.39</c:v>
                </c:pt>
                <c:pt idx="1454">
                  <c:v>120.26</c:v>
                </c:pt>
                <c:pt idx="1455">
                  <c:v>99.5</c:v>
                </c:pt>
                <c:pt idx="1456">
                  <c:v>156.03</c:v>
                </c:pt>
                <c:pt idx="1457">
                  <c:v>142.19999999999999</c:v>
                </c:pt>
                <c:pt idx="1458">
                  <c:v>142.19999999999999</c:v>
                </c:pt>
                <c:pt idx="1459">
                  <c:v>142.19999999999999</c:v>
                </c:pt>
                <c:pt idx="1460">
                  <c:v>181</c:v>
                </c:pt>
                <c:pt idx="1461">
                  <c:v>160.06</c:v>
                </c:pt>
                <c:pt idx="1462">
                  <c:v>179.75</c:v>
                </c:pt>
                <c:pt idx="1463">
                  <c:v>56.58</c:v>
                </c:pt>
                <c:pt idx="1464">
                  <c:v>50.14</c:v>
                </c:pt>
                <c:pt idx="1465">
                  <c:v>43.67</c:v>
                </c:pt>
                <c:pt idx="1466">
                  <c:v>77.010000000000005</c:v>
                </c:pt>
                <c:pt idx="1467">
                  <c:v>77</c:v>
                </c:pt>
                <c:pt idx="1468">
                  <c:v>49.26</c:v>
                </c:pt>
                <c:pt idx="1469">
                  <c:v>59.22</c:v>
                </c:pt>
                <c:pt idx="1470">
                  <c:v>72.03</c:v>
                </c:pt>
                <c:pt idx="1471">
                  <c:v>113.42</c:v>
                </c:pt>
                <c:pt idx="1472">
                  <c:v>120.58</c:v>
                </c:pt>
                <c:pt idx="1473">
                  <c:v>119.62</c:v>
                </c:pt>
                <c:pt idx="1474">
                  <c:v>114.26</c:v>
                </c:pt>
                <c:pt idx="1475">
                  <c:v>160.07</c:v>
                </c:pt>
                <c:pt idx="1476">
                  <c:v>181</c:v>
                </c:pt>
                <c:pt idx="1477">
                  <c:v>171.5</c:v>
                </c:pt>
                <c:pt idx="1478">
                  <c:v>140.1</c:v>
                </c:pt>
                <c:pt idx="1479">
                  <c:v>140.1</c:v>
                </c:pt>
                <c:pt idx="1480">
                  <c:v>181</c:v>
                </c:pt>
                <c:pt idx="1481">
                  <c:v>185.1</c:v>
                </c:pt>
                <c:pt idx="1482">
                  <c:v>185.2</c:v>
                </c:pt>
                <c:pt idx="1483">
                  <c:v>185.2</c:v>
                </c:pt>
                <c:pt idx="1484">
                  <c:v>185.2</c:v>
                </c:pt>
                <c:pt idx="1485">
                  <c:v>185.2</c:v>
                </c:pt>
                <c:pt idx="1486">
                  <c:v>140.19999999999999</c:v>
                </c:pt>
                <c:pt idx="1487">
                  <c:v>84.27</c:v>
                </c:pt>
                <c:pt idx="1488">
                  <c:v>73.650000000000006</c:v>
                </c:pt>
                <c:pt idx="1489">
                  <c:v>70.959999999999994</c:v>
                </c:pt>
                <c:pt idx="1490">
                  <c:v>67.290000000000006</c:v>
                </c:pt>
                <c:pt idx="1491">
                  <c:v>60.66</c:v>
                </c:pt>
                <c:pt idx="1492">
                  <c:v>64.17</c:v>
                </c:pt>
                <c:pt idx="1493">
                  <c:v>70.09</c:v>
                </c:pt>
                <c:pt idx="1494">
                  <c:v>87.21</c:v>
                </c:pt>
                <c:pt idx="1495">
                  <c:v>105.23</c:v>
                </c:pt>
                <c:pt idx="1496">
                  <c:v>115</c:v>
                </c:pt>
                <c:pt idx="1497">
                  <c:v>106.35</c:v>
                </c:pt>
                <c:pt idx="1498">
                  <c:v>105</c:v>
                </c:pt>
                <c:pt idx="1499">
                  <c:v>115</c:v>
                </c:pt>
                <c:pt idx="1500">
                  <c:v>115</c:v>
                </c:pt>
                <c:pt idx="1501">
                  <c:v>115</c:v>
                </c:pt>
                <c:pt idx="1502">
                  <c:v>105</c:v>
                </c:pt>
                <c:pt idx="1503">
                  <c:v>103.22</c:v>
                </c:pt>
                <c:pt idx="1504">
                  <c:v>115</c:v>
                </c:pt>
                <c:pt idx="1505">
                  <c:v>170</c:v>
                </c:pt>
                <c:pt idx="1506">
                  <c:v>205.1</c:v>
                </c:pt>
                <c:pt idx="1507">
                  <c:v>232.94</c:v>
                </c:pt>
                <c:pt idx="1508">
                  <c:v>232.96</c:v>
                </c:pt>
                <c:pt idx="1509">
                  <c:v>215.02</c:v>
                </c:pt>
                <c:pt idx="1510">
                  <c:v>186.08</c:v>
                </c:pt>
                <c:pt idx="1511">
                  <c:v>92.25</c:v>
                </c:pt>
                <c:pt idx="1512">
                  <c:v>110</c:v>
                </c:pt>
                <c:pt idx="1513">
                  <c:v>110</c:v>
                </c:pt>
                <c:pt idx="1514">
                  <c:v>95.06</c:v>
                </c:pt>
                <c:pt idx="1515">
                  <c:v>95.03</c:v>
                </c:pt>
                <c:pt idx="1516">
                  <c:v>95.05</c:v>
                </c:pt>
                <c:pt idx="1517">
                  <c:v>88.51</c:v>
                </c:pt>
                <c:pt idx="1518">
                  <c:v>120</c:v>
                </c:pt>
                <c:pt idx="1519">
                  <c:v>132.31</c:v>
                </c:pt>
                <c:pt idx="1520">
                  <c:v>133.36000000000001</c:v>
                </c:pt>
                <c:pt idx="1521">
                  <c:v>135.87</c:v>
                </c:pt>
                <c:pt idx="1522">
                  <c:v>175.03</c:v>
                </c:pt>
                <c:pt idx="1523">
                  <c:v>180</c:v>
                </c:pt>
                <c:pt idx="1524">
                  <c:v>180.99</c:v>
                </c:pt>
                <c:pt idx="1525">
                  <c:v>175.03</c:v>
                </c:pt>
                <c:pt idx="1526">
                  <c:v>180</c:v>
                </c:pt>
                <c:pt idx="1527">
                  <c:v>167.66</c:v>
                </c:pt>
                <c:pt idx="1528">
                  <c:v>175</c:v>
                </c:pt>
                <c:pt idx="1529">
                  <c:v>175</c:v>
                </c:pt>
                <c:pt idx="1530">
                  <c:v>180.99</c:v>
                </c:pt>
                <c:pt idx="1531">
                  <c:v>175</c:v>
                </c:pt>
                <c:pt idx="1532">
                  <c:v>180.1</c:v>
                </c:pt>
                <c:pt idx="1533">
                  <c:v>143.94</c:v>
                </c:pt>
                <c:pt idx="1534">
                  <c:v>117</c:v>
                </c:pt>
                <c:pt idx="1535">
                  <c:v>103</c:v>
                </c:pt>
                <c:pt idx="1536">
                  <c:v>96.67</c:v>
                </c:pt>
                <c:pt idx="1537">
                  <c:v>91.7</c:v>
                </c:pt>
                <c:pt idx="1538">
                  <c:v>90.05</c:v>
                </c:pt>
                <c:pt idx="1539">
                  <c:v>87</c:v>
                </c:pt>
                <c:pt idx="1540">
                  <c:v>84.64</c:v>
                </c:pt>
                <c:pt idx="1541">
                  <c:v>87.02</c:v>
                </c:pt>
                <c:pt idx="1542">
                  <c:v>106.92</c:v>
                </c:pt>
                <c:pt idx="1543">
                  <c:v>120</c:v>
                </c:pt>
                <c:pt idx="1544">
                  <c:v>120.77</c:v>
                </c:pt>
                <c:pt idx="1545">
                  <c:v>112.74</c:v>
                </c:pt>
                <c:pt idx="1546">
                  <c:v>110</c:v>
                </c:pt>
                <c:pt idx="1547">
                  <c:v>145</c:v>
                </c:pt>
                <c:pt idx="1548">
                  <c:v>160.12</c:v>
                </c:pt>
                <c:pt idx="1549">
                  <c:v>155</c:v>
                </c:pt>
                <c:pt idx="1550">
                  <c:v>149.6</c:v>
                </c:pt>
                <c:pt idx="1551">
                  <c:v>160.1</c:v>
                </c:pt>
                <c:pt idx="1552">
                  <c:v>140.1</c:v>
                </c:pt>
                <c:pt idx="1553">
                  <c:v>140.1</c:v>
                </c:pt>
                <c:pt idx="1554">
                  <c:v>169.96</c:v>
                </c:pt>
                <c:pt idx="1555">
                  <c:v>184.88</c:v>
                </c:pt>
                <c:pt idx="1556">
                  <c:v>220.36</c:v>
                </c:pt>
                <c:pt idx="1557">
                  <c:v>140.1</c:v>
                </c:pt>
                <c:pt idx="1558">
                  <c:v>140.1</c:v>
                </c:pt>
                <c:pt idx="1559">
                  <c:v>120.08</c:v>
                </c:pt>
                <c:pt idx="1560">
                  <c:v>94.87</c:v>
                </c:pt>
                <c:pt idx="1561">
                  <c:v>85.37</c:v>
                </c:pt>
                <c:pt idx="1562">
                  <c:v>81.010000000000005</c:v>
                </c:pt>
                <c:pt idx="1563">
                  <c:v>79.959999999999994</c:v>
                </c:pt>
                <c:pt idx="1564">
                  <c:v>81.3</c:v>
                </c:pt>
                <c:pt idx="1565">
                  <c:v>85.26</c:v>
                </c:pt>
                <c:pt idx="1566">
                  <c:v>111.57</c:v>
                </c:pt>
                <c:pt idx="1567">
                  <c:v>123.81</c:v>
                </c:pt>
                <c:pt idx="1568">
                  <c:v>121.93</c:v>
                </c:pt>
                <c:pt idx="1569">
                  <c:v>117.89</c:v>
                </c:pt>
                <c:pt idx="1570">
                  <c:v>118.56</c:v>
                </c:pt>
                <c:pt idx="1571">
                  <c:v>135</c:v>
                </c:pt>
                <c:pt idx="1572">
                  <c:v>140</c:v>
                </c:pt>
                <c:pt idx="1573">
                  <c:v>135</c:v>
                </c:pt>
                <c:pt idx="1574">
                  <c:v>130</c:v>
                </c:pt>
                <c:pt idx="1575">
                  <c:v>130</c:v>
                </c:pt>
                <c:pt idx="1576">
                  <c:v>118.73</c:v>
                </c:pt>
                <c:pt idx="1577">
                  <c:v>115</c:v>
                </c:pt>
                <c:pt idx="1578">
                  <c:v>119.93</c:v>
                </c:pt>
                <c:pt idx="1579">
                  <c:v>126</c:v>
                </c:pt>
                <c:pt idx="1580">
                  <c:v>118.87</c:v>
                </c:pt>
                <c:pt idx="1581">
                  <c:v>125</c:v>
                </c:pt>
                <c:pt idx="1582">
                  <c:v>111.5</c:v>
                </c:pt>
                <c:pt idx="1583">
                  <c:v>113.35</c:v>
                </c:pt>
                <c:pt idx="1584">
                  <c:v>110</c:v>
                </c:pt>
                <c:pt idx="1585">
                  <c:v>103.59</c:v>
                </c:pt>
                <c:pt idx="1586">
                  <c:v>90</c:v>
                </c:pt>
                <c:pt idx="1587">
                  <c:v>99</c:v>
                </c:pt>
                <c:pt idx="1588">
                  <c:v>98.93</c:v>
                </c:pt>
                <c:pt idx="1589">
                  <c:v>90</c:v>
                </c:pt>
                <c:pt idx="1590">
                  <c:v>107.59</c:v>
                </c:pt>
                <c:pt idx="1591">
                  <c:v>100</c:v>
                </c:pt>
                <c:pt idx="1592">
                  <c:v>107.59</c:v>
                </c:pt>
                <c:pt idx="1593">
                  <c:v>98.15</c:v>
                </c:pt>
                <c:pt idx="1594">
                  <c:v>102.72</c:v>
                </c:pt>
                <c:pt idx="1595">
                  <c:v>102.39</c:v>
                </c:pt>
                <c:pt idx="1596">
                  <c:v>103.98</c:v>
                </c:pt>
                <c:pt idx="1597">
                  <c:v>105.1</c:v>
                </c:pt>
                <c:pt idx="1598">
                  <c:v>107.05</c:v>
                </c:pt>
                <c:pt idx="1599">
                  <c:v>107.59</c:v>
                </c:pt>
                <c:pt idx="1600">
                  <c:v>110</c:v>
                </c:pt>
                <c:pt idx="1601">
                  <c:v>110</c:v>
                </c:pt>
                <c:pt idx="1602">
                  <c:v>122</c:v>
                </c:pt>
                <c:pt idx="1603">
                  <c:v>122.84</c:v>
                </c:pt>
                <c:pt idx="1604">
                  <c:v>125.41</c:v>
                </c:pt>
                <c:pt idx="1605">
                  <c:v>120</c:v>
                </c:pt>
                <c:pt idx="1606">
                  <c:v>111.41</c:v>
                </c:pt>
                <c:pt idx="1607">
                  <c:v>110</c:v>
                </c:pt>
                <c:pt idx="1608">
                  <c:v>73.7</c:v>
                </c:pt>
                <c:pt idx="1609">
                  <c:v>69.88</c:v>
                </c:pt>
                <c:pt idx="1610">
                  <c:v>64.92</c:v>
                </c:pt>
                <c:pt idx="1611">
                  <c:v>62.43</c:v>
                </c:pt>
                <c:pt idx="1612">
                  <c:v>61.91</c:v>
                </c:pt>
                <c:pt idx="1613">
                  <c:v>59.98</c:v>
                </c:pt>
                <c:pt idx="1614">
                  <c:v>88.67</c:v>
                </c:pt>
                <c:pt idx="1615">
                  <c:v>88</c:v>
                </c:pt>
                <c:pt idx="1616">
                  <c:v>97</c:v>
                </c:pt>
                <c:pt idx="1617">
                  <c:v>101.08</c:v>
                </c:pt>
                <c:pt idx="1618">
                  <c:v>95</c:v>
                </c:pt>
                <c:pt idx="1619">
                  <c:v>99.47</c:v>
                </c:pt>
                <c:pt idx="1620">
                  <c:v>103.3</c:v>
                </c:pt>
                <c:pt idx="1621">
                  <c:v>101.16</c:v>
                </c:pt>
                <c:pt idx="1622">
                  <c:v>101.71</c:v>
                </c:pt>
                <c:pt idx="1623">
                  <c:v>104.91</c:v>
                </c:pt>
                <c:pt idx="1624">
                  <c:v>109.24</c:v>
                </c:pt>
                <c:pt idx="1625">
                  <c:v>112.8</c:v>
                </c:pt>
                <c:pt idx="1626">
                  <c:v>115</c:v>
                </c:pt>
                <c:pt idx="1627">
                  <c:v>132.02000000000001</c:v>
                </c:pt>
                <c:pt idx="1628">
                  <c:v>153.94</c:v>
                </c:pt>
                <c:pt idx="1629">
                  <c:v>155.07</c:v>
                </c:pt>
                <c:pt idx="1630">
                  <c:v>129.99</c:v>
                </c:pt>
                <c:pt idx="1631">
                  <c:v>119.05</c:v>
                </c:pt>
                <c:pt idx="1632">
                  <c:v>98.03</c:v>
                </c:pt>
                <c:pt idx="1633">
                  <c:v>97.38</c:v>
                </c:pt>
                <c:pt idx="1634">
                  <c:v>85.1</c:v>
                </c:pt>
                <c:pt idx="1635">
                  <c:v>85</c:v>
                </c:pt>
                <c:pt idx="1636">
                  <c:v>85</c:v>
                </c:pt>
                <c:pt idx="1637">
                  <c:v>85.1</c:v>
                </c:pt>
                <c:pt idx="1638">
                  <c:v>114</c:v>
                </c:pt>
                <c:pt idx="1639">
                  <c:v>113.63</c:v>
                </c:pt>
                <c:pt idx="1640">
                  <c:v>115.42</c:v>
                </c:pt>
                <c:pt idx="1641">
                  <c:v>118.16</c:v>
                </c:pt>
                <c:pt idx="1642">
                  <c:v>115.66</c:v>
                </c:pt>
                <c:pt idx="1643">
                  <c:v>115.12</c:v>
                </c:pt>
                <c:pt idx="1644">
                  <c:v>115.42</c:v>
                </c:pt>
                <c:pt idx="1645">
                  <c:v>115.42</c:v>
                </c:pt>
                <c:pt idx="1646">
                  <c:v>117.82</c:v>
                </c:pt>
                <c:pt idx="1647">
                  <c:v>118.16</c:v>
                </c:pt>
                <c:pt idx="1648">
                  <c:v>117.82</c:v>
                </c:pt>
                <c:pt idx="1649">
                  <c:v>119.27</c:v>
                </c:pt>
                <c:pt idx="1650">
                  <c:v>130</c:v>
                </c:pt>
                <c:pt idx="1651">
                  <c:v>135.1</c:v>
                </c:pt>
                <c:pt idx="1652">
                  <c:v>135.69</c:v>
                </c:pt>
                <c:pt idx="1653">
                  <c:v>130</c:v>
                </c:pt>
                <c:pt idx="1654">
                  <c:v>119.12</c:v>
                </c:pt>
                <c:pt idx="1655">
                  <c:v>115</c:v>
                </c:pt>
                <c:pt idx="1656">
                  <c:v>85.1</c:v>
                </c:pt>
                <c:pt idx="1657">
                  <c:v>77.66</c:v>
                </c:pt>
                <c:pt idx="1658">
                  <c:v>76.5</c:v>
                </c:pt>
                <c:pt idx="1659">
                  <c:v>75.099999999999994</c:v>
                </c:pt>
                <c:pt idx="1660">
                  <c:v>75.099999999999994</c:v>
                </c:pt>
                <c:pt idx="1661">
                  <c:v>75.099999999999994</c:v>
                </c:pt>
                <c:pt idx="1662">
                  <c:v>111.49</c:v>
                </c:pt>
                <c:pt idx="1663">
                  <c:v>113.66</c:v>
                </c:pt>
                <c:pt idx="1664">
                  <c:v>115.12</c:v>
                </c:pt>
                <c:pt idx="1665">
                  <c:v>115.12</c:v>
                </c:pt>
                <c:pt idx="1666">
                  <c:v>113.66</c:v>
                </c:pt>
                <c:pt idx="1667">
                  <c:v>113.86</c:v>
                </c:pt>
                <c:pt idx="1668">
                  <c:v>113.91</c:v>
                </c:pt>
                <c:pt idx="1669">
                  <c:v>113.66</c:v>
                </c:pt>
                <c:pt idx="1670">
                  <c:v>114.25</c:v>
                </c:pt>
                <c:pt idx="1671">
                  <c:v>114.8</c:v>
                </c:pt>
                <c:pt idx="1672">
                  <c:v>114.8</c:v>
                </c:pt>
                <c:pt idx="1673">
                  <c:v>116.99</c:v>
                </c:pt>
                <c:pt idx="1674">
                  <c:v>127.51</c:v>
                </c:pt>
                <c:pt idx="1675">
                  <c:v>131.4</c:v>
                </c:pt>
                <c:pt idx="1676">
                  <c:v>130.12</c:v>
                </c:pt>
                <c:pt idx="1677">
                  <c:v>125.6</c:v>
                </c:pt>
                <c:pt idx="1678">
                  <c:v>116.15</c:v>
                </c:pt>
                <c:pt idx="1679">
                  <c:v>115.43</c:v>
                </c:pt>
                <c:pt idx="1680">
                  <c:v>63.26</c:v>
                </c:pt>
                <c:pt idx="1681">
                  <c:v>60.64</c:v>
                </c:pt>
                <c:pt idx="1682">
                  <c:v>61.84</c:v>
                </c:pt>
                <c:pt idx="1683">
                  <c:v>61.44</c:v>
                </c:pt>
                <c:pt idx="1684">
                  <c:v>62.83</c:v>
                </c:pt>
                <c:pt idx="1685">
                  <c:v>64.540000000000006</c:v>
                </c:pt>
                <c:pt idx="1686">
                  <c:v>99.25</c:v>
                </c:pt>
                <c:pt idx="1687">
                  <c:v>105.04</c:v>
                </c:pt>
                <c:pt idx="1688">
                  <c:v>111.05</c:v>
                </c:pt>
                <c:pt idx="1689">
                  <c:v>107.4</c:v>
                </c:pt>
                <c:pt idx="1690">
                  <c:v>107.4</c:v>
                </c:pt>
                <c:pt idx="1691">
                  <c:v>107.86</c:v>
                </c:pt>
                <c:pt idx="1692">
                  <c:v>103.21</c:v>
                </c:pt>
                <c:pt idx="1693">
                  <c:v>104.16</c:v>
                </c:pt>
                <c:pt idx="1694">
                  <c:v>107.06</c:v>
                </c:pt>
                <c:pt idx="1695">
                  <c:v>107.73</c:v>
                </c:pt>
                <c:pt idx="1696">
                  <c:v>110.42</c:v>
                </c:pt>
                <c:pt idx="1697">
                  <c:v>115.49</c:v>
                </c:pt>
                <c:pt idx="1698">
                  <c:v>121.37</c:v>
                </c:pt>
                <c:pt idx="1699">
                  <c:v>130.97999999999999</c:v>
                </c:pt>
                <c:pt idx="1700">
                  <c:v>130.21</c:v>
                </c:pt>
                <c:pt idx="1701">
                  <c:v>121.2</c:v>
                </c:pt>
                <c:pt idx="1702">
                  <c:v>85.85</c:v>
                </c:pt>
                <c:pt idx="1703">
                  <c:v>80</c:v>
                </c:pt>
                <c:pt idx="1704">
                  <c:v>65.599999999999994</c:v>
                </c:pt>
                <c:pt idx="1705">
                  <c:v>64.69</c:v>
                </c:pt>
                <c:pt idx="1706">
                  <c:v>62.69</c:v>
                </c:pt>
                <c:pt idx="1707">
                  <c:v>61.01</c:v>
                </c:pt>
                <c:pt idx="1708">
                  <c:v>60.55</c:v>
                </c:pt>
                <c:pt idx="1709">
                  <c:v>66.010000000000005</c:v>
                </c:pt>
                <c:pt idx="1710">
                  <c:v>101.97</c:v>
                </c:pt>
                <c:pt idx="1711">
                  <c:v>104.9</c:v>
                </c:pt>
                <c:pt idx="1712">
                  <c:v>110.14</c:v>
                </c:pt>
                <c:pt idx="1713">
                  <c:v>111.24</c:v>
                </c:pt>
                <c:pt idx="1714">
                  <c:v>107.6</c:v>
                </c:pt>
                <c:pt idx="1715">
                  <c:v>107.6</c:v>
                </c:pt>
                <c:pt idx="1716">
                  <c:v>106.45</c:v>
                </c:pt>
                <c:pt idx="1717">
                  <c:v>107</c:v>
                </c:pt>
                <c:pt idx="1718">
                  <c:v>110</c:v>
                </c:pt>
                <c:pt idx="1719">
                  <c:v>110.73</c:v>
                </c:pt>
                <c:pt idx="1720">
                  <c:v>112.66</c:v>
                </c:pt>
                <c:pt idx="1721">
                  <c:v>114</c:v>
                </c:pt>
                <c:pt idx="1722">
                  <c:v>123</c:v>
                </c:pt>
                <c:pt idx="1723">
                  <c:v>127.89</c:v>
                </c:pt>
                <c:pt idx="1724">
                  <c:v>128.12</c:v>
                </c:pt>
                <c:pt idx="1725">
                  <c:v>121.2</c:v>
                </c:pt>
                <c:pt idx="1726">
                  <c:v>110.07</c:v>
                </c:pt>
                <c:pt idx="1727">
                  <c:v>100</c:v>
                </c:pt>
                <c:pt idx="1728">
                  <c:v>95</c:v>
                </c:pt>
                <c:pt idx="1729">
                  <c:v>86.22</c:v>
                </c:pt>
                <c:pt idx="1730">
                  <c:v>83.73</c:v>
                </c:pt>
                <c:pt idx="1731">
                  <c:v>83.2</c:v>
                </c:pt>
                <c:pt idx="1732">
                  <c:v>83.96</c:v>
                </c:pt>
                <c:pt idx="1733">
                  <c:v>88.29</c:v>
                </c:pt>
                <c:pt idx="1734">
                  <c:v>102.84</c:v>
                </c:pt>
                <c:pt idx="1735">
                  <c:v>118.22</c:v>
                </c:pt>
                <c:pt idx="1736">
                  <c:v>124.02</c:v>
                </c:pt>
                <c:pt idx="1737">
                  <c:v>114</c:v>
                </c:pt>
                <c:pt idx="1738">
                  <c:v>106.99</c:v>
                </c:pt>
                <c:pt idx="1739">
                  <c:v>105</c:v>
                </c:pt>
                <c:pt idx="1740">
                  <c:v>103.05</c:v>
                </c:pt>
                <c:pt idx="1741">
                  <c:v>100</c:v>
                </c:pt>
                <c:pt idx="1742">
                  <c:v>100.63</c:v>
                </c:pt>
                <c:pt idx="1743">
                  <c:v>103.65</c:v>
                </c:pt>
                <c:pt idx="1744">
                  <c:v>103.73</c:v>
                </c:pt>
                <c:pt idx="1745">
                  <c:v>105.73</c:v>
                </c:pt>
                <c:pt idx="1746">
                  <c:v>119.62</c:v>
                </c:pt>
                <c:pt idx="1747">
                  <c:v>127.61</c:v>
                </c:pt>
                <c:pt idx="1748">
                  <c:v>129</c:v>
                </c:pt>
                <c:pt idx="1749">
                  <c:v>125.2</c:v>
                </c:pt>
                <c:pt idx="1750">
                  <c:v>110.88</c:v>
                </c:pt>
                <c:pt idx="1751">
                  <c:v>106</c:v>
                </c:pt>
                <c:pt idx="1752">
                  <c:v>102.51</c:v>
                </c:pt>
                <c:pt idx="1753">
                  <c:v>95.2</c:v>
                </c:pt>
                <c:pt idx="1754">
                  <c:v>88.52</c:v>
                </c:pt>
                <c:pt idx="1755">
                  <c:v>83.31</c:v>
                </c:pt>
                <c:pt idx="1756">
                  <c:v>81.41</c:v>
                </c:pt>
                <c:pt idx="1757">
                  <c:v>82.17</c:v>
                </c:pt>
                <c:pt idx="1758">
                  <c:v>90.2</c:v>
                </c:pt>
                <c:pt idx="1759">
                  <c:v>93.11</c:v>
                </c:pt>
                <c:pt idx="1760">
                  <c:v>96.43</c:v>
                </c:pt>
                <c:pt idx="1761">
                  <c:v>92.4</c:v>
                </c:pt>
                <c:pt idx="1762">
                  <c:v>90.04</c:v>
                </c:pt>
                <c:pt idx="1763">
                  <c:v>84.3</c:v>
                </c:pt>
                <c:pt idx="1764">
                  <c:v>86.7</c:v>
                </c:pt>
                <c:pt idx="1765">
                  <c:v>83.1</c:v>
                </c:pt>
                <c:pt idx="1766">
                  <c:v>83.1</c:v>
                </c:pt>
                <c:pt idx="1767">
                  <c:v>86.4</c:v>
                </c:pt>
                <c:pt idx="1768">
                  <c:v>90.19</c:v>
                </c:pt>
                <c:pt idx="1769">
                  <c:v>95.96</c:v>
                </c:pt>
                <c:pt idx="1770">
                  <c:v>118.78</c:v>
                </c:pt>
                <c:pt idx="1771">
                  <c:v>123.15</c:v>
                </c:pt>
                <c:pt idx="1772">
                  <c:v>123.31</c:v>
                </c:pt>
                <c:pt idx="1773">
                  <c:v>120</c:v>
                </c:pt>
                <c:pt idx="1774">
                  <c:v>115</c:v>
                </c:pt>
                <c:pt idx="1775">
                  <c:v>102.83</c:v>
                </c:pt>
                <c:pt idx="1776">
                  <c:v>84.91</c:v>
                </c:pt>
                <c:pt idx="1777">
                  <c:v>78.900000000000006</c:v>
                </c:pt>
                <c:pt idx="1778">
                  <c:v>74.989999999999995</c:v>
                </c:pt>
                <c:pt idx="1779">
                  <c:v>79.680000000000007</c:v>
                </c:pt>
                <c:pt idx="1780">
                  <c:v>83.1</c:v>
                </c:pt>
                <c:pt idx="1781">
                  <c:v>67.12</c:v>
                </c:pt>
                <c:pt idx="1782">
                  <c:v>84.91</c:v>
                </c:pt>
                <c:pt idx="1783">
                  <c:v>88.5</c:v>
                </c:pt>
                <c:pt idx="1784">
                  <c:v>87.48</c:v>
                </c:pt>
                <c:pt idx="1785">
                  <c:v>85.4</c:v>
                </c:pt>
                <c:pt idx="1786">
                  <c:v>83.9</c:v>
                </c:pt>
                <c:pt idx="1787">
                  <c:v>83.9</c:v>
                </c:pt>
                <c:pt idx="1788">
                  <c:v>83.9</c:v>
                </c:pt>
                <c:pt idx="1789">
                  <c:v>76.16</c:v>
                </c:pt>
                <c:pt idx="1790">
                  <c:v>78.05</c:v>
                </c:pt>
                <c:pt idx="1791">
                  <c:v>83.91</c:v>
                </c:pt>
                <c:pt idx="1792">
                  <c:v>90.62</c:v>
                </c:pt>
                <c:pt idx="1793">
                  <c:v>100</c:v>
                </c:pt>
                <c:pt idx="1794">
                  <c:v>112.62</c:v>
                </c:pt>
                <c:pt idx="1795">
                  <c:v>126.65</c:v>
                </c:pt>
                <c:pt idx="1796">
                  <c:v>134.62</c:v>
                </c:pt>
                <c:pt idx="1797">
                  <c:v>128</c:v>
                </c:pt>
                <c:pt idx="1798">
                  <c:v>119.62</c:v>
                </c:pt>
                <c:pt idx="1799">
                  <c:v>107.65</c:v>
                </c:pt>
                <c:pt idx="1800">
                  <c:v>76.150000000000006</c:v>
                </c:pt>
                <c:pt idx="1801">
                  <c:v>75.930000000000007</c:v>
                </c:pt>
                <c:pt idx="1802">
                  <c:v>75.7</c:v>
                </c:pt>
                <c:pt idx="1803">
                  <c:v>77.099999999999994</c:v>
                </c:pt>
                <c:pt idx="1804">
                  <c:v>75.36</c:v>
                </c:pt>
                <c:pt idx="1805">
                  <c:v>77.34</c:v>
                </c:pt>
                <c:pt idx="1806">
                  <c:v>109.5</c:v>
                </c:pt>
                <c:pt idx="1807">
                  <c:v>113.3</c:v>
                </c:pt>
                <c:pt idx="1808">
                  <c:v>115.85</c:v>
                </c:pt>
                <c:pt idx="1809">
                  <c:v>115.85</c:v>
                </c:pt>
                <c:pt idx="1810">
                  <c:v>114.75</c:v>
                </c:pt>
                <c:pt idx="1811">
                  <c:v>114.39</c:v>
                </c:pt>
                <c:pt idx="1812">
                  <c:v>112.11</c:v>
                </c:pt>
                <c:pt idx="1813">
                  <c:v>111.56</c:v>
                </c:pt>
                <c:pt idx="1814">
                  <c:v>112.75</c:v>
                </c:pt>
                <c:pt idx="1815">
                  <c:v>114.39</c:v>
                </c:pt>
                <c:pt idx="1816">
                  <c:v>114.39</c:v>
                </c:pt>
                <c:pt idx="1817">
                  <c:v>114.75</c:v>
                </c:pt>
                <c:pt idx="1818">
                  <c:v>115.85</c:v>
                </c:pt>
                <c:pt idx="1819">
                  <c:v>119.59</c:v>
                </c:pt>
                <c:pt idx="1820">
                  <c:v>125</c:v>
                </c:pt>
                <c:pt idx="1821">
                  <c:v>116.23</c:v>
                </c:pt>
                <c:pt idx="1822">
                  <c:v>112.11</c:v>
                </c:pt>
                <c:pt idx="1823">
                  <c:v>102.99</c:v>
                </c:pt>
                <c:pt idx="1824">
                  <c:v>80.75</c:v>
                </c:pt>
                <c:pt idx="1825">
                  <c:v>78.03</c:v>
                </c:pt>
                <c:pt idx="1826">
                  <c:v>78.010000000000005</c:v>
                </c:pt>
                <c:pt idx="1827">
                  <c:v>75.38</c:v>
                </c:pt>
                <c:pt idx="1828">
                  <c:v>74.900000000000006</c:v>
                </c:pt>
                <c:pt idx="1829">
                  <c:v>83.4</c:v>
                </c:pt>
                <c:pt idx="1830">
                  <c:v>101.21</c:v>
                </c:pt>
                <c:pt idx="1831">
                  <c:v>116.28</c:v>
                </c:pt>
                <c:pt idx="1832">
                  <c:v>129.1</c:v>
                </c:pt>
                <c:pt idx="1833">
                  <c:v>120.5</c:v>
                </c:pt>
                <c:pt idx="1834">
                  <c:v>115</c:v>
                </c:pt>
                <c:pt idx="1835">
                  <c:v>114.81</c:v>
                </c:pt>
                <c:pt idx="1836">
                  <c:v>112.92</c:v>
                </c:pt>
                <c:pt idx="1837">
                  <c:v>112.92</c:v>
                </c:pt>
                <c:pt idx="1838">
                  <c:v>114</c:v>
                </c:pt>
                <c:pt idx="1839">
                  <c:v>116.28</c:v>
                </c:pt>
                <c:pt idx="1840">
                  <c:v>118.04</c:v>
                </c:pt>
                <c:pt idx="1841">
                  <c:v>125.04</c:v>
                </c:pt>
                <c:pt idx="1842">
                  <c:v>135</c:v>
                </c:pt>
                <c:pt idx="1843">
                  <c:v>139</c:v>
                </c:pt>
                <c:pt idx="1844">
                  <c:v>144.47999999999999</c:v>
                </c:pt>
                <c:pt idx="1845">
                  <c:v>130.05000000000001</c:v>
                </c:pt>
                <c:pt idx="1846">
                  <c:v>118.92</c:v>
                </c:pt>
                <c:pt idx="1847">
                  <c:v>105.85</c:v>
                </c:pt>
                <c:pt idx="1848">
                  <c:v>82.89</c:v>
                </c:pt>
                <c:pt idx="1849">
                  <c:v>79.47</c:v>
                </c:pt>
                <c:pt idx="1850">
                  <c:v>79.83</c:v>
                </c:pt>
                <c:pt idx="1851">
                  <c:v>80.41</c:v>
                </c:pt>
                <c:pt idx="1852">
                  <c:v>78.03</c:v>
                </c:pt>
                <c:pt idx="1853">
                  <c:v>84.89</c:v>
                </c:pt>
                <c:pt idx="1854">
                  <c:v>101.31</c:v>
                </c:pt>
                <c:pt idx="1855">
                  <c:v>107.28</c:v>
                </c:pt>
                <c:pt idx="1856">
                  <c:v>115.09</c:v>
                </c:pt>
                <c:pt idx="1857">
                  <c:v>112.18</c:v>
                </c:pt>
                <c:pt idx="1858">
                  <c:v>107.9</c:v>
                </c:pt>
                <c:pt idx="1859">
                  <c:v>107.45</c:v>
                </c:pt>
                <c:pt idx="1860">
                  <c:v>104.22</c:v>
                </c:pt>
                <c:pt idx="1861">
                  <c:v>104.48</c:v>
                </c:pt>
                <c:pt idx="1862">
                  <c:v>105.07</c:v>
                </c:pt>
                <c:pt idx="1863">
                  <c:v>106.48</c:v>
                </c:pt>
                <c:pt idx="1864">
                  <c:v>106.68</c:v>
                </c:pt>
                <c:pt idx="1865">
                  <c:v>110</c:v>
                </c:pt>
                <c:pt idx="1866">
                  <c:v>122.86</c:v>
                </c:pt>
                <c:pt idx="1867">
                  <c:v>128.19999999999999</c:v>
                </c:pt>
                <c:pt idx="1868">
                  <c:v>129.69</c:v>
                </c:pt>
                <c:pt idx="1869">
                  <c:v>114.97</c:v>
                </c:pt>
                <c:pt idx="1870">
                  <c:v>105</c:v>
                </c:pt>
                <c:pt idx="1871">
                  <c:v>100.55</c:v>
                </c:pt>
                <c:pt idx="1872">
                  <c:v>98.96</c:v>
                </c:pt>
                <c:pt idx="1873">
                  <c:v>98</c:v>
                </c:pt>
                <c:pt idx="1874">
                  <c:v>98</c:v>
                </c:pt>
                <c:pt idx="1875">
                  <c:v>98</c:v>
                </c:pt>
                <c:pt idx="1876">
                  <c:v>98</c:v>
                </c:pt>
                <c:pt idx="1877">
                  <c:v>98</c:v>
                </c:pt>
                <c:pt idx="1878">
                  <c:v>130.1</c:v>
                </c:pt>
                <c:pt idx="1879">
                  <c:v>137.56</c:v>
                </c:pt>
                <c:pt idx="1880">
                  <c:v>139.09</c:v>
                </c:pt>
                <c:pt idx="1881">
                  <c:v>139</c:v>
                </c:pt>
                <c:pt idx="1882">
                  <c:v>130.29</c:v>
                </c:pt>
                <c:pt idx="1883">
                  <c:v>130.16</c:v>
                </c:pt>
                <c:pt idx="1884">
                  <c:v>122.6</c:v>
                </c:pt>
                <c:pt idx="1885">
                  <c:v>123.4</c:v>
                </c:pt>
                <c:pt idx="1886">
                  <c:v>125.13</c:v>
                </c:pt>
                <c:pt idx="1887">
                  <c:v>125.13</c:v>
                </c:pt>
                <c:pt idx="1888">
                  <c:v>126.28</c:v>
                </c:pt>
                <c:pt idx="1889">
                  <c:v>134.08000000000001</c:v>
                </c:pt>
                <c:pt idx="1890">
                  <c:v>140.54</c:v>
                </c:pt>
                <c:pt idx="1891">
                  <c:v>150</c:v>
                </c:pt>
                <c:pt idx="1892">
                  <c:v>148.4</c:v>
                </c:pt>
                <c:pt idx="1893">
                  <c:v>137.06</c:v>
                </c:pt>
                <c:pt idx="1894">
                  <c:v>130.27000000000001</c:v>
                </c:pt>
                <c:pt idx="1895">
                  <c:v>123.72</c:v>
                </c:pt>
                <c:pt idx="1896">
                  <c:v>88</c:v>
                </c:pt>
                <c:pt idx="1897">
                  <c:v>84.1</c:v>
                </c:pt>
                <c:pt idx="1898">
                  <c:v>88</c:v>
                </c:pt>
                <c:pt idx="1899">
                  <c:v>84</c:v>
                </c:pt>
                <c:pt idx="1900">
                  <c:v>84</c:v>
                </c:pt>
                <c:pt idx="1901">
                  <c:v>84.1</c:v>
                </c:pt>
                <c:pt idx="1902">
                  <c:v>110</c:v>
                </c:pt>
                <c:pt idx="1903">
                  <c:v>116.61</c:v>
                </c:pt>
                <c:pt idx="1904">
                  <c:v>122.95</c:v>
                </c:pt>
                <c:pt idx="1905">
                  <c:v>120.8</c:v>
                </c:pt>
                <c:pt idx="1906">
                  <c:v>116.55</c:v>
                </c:pt>
                <c:pt idx="1907">
                  <c:v>115</c:v>
                </c:pt>
                <c:pt idx="1908">
                  <c:v>110</c:v>
                </c:pt>
                <c:pt idx="1909">
                  <c:v>108</c:v>
                </c:pt>
                <c:pt idx="1910">
                  <c:v>110.3</c:v>
                </c:pt>
                <c:pt idx="1911">
                  <c:v>112.6</c:v>
                </c:pt>
                <c:pt idx="1912">
                  <c:v>115</c:v>
                </c:pt>
                <c:pt idx="1913">
                  <c:v>115.92</c:v>
                </c:pt>
                <c:pt idx="1914">
                  <c:v>119.18</c:v>
                </c:pt>
                <c:pt idx="1915">
                  <c:v>126</c:v>
                </c:pt>
                <c:pt idx="1916">
                  <c:v>125</c:v>
                </c:pt>
                <c:pt idx="1917">
                  <c:v>117.99</c:v>
                </c:pt>
                <c:pt idx="1918">
                  <c:v>115</c:v>
                </c:pt>
                <c:pt idx="1919">
                  <c:v>109.5</c:v>
                </c:pt>
                <c:pt idx="1920">
                  <c:v>88.75</c:v>
                </c:pt>
                <c:pt idx="1921">
                  <c:v>85</c:v>
                </c:pt>
                <c:pt idx="1922">
                  <c:v>85</c:v>
                </c:pt>
                <c:pt idx="1923">
                  <c:v>77.989999999999995</c:v>
                </c:pt>
                <c:pt idx="1924">
                  <c:v>75.02</c:v>
                </c:pt>
                <c:pt idx="1925">
                  <c:v>76.62</c:v>
                </c:pt>
                <c:pt idx="1926">
                  <c:v>78.03</c:v>
                </c:pt>
                <c:pt idx="1927">
                  <c:v>85</c:v>
                </c:pt>
                <c:pt idx="1928">
                  <c:v>90.01</c:v>
                </c:pt>
                <c:pt idx="1929">
                  <c:v>91.55</c:v>
                </c:pt>
                <c:pt idx="1930">
                  <c:v>89.06</c:v>
                </c:pt>
                <c:pt idx="1931">
                  <c:v>101.87</c:v>
                </c:pt>
                <c:pt idx="1932">
                  <c:v>101.81</c:v>
                </c:pt>
                <c:pt idx="1933">
                  <c:v>89</c:v>
                </c:pt>
                <c:pt idx="1934">
                  <c:v>82.9</c:v>
                </c:pt>
                <c:pt idx="1935">
                  <c:v>86.92</c:v>
                </c:pt>
                <c:pt idx="1936">
                  <c:v>88.9</c:v>
                </c:pt>
                <c:pt idx="1937">
                  <c:v>92.96</c:v>
                </c:pt>
                <c:pt idx="1938">
                  <c:v>98.1</c:v>
                </c:pt>
                <c:pt idx="1939">
                  <c:v>100.49</c:v>
                </c:pt>
                <c:pt idx="1940">
                  <c:v>115.1</c:v>
                </c:pt>
                <c:pt idx="1941">
                  <c:v>96.09</c:v>
                </c:pt>
                <c:pt idx="1942">
                  <c:v>94.08</c:v>
                </c:pt>
                <c:pt idx="1943">
                  <c:v>84.44</c:v>
                </c:pt>
                <c:pt idx="1944">
                  <c:v>78.06</c:v>
                </c:pt>
                <c:pt idx="1945">
                  <c:v>73.569999999999993</c:v>
                </c:pt>
                <c:pt idx="1946">
                  <c:v>77</c:v>
                </c:pt>
                <c:pt idx="1947">
                  <c:v>68.75</c:v>
                </c:pt>
                <c:pt idx="1948">
                  <c:v>67.3</c:v>
                </c:pt>
                <c:pt idx="1949">
                  <c:v>67.540000000000006</c:v>
                </c:pt>
                <c:pt idx="1950">
                  <c:v>70.72</c:v>
                </c:pt>
                <c:pt idx="1951">
                  <c:v>82.3</c:v>
                </c:pt>
                <c:pt idx="1952">
                  <c:v>77.040000000000006</c:v>
                </c:pt>
                <c:pt idx="1953">
                  <c:v>80.72</c:v>
                </c:pt>
                <c:pt idx="1954">
                  <c:v>80.650000000000006</c:v>
                </c:pt>
                <c:pt idx="1955">
                  <c:v>83.61</c:v>
                </c:pt>
                <c:pt idx="1956">
                  <c:v>82.84</c:v>
                </c:pt>
                <c:pt idx="1957">
                  <c:v>78.239999999999995</c:v>
                </c:pt>
                <c:pt idx="1958">
                  <c:v>77.09</c:v>
                </c:pt>
                <c:pt idx="1959">
                  <c:v>77.06</c:v>
                </c:pt>
                <c:pt idx="1960">
                  <c:v>82</c:v>
                </c:pt>
                <c:pt idx="1961">
                  <c:v>88.75</c:v>
                </c:pt>
                <c:pt idx="1962">
                  <c:v>95.98</c:v>
                </c:pt>
                <c:pt idx="1963">
                  <c:v>101.06</c:v>
                </c:pt>
                <c:pt idx="1964">
                  <c:v>107.1</c:v>
                </c:pt>
                <c:pt idx="1965">
                  <c:v>96.49</c:v>
                </c:pt>
                <c:pt idx="1966">
                  <c:v>91.65</c:v>
                </c:pt>
                <c:pt idx="1967">
                  <c:v>86.57</c:v>
                </c:pt>
                <c:pt idx="1968">
                  <c:v>81.97</c:v>
                </c:pt>
                <c:pt idx="1969">
                  <c:v>82.2</c:v>
                </c:pt>
                <c:pt idx="1970">
                  <c:v>77</c:v>
                </c:pt>
                <c:pt idx="1971">
                  <c:v>77</c:v>
                </c:pt>
                <c:pt idx="1972">
                  <c:v>95</c:v>
                </c:pt>
                <c:pt idx="1973">
                  <c:v>95</c:v>
                </c:pt>
                <c:pt idx="1974">
                  <c:v>120</c:v>
                </c:pt>
                <c:pt idx="1975">
                  <c:v>130.1</c:v>
                </c:pt>
                <c:pt idx="1976">
                  <c:v>140.06</c:v>
                </c:pt>
                <c:pt idx="1977">
                  <c:v>139.05000000000001</c:v>
                </c:pt>
                <c:pt idx="1978">
                  <c:v>129.41999999999999</c:v>
                </c:pt>
                <c:pt idx="1979">
                  <c:v>126.1</c:v>
                </c:pt>
                <c:pt idx="1980">
                  <c:v>124.16</c:v>
                </c:pt>
                <c:pt idx="1981">
                  <c:v>124.16</c:v>
                </c:pt>
                <c:pt idx="1982">
                  <c:v>125</c:v>
                </c:pt>
                <c:pt idx="1983">
                  <c:v>130</c:v>
                </c:pt>
                <c:pt idx="1984">
                  <c:v>131.94999999999999</c:v>
                </c:pt>
                <c:pt idx="1985">
                  <c:v>131.18</c:v>
                </c:pt>
                <c:pt idx="1986">
                  <c:v>137.58000000000001</c:v>
                </c:pt>
                <c:pt idx="1987">
                  <c:v>142.16</c:v>
                </c:pt>
                <c:pt idx="1988">
                  <c:v>145.24</c:v>
                </c:pt>
                <c:pt idx="1989">
                  <c:v>139.1</c:v>
                </c:pt>
                <c:pt idx="1990">
                  <c:v>125</c:v>
                </c:pt>
                <c:pt idx="1991">
                  <c:v>93.6</c:v>
                </c:pt>
                <c:pt idx="1992">
                  <c:v>103.3</c:v>
                </c:pt>
                <c:pt idx="1993">
                  <c:v>103.3</c:v>
                </c:pt>
                <c:pt idx="1994">
                  <c:v>99.1</c:v>
                </c:pt>
                <c:pt idx="1995">
                  <c:v>99.1</c:v>
                </c:pt>
                <c:pt idx="1996">
                  <c:v>99.1</c:v>
                </c:pt>
                <c:pt idx="1997">
                  <c:v>99.1</c:v>
                </c:pt>
                <c:pt idx="1998">
                  <c:v>121.02</c:v>
                </c:pt>
                <c:pt idx="1999">
                  <c:v>139.81</c:v>
                </c:pt>
                <c:pt idx="2000">
                  <c:v>139.21</c:v>
                </c:pt>
                <c:pt idx="2001">
                  <c:v>136</c:v>
                </c:pt>
                <c:pt idx="2002">
                  <c:v>130</c:v>
                </c:pt>
                <c:pt idx="2003">
                  <c:v>127</c:v>
                </c:pt>
                <c:pt idx="2004">
                  <c:v>122.88</c:v>
                </c:pt>
                <c:pt idx="2005">
                  <c:v>120.58</c:v>
                </c:pt>
                <c:pt idx="2006">
                  <c:v>125</c:v>
                </c:pt>
                <c:pt idx="2007">
                  <c:v>126</c:v>
                </c:pt>
                <c:pt idx="2008">
                  <c:v>127</c:v>
                </c:pt>
                <c:pt idx="2009">
                  <c:v>132.68</c:v>
                </c:pt>
                <c:pt idx="2010">
                  <c:v>131.47</c:v>
                </c:pt>
                <c:pt idx="2011">
                  <c:v>141.25</c:v>
                </c:pt>
                <c:pt idx="2012">
                  <c:v>141.47</c:v>
                </c:pt>
                <c:pt idx="2013">
                  <c:v>138.34</c:v>
                </c:pt>
                <c:pt idx="2014">
                  <c:v>134.03</c:v>
                </c:pt>
                <c:pt idx="2015">
                  <c:v>99.1</c:v>
                </c:pt>
                <c:pt idx="2016">
                  <c:v>94.78</c:v>
                </c:pt>
                <c:pt idx="2017">
                  <c:v>92.61</c:v>
                </c:pt>
                <c:pt idx="2018">
                  <c:v>89.53</c:v>
                </c:pt>
                <c:pt idx="2019">
                  <c:v>87.45</c:v>
                </c:pt>
                <c:pt idx="2020">
                  <c:v>88.43</c:v>
                </c:pt>
                <c:pt idx="2021">
                  <c:v>98.8</c:v>
                </c:pt>
                <c:pt idx="2022">
                  <c:v>120.43</c:v>
                </c:pt>
                <c:pt idx="2023">
                  <c:v>135.12</c:v>
                </c:pt>
                <c:pt idx="2024">
                  <c:v>140.65</c:v>
                </c:pt>
                <c:pt idx="2025">
                  <c:v>130</c:v>
                </c:pt>
                <c:pt idx="2026">
                  <c:v>116.99</c:v>
                </c:pt>
                <c:pt idx="2027">
                  <c:v>115.03</c:v>
                </c:pt>
                <c:pt idx="2028">
                  <c:v>117.99</c:v>
                </c:pt>
                <c:pt idx="2029">
                  <c:v>117.72</c:v>
                </c:pt>
                <c:pt idx="2030">
                  <c:v>118.83</c:v>
                </c:pt>
                <c:pt idx="2031">
                  <c:v>121.17</c:v>
                </c:pt>
                <c:pt idx="2032">
                  <c:v>106.57</c:v>
                </c:pt>
                <c:pt idx="2033">
                  <c:v>115.32</c:v>
                </c:pt>
                <c:pt idx="2034">
                  <c:v>131</c:v>
                </c:pt>
                <c:pt idx="2035">
                  <c:v>145.32</c:v>
                </c:pt>
                <c:pt idx="2036">
                  <c:v>144.44999999999999</c:v>
                </c:pt>
                <c:pt idx="2037">
                  <c:v>125.3</c:v>
                </c:pt>
                <c:pt idx="2038">
                  <c:v>114.39</c:v>
                </c:pt>
                <c:pt idx="2039">
                  <c:v>102.73</c:v>
                </c:pt>
                <c:pt idx="2040">
                  <c:v>97.61</c:v>
                </c:pt>
                <c:pt idx="2041">
                  <c:v>94.77</c:v>
                </c:pt>
                <c:pt idx="2042">
                  <c:v>93.88</c:v>
                </c:pt>
                <c:pt idx="2043">
                  <c:v>92.25</c:v>
                </c:pt>
                <c:pt idx="2044">
                  <c:v>91.83</c:v>
                </c:pt>
                <c:pt idx="2045">
                  <c:v>101.78</c:v>
                </c:pt>
                <c:pt idx="2046">
                  <c:v>128.94</c:v>
                </c:pt>
                <c:pt idx="2047">
                  <c:v>150</c:v>
                </c:pt>
                <c:pt idx="2048">
                  <c:v>146.38</c:v>
                </c:pt>
                <c:pt idx="2049">
                  <c:v>129.37</c:v>
                </c:pt>
                <c:pt idx="2050">
                  <c:v>118.92</c:v>
                </c:pt>
                <c:pt idx="2051">
                  <c:v>113</c:v>
                </c:pt>
                <c:pt idx="2052">
                  <c:v>109.11</c:v>
                </c:pt>
                <c:pt idx="2053">
                  <c:v>105.4</c:v>
                </c:pt>
                <c:pt idx="2054">
                  <c:v>102.59</c:v>
                </c:pt>
                <c:pt idx="2055">
                  <c:v>105.05</c:v>
                </c:pt>
                <c:pt idx="2056">
                  <c:v>112.44</c:v>
                </c:pt>
                <c:pt idx="2057">
                  <c:v>122.66</c:v>
                </c:pt>
                <c:pt idx="2058">
                  <c:v>138</c:v>
                </c:pt>
                <c:pt idx="2059">
                  <c:v>158.51</c:v>
                </c:pt>
                <c:pt idx="2060">
                  <c:v>154.94</c:v>
                </c:pt>
                <c:pt idx="2061">
                  <c:v>130.43</c:v>
                </c:pt>
                <c:pt idx="2062">
                  <c:v>118.69</c:v>
                </c:pt>
                <c:pt idx="2063">
                  <c:v>113.25</c:v>
                </c:pt>
                <c:pt idx="2064">
                  <c:v>101</c:v>
                </c:pt>
                <c:pt idx="2065">
                  <c:v>95.67</c:v>
                </c:pt>
                <c:pt idx="2066">
                  <c:v>94.98</c:v>
                </c:pt>
                <c:pt idx="2067">
                  <c:v>90.09</c:v>
                </c:pt>
                <c:pt idx="2068">
                  <c:v>90.09</c:v>
                </c:pt>
                <c:pt idx="2069">
                  <c:v>95.2</c:v>
                </c:pt>
                <c:pt idx="2070">
                  <c:v>122.46</c:v>
                </c:pt>
                <c:pt idx="2071">
                  <c:v>136</c:v>
                </c:pt>
                <c:pt idx="2072">
                  <c:v>134.69999999999999</c:v>
                </c:pt>
                <c:pt idx="2073">
                  <c:v>123.19</c:v>
                </c:pt>
                <c:pt idx="2074">
                  <c:v>109.23</c:v>
                </c:pt>
                <c:pt idx="2075">
                  <c:v>121.5</c:v>
                </c:pt>
                <c:pt idx="2076">
                  <c:v>121.5</c:v>
                </c:pt>
                <c:pt idx="2077">
                  <c:v>121.5</c:v>
                </c:pt>
                <c:pt idx="2078">
                  <c:v>121.5</c:v>
                </c:pt>
                <c:pt idx="2079">
                  <c:v>121.5</c:v>
                </c:pt>
                <c:pt idx="2080">
                  <c:v>150.22</c:v>
                </c:pt>
                <c:pt idx="2081">
                  <c:v>150.04</c:v>
                </c:pt>
                <c:pt idx="2082">
                  <c:v>150</c:v>
                </c:pt>
                <c:pt idx="2083">
                  <c:v>160</c:v>
                </c:pt>
                <c:pt idx="2084">
                  <c:v>163.95</c:v>
                </c:pt>
                <c:pt idx="2085">
                  <c:v>141.86000000000001</c:v>
                </c:pt>
                <c:pt idx="2086">
                  <c:v>137.12</c:v>
                </c:pt>
                <c:pt idx="2087">
                  <c:v>124.27</c:v>
                </c:pt>
                <c:pt idx="2088">
                  <c:v>114.15</c:v>
                </c:pt>
                <c:pt idx="2089">
                  <c:v>105.98</c:v>
                </c:pt>
                <c:pt idx="2090">
                  <c:v>98.05</c:v>
                </c:pt>
                <c:pt idx="2091">
                  <c:v>95.71</c:v>
                </c:pt>
                <c:pt idx="2092">
                  <c:v>95.66</c:v>
                </c:pt>
                <c:pt idx="2093">
                  <c:v>96.2</c:v>
                </c:pt>
                <c:pt idx="2094">
                  <c:v>103.8</c:v>
                </c:pt>
                <c:pt idx="2095">
                  <c:v>120.98</c:v>
                </c:pt>
                <c:pt idx="2096">
                  <c:v>122</c:v>
                </c:pt>
                <c:pt idx="2097">
                  <c:v>115.99</c:v>
                </c:pt>
                <c:pt idx="2098">
                  <c:v>95.66</c:v>
                </c:pt>
                <c:pt idx="2099">
                  <c:v>98.12</c:v>
                </c:pt>
                <c:pt idx="2100">
                  <c:v>94.88</c:v>
                </c:pt>
                <c:pt idx="2101">
                  <c:v>87.09</c:v>
                </c:pt>
                <c:pt idx="2102">
                  <c:v>84.16</c:v>
                </c:pt>
                <c:pt idx="2103">
                  <c:v>86.46</c:v>
                </c:pt>
                <c:pt idx="2104">
                  <c:v>89.27</c:v>
                </c:pt>
                <c:pt idx="2105">
                  <c:v>107.54</c:v>
                </c:pt>
                <c:pt idx="2106">
                  <c:v>127.33</c:v>
                </c:pt>
                <c:pt idx="2107">
                  <c:v>142.55000000000001</c:v>
                </c:pt>
                <c:pt idx="2108">
                  <c:v>142.4</c:v>
                </c:pt>
                <c:pt idx="2109">
                  <c:v>127.92</c:v>
                </c:pt>
                <c:pt idx="2110">
                  <c:v>122</c:v>
                </c:pt>
                <c:pt idx="2111">
                  <c:v>98.72</c:v>
                </c:pt>
                <c:pt idx="2112">
                  <c:v>104.78</c:v>
                </c:pt>
                <c:pt idx="2113">
                  <c:v>99.6</c:v>
                </c:pt>
                <c:pt idx="2114">
                  <c:v>95.35</c:v>
                </c:pt>
                <c:pt idx="2115">
                  <c:v>92.54</c:v>
                </c:pt>
                <c:pt idx="2116">
                  <c:v>92.04</c:v>
                </c:pt>
                <c:pt idx="2117">
                  <c:v>92.56</c:v>
                </c:pt>
                <c:pt idx="2118">
                  <c:v>93.81</c:v>
                </c:pt>
                <c:pt idx="2119">
                  <c:v>92.88</c:v>
                </c:pt>
                <c:pt idx="2120">
                  <c:v>93.44</c:v>
                </c:pt>
                <c:pt idx="2121">
                  <c:v>92.04</c:v>
                </c:pt>
                <c:pt idx="2122">
                  <c:v>88.68</c:v>
                </c:pt>
                <c:pt idx="2123">
                  <c:v>84.01</c:v>
                </c:pt>
                <c:pt idx="2124">
                  <c:v>90.01</c:v>
                </c:pt>
                <c:pt idx="2125">
                  <c:v>65.66</c:v>
                </c:pt>
                <c:pt idx="2126">
                  <c:v>60.06</c:v>
                </c:pt>
                <c:pt idx="2127">
                  <c:v>69.09</c:v>
                </c:pt>
                <c:pt idx="2128">
                  <c:v>84.9</c:v>
                </c:pt>
                <c:pt idx="2129">
                  <c:v>95.18</c:v>
                </c:pt>
                <c:pt idx="2130">
                  <c:v>127.45</c:v>
                </c:pt>
                <c:pt idx="2131">
                  <c:v>138.69</c:v>
                </c:pt>
                <c:pt idx="2132">
                  <c:v>139.07</c:v>
                </c:pt>
                <c:pt idx="2133">
                  <c:v>129.63</c:v>
                </c:pt>
                <c:pt idx="2134">
                  <c:v>122.99</c:v>
                </c:pt>
                <c:pt idx="2135">
                  <c:v>100.26</c:v>
                </c:pt>
                <c:pt idx="2136">
                  <c:v>105.32</c:v>
                </c:pt>
                <c:pt idx="2137">
                  <c:v>104.79</c:v>
                </c:pt>
                <c:pt idx="2138">
                  <c:v>101.85</c:v>
                </c:pt>
                <c:pt idx="2139">
                  <c:v>97.97</c:v>
                </c:pt>
                <c:pt idx="2140">
                  <c:v>100</c:v>
                </c:pt>
                <c:pt idx="2141">
                  <c:v>110</c:v>
                </c:pt>
                <c:pt idx="2142">
                  <c:v>135.97</c:v>
                </c:pt>
                <c:pt idx="2143">
                  <c:v>149.91999999999999</c:v>
                </c:pt>
                <c:pt idx="2144">
                  <c:v>150.19999999999999</c:v>
                </c:pt>
                <c:pt idx="2145">
                  <c:v>139.26</c:v>
                </c:pt>
                <c:pt idx="2146">
                  <c:v>128.04</c:v>
                </c:pt>
                <c:pt idx="2147">
                  <c:v>115.56</c:v>
                </c:pt>
                <c:pt idx="2148">
                  <c:v>132.41</c:v>
                </c:pt>
                <c:pt idx="2149">
                  <c:v>132.59</c:v>
                </c:pt>
                <c:pt idx="2150">
                  <c:v>105.49</c:v>
                </c:pt>
                <c:pt idx="2151">
                  <c:v>138.1</c:v>
                </c:pt>
                <c:pt idx="2152">
                  <c:v>134.19</c:v>
                </c:pt>
                <c:pt idx="2153">
                  <c:v>137.72999999999999</c:v>
                </c:pt>
                <c:pt idx="2154">
                  <c:v>150</c:v>
                </c:pt>
                <c:pt idx="2155">
                  <c:v>190.68</c:v>
                </c:pt>
                <c:pt idx="2156">
                  <c:v>181.72</c:v>
                </c:pt>
                <c:pt idx="2157">
                  <c:v>147.22</c:v>
                </c:pt>
                <c:pt idx="2158">
                  <c:v>132.66</c:v>
                </c:pt>
                <c:pt idx="2159">
                  <c:v>110.79</c:v>
                </c:pt>
                <c:pt idx="2160">
                  <c:v>110.72</c:v>
                </c:pt>
                <c:pt idx="2161">
                  <c:v>112</c:v>
                </c:pt>
                <c:pt idx="2162">
                  <c:v>108.52</c:v>
                </c:pt>
                <c:pt idx="2163">
                  <c:v>107.56</c:v>
                </c:pt>
                <c:pt idx="2164">
                  <c:v>107.63</c:v>
                </c:pt>
                <c:pt idx="2165">
                  <c:v>110.52</c:v>
                </c:pt>
                <c:pt idx="2166">
                  <c:v>141.96</c:v>
                </c:pt>
                <c:pt idx="2167">
                  <c:v>160.87</c:v>
                </c:pt>
                <c:pt idx="2168">
                  <c:v>164.44</c:v>
                </c:pt>
                <c:pt idx="2169">
                  <c:v>142.5</c:v>
                </c:pt>
                <c:pt idx="2170">
                  <c:v>134.51</c:v>
                </c:pt>
                <c:pt idx="2171">
                  <c:v>125.02</c:v>
                </c:pt>
                <c:pt idx="2172">
                  <c:v>130.5</c:v>
                </c:pt>
                <c:pt idx="2173">
                  <c:v>129.61000000000001</c:v>
                </c:pt>
                <c:pt idx="2174">
                  <c:v>133.04</c:v>
                </c:pt>
                <c:pt idx="2175">
                  <c:v>134.04</c:v>
                </c:pt>
                <c:pt idx="2176">
                  <c:v>113.07</c:v>
                </c:pt>
                <c:pt idx="2177">
                  <c:v>135.83000000000001</c:v>
                </c:pt>
                <c:pt idx="2178">
                  <c:v>145.9</c:v>
                </c:pt>
                <c:pt idx="2179">
                  <c:v>180</c:v>
                </c:pt>
                <c:pt idx="2180">
                  <c:v>164.01</c:v>
                </c:pt>
                <c:pt idx="2181">
                  <c:v>141.32</c:v>
                </c:pt>
                <c:pt idx="2182">
                  <c:v>126.5</c:v>
                </c:pt>
                <c:pt idx="2183">
                  <c:v>109.1</c:v>
                </c:pt>
                <c:pt idx="2184">
                  <c:v>115</c:v>
                </c:pt>
                <c:pt idx="2185">
                  <c:v>110</c:v>
                </c:pt>
                <c:pt idx="2186">
                  <c:v>106.62</c:v>
                </c:pt>
                <c:pt idx="2187">
                  <c:v>104.8</c:v>
                </c:pt>
                <c:pt idx="2188">
                  <c:v>107.38</c:v>
                </c:pt>
                <c:pt idx="2189">
                  <c:v>114.26</c:v>
                </c:pt>
                <c:pt idx="2190">
                  <c:v>145</c:v>
                </c:pt>
                <c:pt idx="2191">
                  <c:v>151.16</c:v>
                </c:pt>
                <c:pt idx="2192">
                  <c:v>149.96</c:v>
                </c:pt>
                <c:pt idx="2193">
                  <c:v>138</c:v>
                </c:pt>
                <c:pt idx="2194">
                  <c:v>124.17</c:v>
                </c:pt>
                <c:pt idx="2195">
                  <c:v>109.46</c:v>
                </c:pt>
                <c:pt idx="2196">
                  <c:v>109.1</c:v>
                </c:pt>
                <c:pt idx="2197">
                  <c:v>109.08</c:v>
                </c:pt>
                <c:pt idx="2198">
                  <c:v>109.07</c:v>
                </c:pt>
                <c:pt idx="2199">
                  <c:v>109.08</c:v>
                </c:pt>
                <c:pt idx="2200">
                  <c:v>117.52</c:v>
                </c:pt>
                <c:pt idx="2201">
                  <c:v>136.03</c:v>
                </c:pt>
                <c:pt idx="2202">
                  <c:v>148.68</c:v>
                </c:pt>
                <c:pt idx="2203">
                  <c:v>165.78</c:v>
                </c:pt>
                <c:pt idx="2204">
                  <c:v>152.36000000000001</c:v>
                </c:pt>
                <c:pt idx="2205">
                  <c:v>137.11000000000001</c:v>
                </c:pt>
                <c:pt idx="2206">
                  <c:v>125.01</c:v>
                </c:pt>
                <c:pt idx="2207">
                  <c:v>110.54</c:v>
                </c:pt>
                <c:pt idx="2208">
                  <c:v>107.73</c:v>
                </c:pt>
                <c:pt idx="2209">
                  <c:v>107.72</c:v>
                </c:pt>
                <c:pt idx="2210">
                  <c:v>105.03</c:v>
                </c:pt>
                <c:pt idx="2211">
                  <c:v>101.88</c:v>
                </c:pt>
                <c:pt idx="2212">
                  <c:v>103.16</c:v>
                </c:pt>
                <c:pt idx="2213">
                  <c:v>109.02</c:v>
                </c:pt>
                <c:pt idx="2214">
                  <c:v>138.38</c:v>
                </c:pt>
                <c:pt idx="2215">
                  <c:v>148.05000000000001</c:v>
                </c:pt>
                <c:pt idx="2216">
                  <c:v>149.43</c:v>
                </c:pt>
                <c:pt idx="2217">
                  <c:v>144.99</c:v>
                </c:pt>
                <c:pt idx="2218">
                  <c:v>137.66</c:v>
                </c:pt>
                <c:pt idx="2219">
                  <c:v>132</c:v>
                </c:pt>
                <c:pt idx="2220">
                  <c:v>130</c:v>
                </c:pt>
                <c:pt idx="2221">
                  <c:v>132</c:v>
                </c:pt>
                <c:pt idx="2222">
                  <c:v>132</c:v>
                </c:pt>
                <c:pt idx="2223">
                  <c:v>132</c:v>
                </c:pt>
                <c:pt idx="2224">
                  <c:v>137</c:v>
                </c:pt>
                <c:pt idx="2225">
                  <c:v>145.97999999999999</c:v>
                </c:pt>
                <c:pt idx="2226">
                  <c:v>157.69999999999999</c:v>
                </c:pt>
                <c:pt idx="2227">
                  <c:v>174.23</c:v>
                </c:pt>
                <c:pt idx="2228">
                  <c:v>168.48</c:v>
                </c:pt>
                <c:pt idx="2229">
                  <c:v>148</c:v>
                </c:pt>
                <c:pt idx="2230">
                  <c:v>139.86000000000001</c:v>
                </c:pt>
                <c:pt idx="2231">
                  <c:v>124.11</c:v>
                </c:pt>
                <c:pt idx="2232">
                  <c:v>119.01</c:v>
                </c:pt>
                <c:pt idx="2233">
                  <c:v>114.43</c:v>
                </c:pt>
                <c:pt idx="2234">
                  <c:v>113.88</c:v>
                </c:pt>
                <c:pt idx="2235">
                  <c:v>111.67</c:v>
                </c:pt>
                <c:pt idx="2236">
                  <c:v>113.82</c:v>
                </c:pt>
                <c:pt idx="2237">
                  <c:v>117.58</c:v>
                </c:pt>
                <c:pt idx="2238">
                  <c:v>145.44999999999999</c:v>
                </c:pt>
                <c:pt idx="2239">
                  <c:v>158.07</c:v>
                </c:pt>
                <c:pt idx="2240">
                  <c:v>162.01</c:v>
                </c:pt>
                <c:pt idx="2241">
                  <c:v>156.66</c:v>
                </c:pt>
                <c:pt idx="2242">
                  <c:v>149.22</c:v>
                </c:pt>
                <c:pt idx="2243">
                  <c:v>144.22</c:v>
                </c:pt>
                <c:pt idx="2244">
                  <c:v>140</c:v>
                </c:pt>
                <c:pt idx="2245">
                  <c:v>128</c:v>
                </c:pt>
                <c:pt idx="2246">
                  <c:v>120.52</c:v>
                </c:pt>
                <c:pt idx="2247">
                  <c:v>130.61000000000001</c:v>
                </c:pt>
                <c:pt idx="2248">
                  <c:v>145.03</c:v>
                </c:pt>
                <c:pt idx="2249">
                  <c:v>151.91</c:v>
                </c:pt>
                <c:pt idx="2250">
                  <c:v>159.18</c:v>
                </c:pt>
                <c:pt idx="2251">
                  <c:v>159.58000000000001</c:v>
                </c:pt>
                <c:pt idx="2252">
                  <c:v>159.31</c:v>
                </c:pt>
                <c:pt idx="2253">
                  <c:v>148.63999999999999</c:v>
                </c:pt>
                <c:pt idx="2254">
                  <c:v>141.52000000000001</c:v>
                </c:pt>
                <c:pt idx="2255">
                  <c:v>132.66</c:v>
                </c:pt>
                <c:pt idx="2256">
                  <c:v>140.16</c:v>
                </c:pt>
                <c:pt idx="2257">
                  <c:v>129.77000000000001</c:v>
                </c:pt>
                <c:pt idx="2258">
                  <c:v>115.96</c:v>
                </c:pt>
                <c:pt idx="2259">
                  <c:v>109.82</c:v>
                </c:pt>
                <c:pt idx="2260">
                  <c:v>110.02</c:v>
                </c:pt>
                <c:pt idx="2261">
                  <c:v>111.21</c:v>
                </c:pt>
                <c:pt idx="2262">
                  <c:v>130.06</c:v>
                </c:pt>
                <c:pt idx="2263">
                  <c:v>136.12</c:v>
                </c:pt>
                <c:pt idx="2264">
                  <c:v>143.46</c:v>
                </c:pt>
                <c:pt idx="2265">
                  <c:v>145.03</c:v>
                </c:pt>
                <c:pt idx="2266">
                  <c:v>141.32</c:v>
                </c:pt>
                <c:pt idx="2267">
                  <c:v>133.68</c:v>
                </c:pt>
                <c:pt idx="2268">
                  <c:v>122.02</c:v>
                </c:pt>
                <c:pt idx="2269">
                  <c:v>119</c:v>
                </c:pt>
                <c:pt idx="2270">
                  <c:v>110.03</c:v>
                </c:pt>
                <c:pt idx="2271">
                  <c:v>119</c:v>
                </c:pt>
                <c:pt idx="2272">
                  <c:v>114.96</c:v>
                </c:pt>
                <c:pt idx="2273">
                  <c:v>129.19999999999999</c:v>
                </c:pt>
                <c:pt idx="2274">
                  <c:v>146.97999999999999</c:v>
                </c:pt>
                <c:pt idx="2275">
                  <c:v>155.63999999999999</c:v>
                </c:pt>
                <c:pt idx="2276">
                  <c:v>153.9</c:v>
                </c:pt>
                <c:pt idx="2277">
                  <c:v>145.03</c:v>
                </c:pt>
                <c:pt idx="2278">
                  <c:v>138.68</c:v>
                </c:pt>
                <c:pt idx="2279">
                  <c:v>121.08</c:v>
                </c:pt>
                <c:pt idx="2280">
                  <c:v>108.64</c:v>
                </c:pt>
                <c:pt idx="2281">
                  <c:v>101.86</c:v>
                </c:pt>
                <c:pt idx="2282">
                  <c:v>99.64</c:v>
                </c:pt>
                <c:pt idx="2283">
                  <c:v>96.06</c:v>
                </c:pt>
                <c:pt idx="2284">
                  <c:v>97.57</c:v>
                </c:pt>
                <c:pt idx="2285">
                  <c:v>97.64</c:v>
                </c:pt>
                <c:pt idx="2286">
                  <c:v>97.53</c:v>
                </c:pt>
                <c:pt idx="2287">
                  <c:v>101.34</c:v>
                </c:pt>
                <c:pt idx="2288">
                  <c:v>106.41</c:v>
                </c:pt>
                <c:pt idx="2289">
                  <c:v>107.17</c:v>
                </c:pt>
                <c:pt idx="2290">
                  <c:v>101.92</c:v>
                </c:pt>
                <c:pt idx="2291">
                  <c:v>102.38</c:v>
                </c:pt>
                <c:pt idx="2292">
                  <c:v>99.96</c:v>
                </c:pt>
                <c:pt idx="2293">
                  <c:v>81.069999999999993</c:v>
                </c:pt>
                <c:pt idx="2294">
                  <c:v>69.680000000000007</c:v>
                </c:pt>
                <c:pt idx="2295">
                  <c:v>81.27</c:v>
                </c:pt>
                <c:pt idx="2296">
                  <c:v>98.56</c:v>
                </c:pt>
                <c:pt idx="2297">
                  <c:v>103.09</c:v>
                </c:pt>
                <c:pt idx="2298">
                  <c:v>136.37</c:v>
                </c:pt>
                <c:pt idx="2299">
                  <c:v>150</c:v>
                </c:pt>
                <c:pt idx="2300">
                  <c:v>155.81</c:v>
                </c:pt>
                <c:pt idx="2301">
                  <c:v>140.02000000000001</c:v>
                </c:pt>
                <c:pt idx="2302">
                  <c:v>129.07</c:v>
                </c:pt>
                <c:pt idx="2303">
                  <c:v>111.18</c:v>
                </c:pt>
                <c:pt idx="2304">
                  <c:v>113.01</c:v>
                </c:pt>
                <c:pt idx="2305">
                  <c:v>108.2</c:v>
                </c:pt>
                <c:pt idx="2306">
                  <c:v>103.92</c:v>
                </c:pt>
                <c:pt idx="2307">
                  <c:v>103.79</c:v>
                </c:pt>
                <c:pt idx="2308">
                  <c:v>104.85</c:v>
                </c:pt>
                <c:pt idx="2309">
                  <c:v>110.01</c:v>
                </c:pt>
                <c:pt idx="2310">
                  <c:v>152.08000000000001</c:v>
                </c:pt>
                <c:pt idx="2311">
                  <c:v>160.93</c:v>
                </c:pt>
                <c:pt idx="2312">
                  <c:v>166.71</c:v>
                </c:pt>
                <c:pt idx="2313">
                  <c:v>157</c:v>
                </c:pt>
                <c:pt idx="2314">
                  <c:v>147.93</c:v>
                </c:pt>
                <c:pt idx="2315">
                  <c:v>143.27000000000001</c:v>
                </c:pt>
                <c:pt idx="2316">
                  <c:v>140.51</c:v>
                </c:pt>
                <c:pt idx="2317">
                  <c:v>140.51</c:v>
                </c:pt>
                <c:pt idx="2318">
                  <c:v>143.27000000000001</c:v>
                </c:pt>
                <c:pt idx="2319">
                  <c:v>147.16</c:v>
                </c:pt>
                <c:pt idx="2320">
                  <c:v>150.93</c:v>
                </c:pt>
                <c:pt idx="2321">
                  <c:v>159.09</c:v>
                </c:pt>
                <c:pt idx="2322">
                  <c:v>183.45</c:v>
                </c:pt>
                <c:pt idx="2323">
                  <c:v>200.88</c:v>
                </c:pt>
                <c:pt idx="2324">
                  <c:v>193.21</c:v>
                </c:pt>
                <c:pt idx="2325">
                  <c:v>160.91</c:v>
                </c:pt>
                <c:pt idx="2326">
                  <c:v>147.15</c:v>
                </c:pt>
                <c:pt idx="2327">
                  <c:v>131.18</c:v>
                </c:pt>
                <c:pt idx="2328">
                  <c:v>122.23</c:v>
                </c:pt>
                <c:pt idx="2329">
                  <c:v>121.59</c:v>
                </c:pt>
                <c:pt idx="2330">
                  <c:v>113.83</c:v>
                </c:pt>
                <c:pt idx="2331">
                  <c:v>107.84</c:v>
                </c:pt>
                <c:pt idx="2332">
                  <c:v>110.03</c:v>
                </c:pt>
                <c:pt idx="2333">
                  <c:v>122.03</c:v>
                </c:pt>
                <c:pt idx="2334">
                  <c:v>155.51</c:v>
                </c:pt>
                <c:pt idx="2335">
                  <c:v>166.24</c:v>
                </c:pt>
                <c:pt idx="2336">
                  <c:v>172.69</c:v>
                </c:pt>
                <c:pt idx="2337">
                  <c:v>162.9</c:v>
                </c:pt>
                <c:pt idx="2338">
                  <c:v>152.15</c:v>
                </c:pt>
                <c:pt idx="2339">
                  <c:v>152.6</c:v>
                </c:pt>
                <c:pt idx="2340">
                  <c:v>147.32</c:v>
                </c:pt>
                <c:pt idx="2341">
                  <c:v>146.33000000000001</c:v>
                </c:pt>
                <c:pt idx="2342">
                  <c:v>142.97</c:v>
                </c:pt>
                <c:pt idx="2343">
                  <c:v>151.16</c:v>
                </c:pt>
                <c:pt idx="2344">
                  <c:v>158.72</c:v>
                </c:pt>
                <c:pt idx="2345">
                  <c:v>168</c:v>
                </c:pt>
                <c:pt idx="2346">
                  <c:v>184.55</c:v>
                </c:pt>
                <c:pt idx="2347">
                  <c:v>188.2</c:v>
                </c:pt>
                <c:pt idx="2348">
                  <c:v>174.25</c:v>
                </c:pt>
                <c:pt idx="2349">
                  <c:v>155.4</c:v>
                </c:pt>
                <c:pt idx="2350">
                  <c:v>144.65</c:v>
                </c:pt>
                <c:pt idx="2351">
                  <c:v>120.12</c:v>
                </c:pt>
                <c:pt idx="2352">
                  <c:v>135.08000000000001</c:v>
                </c:pt>
                <c:pt idx="2353">
                  <c:v>133.4</c:v>
                </c:pt>
                <c:pt idx="2354">
                  <c:v>128.94999999999999</c:v>
                </c:pt>
                <c:pt idx="2355">
                  <c:v>123.1</c:v>
                </c:pt>
                <c:pt idx="2356">
                  <c:v>128.01</c:v>
                </c:pt>
                <c:pt idx="2357">
                  <c:v>137.01</c:v>
                </c:pt>
                <c:pt idx="2358">
                  <c:v>172.23</c:v>
                </c:pt>
                <c:pt idx="2359">
                  <c:v>180.24</c:v>
                </c:pt>
                <c:pt idx="2360">
                  <c:v>192.11</c:v>
                </c:pt>
                <c:pt idx="2361">
                  <c:v>191.32</c:v>
                </c:pt>
                <c:pt idx="2362">
                  <c:v>187.42</c:v>
                </c:pt>
                <c:pt idx="2363">
                  <c:v>180.8</c:v>
                </c:pt>
                <c:pt idx="2364">
                  <c:v>180</c:v>
                </c:pt>
                <c:pt idx="2365">
                  <c:v>175.74</c:v>
                </c:pt>
                <c:pt idx="2366">
                  <c:v>175.76</c:v>
                </c:pt>
                <c:pt idx="2367">
                  <c:v>179.09</c:v>
                </c:pt>
                <c:pt idx="2368">
                  <c:v>180.25</c:v>
                </c:pt>
                <c:pt idx="2369">
                  <c:v>190</c:v>
                </c:pt>
                <c:pt idx="2370">
                  <c:v>192.78</c:v>
                </c:pt>
                <c:pt idx="2371">
                  <c:v>200</c:v>
                </c:pt>
                <c:pt idx="2372">
                  <c:v>197.41</c:v>
                </c:pt>
                <c:pt idx="2373">
                  <c:v>176.78</c:v>
                </c:pt>
                <c:pt idx="2374">
                  <c:v>163.82</c:v>
                </c:pt>
                <c:pt idx="2375">
                  <c:v>153.02000000000001</c:v>
                </c:pt>
                <c:pt idx="2376">
                  <c:v>131.44999999999999</c:v>
                </c:pt>
                <c:pt idx="2377">
                  <c:v>129.4</c:v>
                </c:pt>
                <c:pt idx="2378">
                  <c:v>122.78</c:v>
                </c:pt>
                <c:pt idx="2379">
                  <c:v>116.26</c:v>
                </c:pt>
                <c:pt idx="2380">
                  <c:v>115.19</c:v>
                </c:pt>
                <c:pt idx="2381">
                  <c:v>135.03</c:v>
                </c:pt>
                <c:pt idx="2382">
                  <c:v>175.57</c:v>
                </c:pt>
                <c:pt idx="2383">
                  <c:v>194</c:v>
                </c:pt>
                <c:pt idx="2384">
                  <c:v>197.81</c:v>
                </c:pt>
                <c:pt idx="2385">
                  <c:v>193.91</c:v>
                </c:pt>
                <c:pt idx="2386">
                  <c:v>186.68</c:v>
                </c:pt>
                <c:pt idx="2387">
                  <c:v>183.73</c:v>
                </c:pt>
                <c:pt idx="2388">
                  <c:v>180.77</c:v>
                </c:pt>
                <c:pt idx="2389">
                  <c:v>169.07</c:v>
                </c:pt>
                <c:pt idx="2390">
                  <c:v>170.02</c:v>
                </c:pt>
                <c:pt idx="2391">
                  <c:v>174.96</c:v>
                </c:pt>
                <c:pt idx="2392">
                  <c:v>174.94</c:v>
                </c:pt>
                <c:pt idx="2393">
                  <c:v>178.71</c:v>
                </c:pt>
                <c:pt idx="2394">
                  <c:v>188.11</c:v>
                </c:pt>
                <c:pt idx="2395">
                  <c:v>197.59</c:v>
                </c:pt>
                <c:pt idx="2396">
                  <c:v>198.02</c:v>
                </c:pt>
                <c:pt idx="2397">
                  <c:v>179.78</c:v>
                </c:pt>
                <c:pt idx="2398">
                  <c:v>170.42</c:v>
                </c:pt>
                <c:pt idx="2399">
                  <c:v>138.1</c:v>
                </c:pt>
                <c:pt idx="2400">
                  <c:v>131.54</c:v>
                </c:pt>
                <c:pt idx="2401">
                  <c:v>127.07</c:v>
                </c:pt>
                <c:pt idx="2402">
                  <c:v>125.08</c:v>
                </c:pt>
                <c:pt idx="2403">
                  <c:v>119.05</c:v>
                </c:pt>
                <c:pt idx="2404">
                  <c:v>125.92</c:v>
                </c:pt>
                <c:pt idx="2405">
                  <c:v>134.87</c:v>
                </c:pt>
                <c:pt idx="2406">
                  <c:v>169.27</c:v>
                </c:pt>
                <c:pt idx="2407">
                  <c:v>181.97</c:v>
                </c:pt>
                <c:pt idx="2408">
                  <c:v>188.17</c:v>
                </c:pt>
                <c:pt idx="2409">
                  <c:v>182.86</c:v>
                </c:pt>
                <c:pt idx="2410">
                  <c:v>175.33</c:v>
                </c:pt>
                <c:pt idx="2411">
                  <c:v>167.13</c:v>
                </c:pt>
                <c:pt idx="2412">
                  <c:v>162.1</c:v>
                </c:pt>
                <c:pt idx="2413">
                  <c:v>140.66</c:v>
                </c:pt>
                <c:pt idx="2414">
                  <c:v>140.66</c:v>
                </c:pt>
                <c:pt idx="2415">
                  <c:v>140.66</c:v>
                </c:pt>
                <c:pt idx="2416">
                  <c:v>140.66</c:v>
                </c:pt>
                <c:pt idx="2417">
                  <c:v>165.53</c:v>
                </c:pt>
                <c:pt idx="2418">
                  <c:v>181.94</c:v>
                </c:pt>
                <c:pt idx="2419">
                  <c:v>187.9</c:v>
                </c:pt>
                <c:pt idx="2420">
                  <c:v>185.2</c:v>
                </c:pt>
                <c:pt idx="2421">
                  <c:v>179.04</c:v>
                </c:pt>
                <c:pt idx="2422">
                  <c:v>171.27</c:v>
                </c:pt>
                <c:pt idx="2423">
                  <c:v>153.91999999999999</c:v>
                </c:pt>
                <c:pt idx="2424">
                  <c:v>149.59</c:v>
                </c:pt>
                <c:pt idx="2425">
                  <c:v>130.63999999999999</c:v>
                </c:pt>
                <c:pt idx="2426">
                  <c:v>125.43</c:v>
                </c:pt>
                <c:pt idx="2427">
                  <c:v>120.62</c:v>
                </c:pt>
                <c:pt idx="2428">
                  <c:v>115.02</c:v>
                </c:pt>
                <c:pt idx="2429">
                  <c:v>117.01</c:v>
                </c:pt>
                <c:pt idx="2430">
                  <c:v>127.06</c:v>
                </c:pt>
                <c:pt idx="2431">
                  <c:v>149.09</c:v>
                </c:pt>
                <c:pt idx="2432">
                  <c:v>162.5</c:v>
                </c:pt>
                <c:pt idx="2433">
                  <c:v>155.09</c:v>
                </c:pt>
                <c:pt idx="2434">
                  <c:v>132.88</c:v>
                </c:pt>
                <c:pt idx="2435">
                  <c:v>149.82</c:v>
                </c:pt>
                <c:pt idx="2436">
                  <c:v>135.08000000000001</c:v>
                </c:pt>
                <c:pt idx="2437">
                  <c:v>135.06</c:v>
                </c:pt>
                <c:pt idx="2438">
                  <c:v>135.01</c:v>
                </c:pt>
                <c:pt idx="2439">
                  <c:v>124.93</c:v>
                </c:pt>
                <c:pt idx="2440">
                  <c:v>135.05000000000001</c:v>
                </c:pt>
                <c:pt idx="2441">
                  <c:v>136.81</c:v>
                </c:pt>
                <c:pt idx="2442">
                  <c:v>169.97</c:v>
                </c:pt>
                <c:pt idx="2443">
                  <c:v>179.91</c:v>
                </c:pt>
                <c:pt idx="2444">
                  <c:v>178.97</c:v>
                </c:pt>
                <c:pt idx="2445">
                  <c:v>157</c:v>
                </c:pt>
                <c:pt idx="2446">
                  <c:v>125.99</c:v>
                </c:pt>
                <c:pt idx="2447">
                  <c:v>135.04</c:v>
                </c:pt>
                <c:pt idx="2448">
                  <c:v>83.62</c:v>
                </c:pt>
                <c:pt idx="2449">
                  <c:v>81</c:v>
                </c:pt>
                <c:pt idx="2450">
                  <c:v>78.09</c:v>
                </c:pt>
                <c:pt idx="2451">
                  <c:v>77.040000000000006</c:v>
                </c:pt>
                <c:pt idx="2452">
                  <c:v>72.819999999999993</c:v>
                </c:pt>
                <c:pt idx="2453">
                  <c:v>75.790000000000006</c:v>
                </c:pt>
                <c:pt idx="2454">
                  <c:v>76.95</c:v>
                </c:pt>
                <c:pt idx="2455">
                  <c:v>77.69</c:v>
                </c:pt>
                <c:pt idx="2456">
                  <c:v>120.1</c:v>
                </c:pt>
                <c:pt idx="2457">
                  <c:v>120.1</c:v>
                </c:pt>
                <c:pt idx="2458">
                  <c:v>120.1</c:v>
                </c:pt>
                <c:pt idx="2459">
                  <c:v>125.1</c:v>
                </c:pt>
                <c:pt idx="2460">
                  <c:v>125.1</c:v>
                </c:pt>
                <c:pt idx="2461">
                  <c:v>95.05</c:v>
                </c:pt>
                <c:pt idx="2462">
                  <c:v>74.16</c:v>
                </c:pt>
                <c:pt idx="2463">
                  <c:v>78.099999999999994</c:v>
                </c:pt>
                <c:pt idx="2464">
                  <c:v>83.75</c:v>
                </c:pt>
                <c:pt idx="2465">
                  <c:v>120.1</c:v>
                </c:pt>
                <c:pt idx="2466">
                  <c:v>158.36000000000001</c:v>
                </c:pt>
                <c:pt idx="2467">
                  <c:v>167.66</c:v>
                </c:pt>
                <c:pt idx="2468">
                  <c:v>170.63</c:v>
                </c:pt>
                <c:pt idx="2469">
                  <c:v>155.84</c:v>
                </c:pt>
                <c:pt idx="2470">
                  <c:v>135.06</c:v>
                </c:pt>
                <c:pt idx="2471">
                  <c:v>120.1</c:v>
                </c:pt>
                <c:pt idx="2472">
                  <c:v>102.11</c:v>
                </c:pt>
                <c:pt idx="2473">
                  <c:v>96.04</c:v>
                </c:pt>
                <c:pt idx="2474">
                  <c:v>98.74</c:v>
                </c:pt>
                <c:pt idx="2475">
                  <c:v>98.56</c:v>
                </c:pt>
                <c:pt idx="2476">
                  <c:v>93.87</c:v>
                </c:pt>
                <c:pt idx="2477">
                  <c:v>118.2</c:v>
                </c:pt>
                <c:pt idx="2478">
                  <c:v>161.33000000000001</c:v>
                </c:pt>
                <c:pt idx="2479">
                  <c:v>179.52</c:v>
                </c:pt>
                <c:pt idx="2480">
                  <c:v>188.64</c:v>
                </c:pt>
                <c:pt idx="2481">
                  <c:v>180</c:v>
                </c:pt>
                <c:pt idx="2482">
                  <c:v>172.67</c:v>
                </c:pt>
                <c:pt idx="2483">
                  <c:v>164</c:v>
                </c:pt>
                <c:pt idx="2484">
                  <c:v>155</c:v>
                </c:pt>
                <c:pt idx="2485">
                  <c:v>149.76</c:v>
                </c:pt>
                <c:pt idx="2486">
                  <c:v>154.52000000000001</c:v>
                </c:pt>
                <c:pt idx="2487">
                  <c:v>153.19</c:v>
                </c:pt>
                <c:pt idx="2488">
                  <c:v>163.93</c:v>
                </c:pt>
                <c:pt idx="2489">
                  <c:v>172.33</c:v>
                </c:pt>
                <c:pt idx="2490">
                  <c:v>179.98</c:v>
                </c:pt>
                <c:pt idx="2491">
                  <c:v>205</c:v>
                </c:pt>
                <c:pt idx="2492">
                  <c:v>190.15</c:v>
                </c:pt>
                <c:pt idx="2493">
                  <c:v>171.15</c:v>
                </c:pt>
                <c:pt idx="2494">
                  <c:v>154.53</c:v>
                </c:pt>
                <c:pt idx="2495">
                  <c:v>133.47999999999999</c:v>
                </c:pt>
                <c:pt idx="2496">
                  <c:v>130.12</c:v>
                </c:pt>
                <c:pt idx="2497">
                  <c:v>128.01</c:v>
                </c:pt>
                <c:pt idx="2498">
                  <c:v>121.34</c:v>
                </c:pt>
                <c:pt idx="2499">
                  <c:v>114.94</c:v>
                </c:pt>
                <c:pt idx="2500">
                  <c:v>119.04</c:v>
                </c:pt>
                <c:pt idx="2501">
                  <c:v>131.01</c:v>
                </c:pt>
                <c:pt idx="2502">
                  <c:v>167.6</c:v>
                </c:pt>
                <c:pt idx="2503">
                  <c:v>188.95</c:v>
                </c:pt>
                <c:pt idx="2504">
                  <c:v>190</c:v>
                </c:pt>
                <c:pt idx="2505">
                  <c:v>176.92</c:v>
                </c:pt>
                <c:pt idx="2506">
                  <c:v>160.1</c:v>
                </c:pt>
                <c:pt idx="2507">
                  <c:v>151.80000000000001</c:v>
                </c:pt>
                <c:pt idx="2508">
                  <c:v>145.06</c:v>
                </c:pt>
                <c:pt idx="2509">
                  <c:v>132.5</c:v>
                </c:pt>
                <c:pt idx="2510">
                  <c:v>129.71</c:v>
                </c:pt>
                <c:pt idx="2511">
                  <c:v>128.53</c:v>
                </c:pt>
                <c:pt idx="2512">
                  <c:v>132.5</c:v>
                </c:pt>
                <c:pt idx="2513">
                  <c:v>164.82</c:v>
                </c:pt>
                <c:pt idx="2514">
                  <c:v>174.88</c:v>
                </c:pt>
                <c:pt idx="2515">
                  <c:v>189.99</c:v>
                </c:pt>
                <c:pt idx="2516">
                  <c:v>182.87</c:v>
                </c:pt>
                <c:pt idx="2517">
                  <c:v>163.08000000000001</c:v>
                </c:pt>
                <c:pt idx="2518">
                  <c:v>141.30000000000001</c:v>
                </c:pt>
                <c:pt idx="2519">
                  <c:v>131.18</c:v>
                </c:pt>
                <c:pt idx="2520">
                  <c:v>115.01</c:v>
                </c:pt>
                <c:pt idx="2521">
                  <c:v>101.36</c:v>
                </c:pt>
                <c:pt idx="2522">
                  <c:v>97.51</c:v>
                </c:pt>
                <c:pt idx="2523">
                  <c:v>94.6</c:v>
                </c:pt>
                <c:pt idx="2524">
                  <c:v>100.04</c:v>
                </c:pt>
                <c:pt idx="2525">
                  <c:v>119.09</c:v>
                </c:pt>
                <c:pt idx="2526">
                  <c:v>179.07</c:v>
                </c:pt>
                <c:pt idx="2527">
                  <c:v>200</c:v>
                </c:pt>
                <c:pt idx="2528">
                  <c:v>213.29</c:v>
                </c:pt>
                <c:pt idx="2529">
                  <c:v>194.05</c:v>
                </c:pt>
                <c:pt idx="2530">
                  <c:v>185</c:v>
                </c:pt>
                <c:pt idx="2531">
                  <c:v>179.15</c:v>
                </c:pt>
                <c:pt idx="2532">
                  <c:v>170</c:v>
                </c:pt>
                <c:pt idx="2533">
                  <c:v>170</c:v>
                </c:pt>
                <c:pt idx="2534">
                  <c:v>180.31</c:v>
                </c:pt>
                <c:pt idx="2535">
                  <c:v>185</c:v>
                </c:pt>
                <c:pt idx="2536">
                  <c:v>185.32</c:v>
                </c:pt>
                <c:pt idx="2537">
                  <c:v>187.32</c:v>
                </c:pt>
                <c:pt idx="2538">
                  <c:v>199.32</c:v>
                </c:pt>
                <c:pt idx="2539">
                  <c:v>250</c:v>
                </c:pt>
                <c:pt idx="2540">
                  <c:v>204</c:v>
                </c:pt>
                <c:pt idx="2541">
                  <c:v>190.07</c:v>
                </c:pt>
                <c:pt idx="2542">
                  <c:v>120.08</c:v>
                </c:pt>
                <c:pt idx="2543">
                  <c:v>115</c:v>
                </c:pt>
                <c:pt idx="2544">
                  <c:v>111.28</c:v>
                </c:pt>
                <c:pt idx="2545">
                  <c:v>98.41</c:v>
                </c:pt>
                <c:pt idx="2546">
                  <c:v>84.23</c:v>
                </c:pt>
                <c:pt idx="2547">
                  <c:v>75.319999999999993</c:v>
                </c:pt>
                <c:pt idx="2548">
                  <c:v>70.06</c:v>
                </c:pt>
                <c:pt idx="2549">
                  <c:v>78.91</c:v>
                </c:pt>
                <c:pt idx="2550">
                  <c:v>120.02</c:v>
                </c:pt>
                <c:pt idx="2551">
                  <c:v>161.97999999999999</c:v>
                </c:pt>
                <c:pt idx="2552">
                  <c:v>180</c:v>
                </c:pt>
                <c:pt idx="2553">
                  <c:v>175</c:v>
                </c:pt>
                <c:pt idx="2554">
                  <c:v>177.31</c:v>
                </c:pt>
                <c:pt idx="2555">
                  <c:v>163.91</c:v>
                </c:pt>
                <c:pt idx="2556">
                  <c:v>158.99</c:v>
                </c:pt>
                <c:pt idx="2557">
                  <c:v>157.21</c:v>
                </c:pt>
                <c:pt idx="2558">
                  <c:v>163.99</c:v>
                </c:pt>
                <c:pt idx="2559">
                  <c:v>175.27</c:v>
                </c:pt>
                <c:pt idx="2560">
                  <c:v>185</c:v>
                </c:pt>
                <c:pt idx="2561">
                  <c:v>171.15</c:v>
                </c:pt>
                <c:pt idx="2562">
                  <c:v>188.49</c:v>
                </c:pt>
                <c:pt idx="2563">
                  <c:v>230</c:v>
                </c:pt>
                <c:pt idx="2564">
                  <c:v>204</c:v>
                </c:pt>
                <c:pt idx="2565">
                  <c:v>181.67</c:v>
                </c:pt>
                <c:pt idx="2566">
                  <c:v>175</c:v>
                </c:pt>
                <c:pt idx="2567">
                  <c:v>163.91</c:v>
                </c:pt>
                <c:pt idx="2568">
                  <c:v>105</c:v>
                </c:pt>
                <c:pt idx="2569">
                  <c:v>74.23</c:v>
                </c:pt>
                <c:pt idx="2570">
                  <c:v>73.28</c:v>
                </c:pt>
                <c:pt idx="2571">
                  <c:v>67.97</c:v>
                </c:pt>
                <c:pt idx="2572">
                  <c:v>72.53</c:v>
                </c:pt>
                <c:pt idx="2573">
                  <c:v>89.66</c:v>
                </c:pt>
                <c:pt idx="2574">
                  <c:v>150.1</c:v>
                </c:pt>
                <c:pt idx="2575">
                  <c:v>173.54</c:v>
                </c:pt>
                <c:pt idx="2576">
                  <c:v>178.4</c:v>
                </c:pt>
                <c:pt idx="2577">
                  <c:v>158.91</c:v>
                </c:pt>
                <c:pt idx="2578">
                  <c:v>140.01</c:v>
                </c:pt>
                <c:pt idx="2579">
                  <c:v>161.1</c:v>
                </c:pt>
                <c:pt idx="2580">
                  <c:v>168</c:v>
                </c:pt>
                <c:pt idx="2581">
                  <c:v>160.04</c:v>
                </c:pt>
                <c:pt idx="2582">
                  <c:v>120.14</c:v>
                </c:pt>
                <c:pt idx="2583">
                  <c:v>151.63999999999999</c:v>
                </c:pt>
                <c:pt idx="2584">
                  <c:v>154.65</c:v>
                </c:pt>
                <c:pt idx="2585">
                  <c:v>127.43</c:v>
                </c:pt>
                <c:pt idx="2586">
                  <c:v>166.3</c:v>
                </c:pt>
                <c:pt idx="2587">
                  <c:v>181.42</c:v>
                </c:pt>
                <c:pt idx="2588">
                  <c:v>161.06</c:v>
                </c:pt>
                <c:pt idx="2589">
                  <c:v>127.21</c:v>
                </c:pt>
                <c:pt idx="2590">
                  <c:v>120.03</c:v>
                </c:pt>
                <c:pt idx="2591">
                  <c:v>106.1</c:v>
                </c:pt>
                <c:pt idx="2592">
                  <c:v>180.1</c:v>
                </c:pt>
                <c:pt idx="2593">
                  <c:v>166.01</c:v>
                </c:pt>
                <c:pt idx="2594">
                  <c:v>114.06</c:v>
                </c:pt>
                <c:pt idx="2595">
                  <c:v>114.44</c:v>
                </c:pt>
                <c:pt idx="2596">
                  <c:v>122.9</c:v>
                </c:pt>
                <c:pt idx="2597">
                  <c:v>162.5</c:v>
                </c:pt>
                <c:pt idx="2598">
                  <c:v>178.14</c:v>
                </c:pt>
                <c:pt idx="2599">
                  <c:v>171.35</c:v>
                </c:pt>
                <c:pt idx="2600">
                  <c:v>138.29</c:v>
                </c:pt>
                <c:pt idx="2601">
                  <c:v>132.07</c:v>
                </c:pt>
                <c:pt idx="2602">
                  <c:v>123.79</c:v>
                </c:pt>
                <c:pt idx="2603">
                  <c:v>120.06</c:v>
                </c:pt>
                <c:pt idx="2604">
                  <c:v>143.24</c:v>
                </c:pt>
                <c:pt idx="2605">
                  <c:v>120.05</c:v>
                </c:pt>
                <c:pt idx="2606">
                  <c:v>116.95</c:v>
                </c:pt>
                <c:pt idx="2607">
                  <c:v>114.38</c:v>
                </c:pt>
                <c:pt idx="2608">
                  <c:v>125.99</c:v>
                </c:pt>
                <c:pt idx="2609">
                  <c:v>161.91999999999999</c:v>
                </c:pt>
                <c:pt idx="2610">
                  <c:v>177.73</c:v>
                </c:pt>
                <c:pt idx="2611">
                  <c:v>206.07</c:v>
                </c:pt>
                <c:pt idx="2612">
                  <c:v>188.17</c:v>
                </c:pt>
                <c:pt idx="2613">
                  <c:v>169.9</c:v>
                </c:pt>
                <c:pt idx="2614">
                  <c:v>165</c:v>
                </c:pt>
                <c:pt idx="2615">
                  <c:v>158.30000000000001</c:v>
                </c:pt>
                <c:pt idx="2616">
                  <c:v>145.28</c:v>
                </c:pt>
                <c:pt idx="2617">
                  <c:v>124.95</c:v>
                </c:pt>
                <c:pt idx="2618">
                  <c:v>113.46</c:v>
                </c:pt>
                <c:pt idx="2619">
                  <c:v>106.11</c:v>
                </c:pt>
                <c:pt idx="2620">
                  <c:v>105.09</c:v>
                </c:pt>
                <c:pt idx="2621">
                  <c:v>104.68</c:v>
                </c:pt>
                <c:pt idx="2622">
                  <c:v>111.96</c:v>
                </c:pt>
                <c:pt idx="2623">
                  <c:v>113.09</c:v>
                </c:pt>
                <c:pt idx="2624">
                  <c:v>117.81</c:v>
                </c:pt>
                <c:pt idx="2625">
                  <c:v>115.34</c:v>
                </c:pt>
                <c:pt idx="2626">
                  <c:v>112.11</c:v>
                </c:pt>
                <c:pt idx="2627">
                  <c:v>106.31</c:v>
                </c:pt>
                <c:pt idx="2628">
                  <c:v>102.98</c:v>
                </c:pt>
                <c:pt idx="2629">
                  <c:v>93.13</c:v>
                </c:pt>
                <c:pt idx="2630">
                  <c:v>90.65</c:v>
                </c:pt>
                <c:pt idx="2631">
                  <c:v>94.79</c:v>
                </c:pt>
                <c:pt idx="2632">
                  <c:v>112.33</c:v>
                </c:pt>
                <c:pt idx="2633">
                  <c:v>137.36000000000001</c:v>
                </c:pt>
                <c:pt idx="2634">
                  <c:v>170.8</c:v>
                </c:pt>
                <c:pt idx="2635">
                  <c:v>185.85</c:v>
                </c:pt>
                <c:pt idx="2636">
                  <c:v>179.18</c:v>
                </c:pt>
                <c:pt idx="2637">
                  <c:v>166.52</c:v>
                </c:pt>
                <c:pt idx="2638">
                  <c:v>163.94</c:v>
                </c:pt>
                <c:pt idx="2639">
                  <c:v>143.5</c:v>
                </c:pt>
                <c:pt idx="2640">
                  <c:v>133.27000000000001</c:v>
                </c:pt>
                <c:pt idx="2641">
                  <c:v>112.03</c:v>
                </c:pt>
                <c:pt idx="2642">
                  <c:v>105.99</c:v>
                </c:pt>
                <c:pt idx="2643">
                  <c:v>100</c:v>
                </c:pt>
                <c:pt idx="2644">
                  <c:v>102.23</c:v>
                </c:pt>
                <c:pt idx="2645">
                  <c:v>113.09</c:v>
                </c:pt>
                <c:pt idx="2646">
                  <c:v>177.16</c:v>
                </c:pt>
                <c:pt idx="2647">
                  <c:v>184.73</c:v>
                </c:pt>
                <c:pt idx="2648">
                  <c:v>199</c:v>
                </c:pt>
                <c:pt idx="2649">
                  <c:v>197</c:v>
                </c:pt>
                <c:pt idx="2650">
                  <c:v>195.99</c:v>
                </c:pt>
                <c:pt idx="2651">
                  <c:v>190.99</c:v>
                </c:pt>
                <c:pt idx="2652">
                  <c:v>180</c:v>
                </c:pt>
                <c:pt idx="2653">
                  <c:v>183.49</c:v>
                </c:pt>
                <c:pt idx="2654">
                  <c:v>186.03</c:v>
                </c:pt>
                <c:pt idx="2655">
                  <c:v>166.99</c:v>
                </c:pt>
                <c:pt idx="2656">
                  <c:v>170.65</c:v>
                </c:pt>
                <c:pt idx="2657">
                  <c:v>176.96</c:v>
                </c:pt>
                <c:pt idx="2658">
                  <c:v>180.6</c:v>
                </c:pt>
                <c:pt idx="2659">
                  <c:v>210</c:v>
                </c:pt>
                <c:pt idx="2660">
                  <c:v>188.78</c:v>
                </c:pt>
                <c:pt idx="2661">
                  <c:v>179</c:v>
                </c:pt>
                <c:pt idx="2662">
                  <c:v>170</c:v>
                </c:pt>
                <c:pt idx="2663">
                  <c:v>160</c:v>
                </c:pt>
                <c:pt idx="2664">
                  <c:v>124.3</c:v>
                </c:pt>
                <c:pt idx="2665">
                  <c:v>116.1</c:v>
                </c:pt>
                <c:pt idx="2666">
                  <c:v>98.37</c:v>
                </c:pt>
                <c:pt idx="2667">
                  <c:v>98.1</c:v>
                </c:pt>
                <c:pt idx="2668">
                  <c:v>105.97</c:v>
                </c:pt>
                <c:pt idx="2669">
                  <c:v>119.91</c:v>
                </c:pt>
                <c:pt idx="2670">
                  <c:v>181</c:v>
                </c:pt>
                <c:pt idx="2671">
                  <c:v>190.21</c:v>
                </c:pt>
                <c:pt idx="2672">
                  <c:v>195.1</c:v>
                </c:pt>
                <c:pt idx="2673">
                  <c:v>187.94</c:v>
                </c:pt>
                <c:pt idx="2674">
                  <c:v>174.21</c:v>
                </c:pt>
                <c:pt idx="2675">
                  <c:v>168.08</c:v>
                </c:pt>
                <c:pt idx="2676">
                  <c:v>165.15</c:v>
                </c:pt>
                <c:pt idx="2677">
                  <c:v>160.91999999999999</c:v>
                </c:pt>
                <c:pt idx="2678">
                  <c:v>139.43</c:v>
                </c:pt>
                <c:pt idx="2679">
                  <c:v>146.80000000000001</c:v>
                </c:pt>
                <c:pt idx="2680">
                  <c:v>165</c:v>
                </c:pt>
                <c:pt idx="2681">
                  <c:v>180.1</c:v>
                </c:pt>
                <c:pt idx="2682">
                  <c:v>197.69</c:v>
                </c:pt>
                <c:pt idx="2683">
                  <c:v>237.01</c:v>
                </c:pt>
                <c:pt idx="2684">
                  <c:v>195.33</c:v>
                </c:pt>
                <c:pt idx="2685">
                  <c:v>177.13</c:v>
                </c:pt>
                <c:pt idx="2686">
                  <c:v>164.91</c:v>
                </c:pt>
                <c:pt idx="2687">
                  <c:v>139.57</c:v>
                </c:pt>
                <c:pt idx="2688">
                  <c:v>120.55</c:v>
                </c:pt>
                <c:pt idx="2689">
                  <c:v>110.83</c:v>
                </c:pt>
                <c:pt idx="2690">
                  <c:v>95.35</c:v>
                </c:pt>
                <c:pt idx="2691">
                  <c:v>88.53</c:v>
                </c:pt>
                <c:pt idx="2692">
                  <c:v>87.73</c:v>
                </c:pt>
                <c:pt idx="2693">
                  <c:v>104.06</c:v>
                </c:pt>
                <c:pt idx="2694">
                  <c:v>162.68</c:v>
                </c:pt>
                <c:pt idx="2695">
                  <c:v>194.93</c:v>
                </c:pt>
                <c:pt idx="2696">
                  <c:v>204.51</c:v>
                </c:pt>
                <c:pt idx="2697">
                  <c:v>195.28</c:v>
                </c:pt>
                <c:pt idx="2698">
                  <c:v>199.99</c:v>
                </c:pt>
                <c:pt idx="2699">
                  <c:v>169.03</c:v>
                </c:pt>
                <c:pt idx="2700">
                  <c:v>163.9</c:v>
                </c:pt>
                <c:pt idx="2701">
                  <c:v>160.99</c:v>
                </c:pt>
                <c:pt idx="2702">
                  <c:v>145</c:v>
                </c:pt>
                <c:pt idx="2703">
                  <c:v>148.18</c:v>
                </c:pt>
                <c:pt idx="2704">
                  <c:v>194.96</c:v>
                </c:pt>
                <c:pt idx="2705">
                  <c:v>160.94</c:v>
                </c:pt>
                <c:pt idx="2706">
                  <c:v>173.23</c:v>
                </c:pt>
                <c:pt idx="2707">
                  <c:v>199.99</c:v>
                </c:pt>
                <c:pt idx="2708">
                  <c:v>191.7</c:v>
                </c:pt>
                <c:pt idx="2709">
                  <c:v>151.72999999999999</c:v>
                </c:pt>
                <c:pt idx="2710">
                  <c:v>151.54</c:v>
                </c:pt>
                <c:pt idx="2711">
                  <c:v>140.12</c:v>
                </c:pt>
                <c:pt idx="2712">
                  <c:v>122.62</c:v>
                </c:pt>
                <c:pt idx="2713">
                  <c:v>123.05</c:v>
                </c:pt>
                <c:pt idx="2714">
                  <c:v>118.83</c:v>
                </c:pt>
                <c:pt idx="2715">
                  <c:v>69.069999999999993</c:v>
                </c:pt>
                <c:pt idx="2716">
                  <c:v>71.86</c:v>
                </c:pt>
                <c:pt idx="2717">
                  <c:v>113.01</c:v>
                </c:pt>
                <c:pt idx="2718">
                  <c:v>123.08</c:v>
                </c:pt>
                <c:pt idx="2719">
                  <c:v>170.84</c:v>
                </c:pt>
                <c:pt idx="2720">
                  <c:v>166.94</c:v>
                </c:pt>
                <c:pt idx="2721">
                  <c:v>184.51</c:v>
                </c:pt>
                <c:pt idx="2722">
                  <c:v>190</c:v>
                </c:pt>
                <c:pt idx="2723">
                  <c:v>191.98</c:v>
                </c:pt>
                <c:pt idx="2724">
                  <c:v>191.92</c:v>
                </c:pt>
                <c:pt idx="2725">
                  <c:v>179.36</c:v>
                </c:pt>
                <c:pt idx="2726">
                  <c:v>166.36</c:v>
                </c:pt>
                <c:pt idx="2727">
                  <c:v>160.99</c:v>
                </c:pt>
                <c:pt idx="2728">
                  <c:v>161.72999999999999</c:v>
                </c:pt>
                <c:pt idx="2729">
                  <c:v>176.66</c:v>
                </c:pt>
                <c:pt idx="2730">
                  <c:v>201.03</c:v>
                </c:pt>
                <c:pt idx="2731">
                  <c:v>219.93</c:v>
                </c:pt>
                <c:pt idx="2732">
                  <c:v>195.28</c:v>
                </c:pt>
                <c:pt idx="2733">
                  <c:v>173.81</c:v>
                </c:pt>
                <c:pt idx="2734">
                  <c:v>180.02</c:v>
                </c:pt>
                <c:pt idx="2735">
                  <c:v>163.75</c:v>
                </c:pt>
                <c:pt idx="2736">
                  <c:v>121.87</c:v>
                </c:pt>
                <c:pt idx="2737">
                  <c:v>88.46</c:v>
                </c:pt>
                <c:pt idx="2738">
                  <c:v>66.78</c:v>
                </c:pt>
                <c:pt idx="2739">
                  <c:v>47.94</c:v>
                </c:pt>
                <c:pt idx="2740">
                  <c:v>54.52</c:v>
                </c:pt>
                <c:pt idx="2741">
                  <c:v>123.03</c:v>
                </c:pt>
                <c:pt idx="2742">
                  <c:v>185</c:v>
                </c:pt>
                <c:pt idx="2743">
                  <c:v>170.77</c:v>
                </c:pt>
                <c:pt idx="2744">
                  <c:v>189.95</c:v>
                </c:pt>
                <c:pt idx="2745">
                  <c:v>174.72</c:v>
                </c:pt>
                <c:pt idx="2746">
                  <c:v>195</c:v>
                </c:pt>
                <c:pt idx="2747">
                  <c:v>201.76</c:v>
                </c:pt>
                <c:pt idx="2748">
                  <c:v>200</c:v>
                </c:pt>
                <c:pt idx="2749">
                  <c:v>201.96</c:v>
                </c:pt>
                <c:pt idx="2750">
                  <c:v>200</c:v>
                </c:pt>
                <c:pt idx="2751">
                  <c:v>207.97</c:v>
                </c:pt>
                <c:pt idx="2752">
                  <c:v>209.11</c:v>
                </c:pt>
                <c:pt idx="2753">
                  <c:v>213.14</c:v>
                </c:pt>
                <c:pt idx="2754">
                  <c:v>183.27</c:v>
                </c:pt>
                <c:pt idx="2755">
                  <c:v>194.09</c:v>
                </c:pt>
                <c:pt idx="2756">
                  <c:v>165.99</c:v>
                </c:pt>
                <c:pt idx="2757">
                  <c:v>133.66999999999999</c:v>
                </c:pt>
                <c:pt idx="2758">
                  <c:v>187.68</c:v>
                </c:pt>
                <c:pt idx="2759">
                  <c:v>115.05</c:v>
                </c:pt>
                <c:pt idx="2760">
                  <c:v>160</c:v>
                </c:pt>
                <c:pt idx="2761">
                  <c:v>105.32</c:v>
                </c:pt>
                <c:pt idx="2762">
                  <c:v>106.44</c:v>
                </c:pt>
                <c:pt idx="2763">
                  <c:v>102.27</c:v>
                </c:pt>
                <c:pt idx="2764">
                  <c:v>104.71</c:v>
                </c:pt>
                <c:pt idx="2765">
                  <c:v>120</c:v>
                </c:pt>
                <c:pt idx="2766">
                  <c:v>195</c:v>
                </c:pt>
                <c:pt idx="2767">
                  <c:v>220</c:v>
                </c:pt>
                <c:pt idx="2768">
                  <c:v>205.02</c:v>
                </c:pt>
                <c:pt idx="2769">
                  <c:v>205.01</c:v>
                </c:pt>
                <c:pt idx="2770">
                  <c:v>185</c:v>
                </c:pt>
                <c:pt idx="2771">
                  <c:v>185</c:v>
                </c:pt>
                <c:pt idx="2772">
                  <c:v>185</c:v>
                </c:pt>
                <c:pt idx="2773">
                  <c:v>185</c:v>
                </c:pt>
                <c:pt idx="2774">
                  <c:v>170</c:v>
                </c:pt>
                <c:pt idx="2775">
                  <c:v>115</c:v>
                </c:pt>
                <c:pt idx="2776">
                  <c:v>118.55</c:v>
                </c:pt>
                <c:pt idx="2777">
                  <c:v>170.1</c:v>
                </c:pt>
                <c:pt idx="2778">
                  <c:v>170</c:v>
                </c:pt>
                <c:pt idx="2779">
                  <c:v>170.1</c:v>
                </c:pt>
                <c:pt idx="2780">
                  <c:v>170</c:v>
                </c:pt>
                <c:pt idx="2781">
                  <c:v>175.02</c:v>
                </c:pt>
                <c:pt idx="2782">
                  <c:v>190.92</c:v>
                </c:pt>
                <c:pt idx="2783">
                  <c:v>105</c:v>
                </c:pt>
                <c:pt idx="2784">
                  <c:v>200</c:v>
                </c:pt>
                <c:pt idx="2785">
                  <c:v>192.56</c:v>
                </c:pt>
                <c:pt idx="2786">
                  <c:v>189.5</c:v>
                </c:pt>
                <c:pt idx="2787">
                  <c:v>180.4</c:v>
                </c:pt>
                <c:pt idx="2788">
                  <c:v>182.5</c:v>
                </c:pt>
                <c:pt idx="2789">
                  <c:v>170</c:v>
                </c:pt>
                <c:pt idx="2790">
                  <c:v>185</c:v>
                </c:pt>
                <c:pt idx="2791">
                  <c:v>185.16</c:v>
                </c:pt>
                <c:pt idx="2792">
                  <c:v>185.16</c:v>
                </c:pt>
                <c:pt idx="2793">
                  <c:v>185</c:v>
                </c:pt>
                <c:pt idx="2794">
                  <c:v>185</c:v>
                </c:pt>
                <c:pt idx="2795">
                  <c:v>185</c:v>
                </c:pt>
                <c:pt idx="2796">
                  <c:v>175.65</c:v>
                </c:pt>
                <c:pt idx="2797">
                  <c:v>167.67</c:v>
                </c:pt>
                <c:pt idx="2798">
                  <c:v>166.7</c:v>
                </c:pt>
                <c:pt idx="2799">
                  <c:v>165</c:v>
                </c:pt>
                <c:pt idx="2800">
                  <c:v>165</c:v>
                </c:pt>
                <c:pt idx="2801">
                  <c:v>190</c:v>
                </c:pt>
                <c:pt idx="2802">
                  <c:v>224.28</c:v>
                </c:pt>
                <c:pt idx="2803">
                  <c:v>233.83</c:v>
                </c:pt>
                <c:pt idx="2804">
                  <c:v>229.68</c:v>
                </c:pt>
                <c:pt idx="2805">
                  <c:v>220</c:v>
                </c:pt>
                <c:pt idx="2806">
                  <c:v>195.83</c:v>
                </c:pt>
                <c:pt idx="2807">
                  <c:v>180</c:v>
                </c:pt>
                <c:pt idx="2808">
                  <c:v>74.2</c:v>
                </c:pt>
                <c:pt idx="2809">
                  <c:v>71.13</c:v>
                </c:pt>
                <c:pt idx="2810">
                  <c:v>70.45</c:v>
                </c:pt>
                <c:pt idx="2811">
                  <c:v>67.34</c:v>
                </c:pt>
                <c:pt idx="2812">
                  <c:v>67.3</c:v>
                </c:pt>
                <c:pt idx="2813">
                  <c:v>115.1</c:v>
                </c:pt>
                <c:pt idx="2814">
                  <c:v>188.93</c:v>
                </c:pt>
                <c:pt idx="2815">
                  <c:v>230</c:v>
                </c:pt>
                <c:pt idx="2816">
                  <c:v>230.1</c:v>
                </c:pt>
                <c:pt idx="2817">
                  <c:v>213.6</c:v>
                </c:pt>
                <c:pt idx="2818">
                  <c:v>201.9</c:v>
                </c:pt>
                <c:pt idx="2819">
                  <c:v>202.95</c:v>
                </c:pt>
                <c:pt idx="2820">
                  <c:v>202</c:v>
                </c:pt>
                <c:pt idx="2821">
                  <c:v>201.99</c:v>
                </c:pt>
                <c:pt idx="2822">
                  <c:v>201.97</c:v>
                </c:pt>
                <c:pt idx="2823">
                  <c:v>206.06</c:v>
                </c:pt>
                <c:pt idx="2824">
                  <c:v>230</c:v>
                </c:pt>
                <c:pt idx="2825">
                  <c:v>230</c:v>
                </c:pt>
                <c:pt idx="2826">
                  <c:v>230.1</c:v>
                </c:pt>
                <c:pt idx="2827">
                  <c:v>251</c:v>
                </c:pt>
                <c:pt idx="2828">
                  <c:v>230.99</c:v>
                </c:pt>
                <c:pt idx="2829">
                  <c:v>223.65</c:v>
                </c:pt>
                <c:pt idx="2830">
                  <c:v>159.07</c:v>
                </c:pt>
                <c:pt idx="2831">
                  <c:v>133.1</c:v>
                </c:pt>
                <c:pt idx="2832">
                  <c:v>189.5</c:v>
                </c:pt>
                <c:pt idx="2833">
                  <c:v>160</c:v>
                </c:pt>
                <c:pt idx="2834">
                  <c:v>160</c:v>
                </c:pt>
                <c:pt idx="2835">
                  <c:v>94.58</c:v>
                </c:pt>
                <c:pt idx="2836">
                  <c:v>103.54</c:v>
                </c:pt>
                <c:pt idx="2837">
                  <c:v>110.96</c:v>
                </c:pt>
                <c:pt idx="2838">
                  <c:v>170.06</c:v>
                </c:pt>
                <c:pt idx="2839">
                  <c:v>217.61</c:v>
                </c:pt>
                <c:pt idx="2840">
                  <c:v>229.05</c:v>
                </c:pt>
                <c:pt idx="2841">
                  <c:v>217.54</c:v>
                </c:pt>
                <c:pt idx="2842">
                  <c:v>204.04</c:v>
                </c:pt>
                <c:pt idx="2843">
                  <c:v>194.92</c:v>
                </c:pt>
                <c:pt idx="2844">
                  <c:v>180.71</c:v>
                </c:pt>
                <c:pt idx="2845">
                  <c:v>162.18</c:v>
                </c:pt>
                <c:pt idx="2846">
                  <c:v>155</c:v>
                </c:pt>
                <c:pt idx="2847">
                  <c:v>155.31</c:v>
                </c:pt>
                <c:pt idx="2848">
                  <c:v>165</c:v>
                </c:pt>
                <c:pt idx="2849">
                  <c:v>223.42</c:v>
                </c:pt>
                <c:pt idx="2850">
                  <c:v>225</c:v>
                </c:pt>
                <c:pt idx="2851">
                  <c:v>240</c:v>
                </c:pt>
                <c:pt idx="2852">
                  <c:v>227.6</c:v>
                </c:pt>
                <c:pt idx="2853">
                  <c:v>214.14</c:v>
                </c:pt>
                <c:pt idx="2854">
                  <c:v>175</c:v>
                </c:pt>
                <c:pt idx="2855">
                  <c:v>160</c:v>
                </c:pt>
                <c:pt idx="2856">
                  <c:v>80.989999999999995</c:v>
                </c:pt>
                <c:pt idx="2857">
                  <c:v>74.98</c:v>
                </c:pt>
                <c:pt idx="2858">
                  <c:v>70.66</c:v>
                </c:pt>
                <c:pt idx="2859">
                  <c:v>60.41</c:v>
                </c:pt>
                <c:pt idx="2860">
                  <c:v>60.48</c:v>
                </c:pt>
                <c:pt idx="2861">
                  <c:v>81.8</c:v>
                </c:pt>
                <c:pt idx="2862">
                  <c:v>175.03</c:v>
                </c:pt>
                <c:pt idx="2863">
                  <c:v>220</c:v>
                </c:pt>
                <c:pt idx="2864">
                  <c:v>248.03</c:v>
                </c:pt>
                <c:pt idx="2865">
                  <c:v>240.12</c:v>
                </c:pt>
                <c:pt idx="2866">
                  <c:v>212.02</c:v>
                </c:pt>
                <c:pt idx="2867">
                  <c:v>205.5</c:v>
                </c:pt>
                <c:pt idx="2868">
                  <c:v>200</c:v>
                </c:pt>
                <c:pt idx="2869">
                  <c:v>193.43</c:v>
                </c:pt>
                <c:pt idx="2870">
                  <c:v>194.2</c:v>
                </c:pt>
                <c:pt idx="2871">
                  <c:v>195.63</c:v>
                </c:pt>
                <c:pt idx="2872">
                  <c:v>213.91</c:v>
                </c:pt>
                <c:pt idx="2873">
                  <c:v>242.42</c:v>
                </c:pt>
                <c:pt idx="2874">
                  <c:v>252.24</c:v>
                </c:pt>
                <c:pt idx="2875">
                  <c:v>290.97000000000003</c:v>
                </c:pt>
                <c:pt idx="2876">
                  <c:v>260</c:v>
                </c:pt>
                <c:pt idx="2877">
                  <c:v>244.98</c:v>
                </c:pt>
                <c:pt idx="2878">
                  <c:v>220.19</c:v>
                </c:pt>
                <c:pt idx="2879">
                  <c:v>205.7</c:v>
                </c:pt>
                <c:pt idx="2880">
                  <c:v>261</c:v>
                </c:pt>
                <c:pt idx="2881">
                  <c:v>252.86</c:v>
                </c:pt>
                <c:pt idx="2882">
                  <c:v>250</c:v>
                </c:pt>
                <c:pt idx="2883">
                  <c:v>236.86</c:v>
                </c:pt>
                <c:pt idx="2884">
                  <c:v>241.88</c:v>
                </c:pt>
                <c:pt idx="2885">
                  <c:v>264.31</c:v>
                </c:pt>
                <c:pt idx="2886">
                  <c:v>310.05</c:v>
                </c:pt>
                <c:pt idx="2887">
                  <c:v>356.09</c:v>
                </c:pt>
                <c:pt idx="2888">
                  <c:v>393.1</c:v>
                </c:pt>
                <c:pt idx="2889">
                  <c:v>352.55</c:v>
                </c:pt>
                <c:pt idx="2890">
                  <c:v>328.48</c:v>
                </c:pt>
                <c:pt idx="2891">
                  <c:v>320</c:v>
                </c:pt>
                <c:pt idx="2892">
                  <c:v>305</c:v>
                </c:pt>
                <c:pt idx="2893">
                  <c:v>305</c:v>
                </c:pt>
                <c:pt idx="2894">
                  <c:v>312.75</c:v>
                </c:pt>
                <c:pt idx="2895">
                  <c:v>299.10000000000002</c:v>
                </c:pt>
                <c:pt idx="2896">
                  <c:v>299.10000000000002</c:v>
                </c:pt>
                <c:pt idx="2897">
                  <c:v>317.44</c:v>
                </c:pt>
                <c:pt idx="2898">
                  <c:v>345.05</c:v>
                </c:pt>
                <c:pt idx="2899">
                  <c:v>428.56</c:v>
                </c:pt>
                <c:pt idx="2900">
                  <c:v>319.02999999999997</c:v>
                </c:pt>
                <c:pt idx="2901">
                  <c:v>300</c:v>
                </c:pt>
                <c:pt idx="2902">
                  <c:v>298.91000000000003</c:v>
                </c:pt>
                <c:pt idx="2903">
                  <c:v>270.7</c:v>
                </c:pt>
                <c:pt idx="2904">
                  <c:v>176.61</c:v>
                </c:pt>
                <c:pt idx="2905">
                  <c:v>167.36</c:v>
                </c:pt>
                <c:pt idx="2906">
                  <c:v>164.35</c:v>
                </c:pt>
                <c:pt idx="2907">
                  <c:v>160.08000000000001</c:v>
                </c:pt>
                <c:pt idx="2908">
                  <c:v>162.74</c:v>
                </c:pt>
                <c:pt idx="2909">
                  <c:v>174.12</c:v>
                </c:pt>
                <c:pt idx="2910">
                  <c:v>233.46</c:v>
                </c:pt>
                <c:pt idx="2911">
                  <c:v>269.39999999999998</c:v>
                </c:pt>
                <c:pt idx="2912">
                  <c:v>291.42</c:v>
                </c:pt>
                <c:pt idx="2913">
                  <c:v>260</c:v>
                </c:pt>
                <c:pt idx="2914">
                  <c:v>230.24</c:v>
                </c:pt>
                <c:pt idx="2915">
                  <c:v>211.32</c:v>
                </c:pt>
                <c:pt idx="2916">
                  <c:v>192.6</c:v>
                </c:pt>
                <c:pt idx="2917">
                  <c:v>169.6</c:v>
                </c:pt>
                <c:pt idx="2918">
                  <c:v>160.5</c:v>
                </c:pt>
                <c:pt idx="2919">
                  <c:v>164.72</c:v>
                </c:pt>
                <c:pt idx="2920">
                  <c:v>192.3</c:v>
                </c:pt>
                <c:pt idx="2921">
                  <c:v>229.02</c:v>
                </c:pt>
                <c:pt idx="2922">
                  <c:v>252.81</c:v>
                </c:pt>
                <c:pt idx="2923">
                  <c:v>269.7</c:v>
                </c:pt>
                <c:pt idx="2924">
                  <c:v>235.67</c:v>
                </c:pt>
                <c:pt idx="2925">
                  <c:v>194.21</c:v>
                </c:pt>
                <c:pt idx="2926">
                  <c:v>181.2</c:v>
                </c:pt>
                <c:pt idx="2927">
                  <c:v>150</c:v>
                </c:pt>
                <c:pt idx="2928">
                  <c:v>164.29</c:v>
                </c:pt>
                <c:pt idx="2929">
                  <c:v>144.88999999999999</c:v>
                </c:pt>
                <c:pt idx="2930">
                  <c:v>141.01</c:v>
                </c:pt>
                <c:pt idx="2931">
                  <c:v>140.09</c:v>
                </c:pt>
                <c:pt idx="2932">
                  <c:v>140</c:v>
                </c:pt>
                <c:pt idx="2933">
                  <c:v>141.24</c:v>
                </c:pt>
                <c:pt idx="2934">
                  <c:v>148.44</c:v>
                </c:pt>
                <c:pt idx="2935">
                  <c:v>174.63</c:v>
                </c:pt>
                <c:pt idx="2936">
                  <c:v>192.32</c:v>
                </c:pt>
                <c:pt idx="2937">
                  <c:v>183.8</c:v>
                </c:pt>
                <c:pt idx="2938">
                  <c:v>153.69999999999999</c:v>
                </c:pt>
                <c:pt idx="2939">
                  <c:v>156.22</c:v>
                </c:pt>
                <c:pt idx="2940">
                  <c:v>157.26</c:v>
                </c:pt>
                <c:pt idx="2941">
                  <c:v>141.1</c:v>
                </c:pt>
                <c:pt idx="2942">
                  <c:v>125.29</c:v>
                </c:pt>
                <c:pt idx="2943">
                  <c:v>124.9</c:v>
                </c:pt>
                <c:pt idx="2944">
                  <c:v>138.07</c:v>
                </c:pt>
                <c:pt idx="2945">
                  <c:v>200</c:v>
                </c:pt>
                <c:pt idx="2946">
                  <c:v>229.2</c:v>
                </c:pt>
                <c:pt idx="2947">
                  <c:v>242.1</c:v>
                </c:pt>
                <c:pt idx="2948">
                  <c:v>205.08</c:v>
                </c:pt>
                <c:pt idx="2949">
                  <c:v>179.42</c:v>
                </c:pt>
                <c:pt idx="2950">
                  <c:v>177.67</c:v>
                </c:pt>
                <c:pt idx="2951">
                  <c:v>167.65</c:v>
                </c:pt>
                <c:pt idx="2952">
                  <c:v>157.08000000000001</c:v>
                </c:pt>
                <c:pt idx="2953">
                  <c:v>132.19999999999999</c:v>
                </c:pt>
                <c:pt idx="2954">
                  <c:v>122.33</c:v>
                </c:pt>
                <c:pt idx="2955">
                  <c:v>119.41</c:v>
                </c:pt>
                <c:pt idx="2956">
                  <c:v>118.88</c:v>
                </c:pt>
                <c:pt idx="2957">
                  <c:v>120.88</c:v>
                </c:pt>
                <c:pt idx="2958">
                  <c:v>140.5</c:v>
                </c:pt>
                <c:pt idx="2959">
                  <c:v>163.99</c:v>
                </c:pt>
                <c:pt idx="2960">
                  <c:v>169.11</c:v>
                </c:pt>
                <c:pt idx="2961">
                  <c:v>163.99</c:v>
                </c:pt>
                <c:pt idx="2962">
                  <c:v>157.35</c:v>
                </c:pt>
                <c:pt idx="2963">
                  <c:v>156.6</c:v>
                </c:pt>
                <c:pt idx="2964">
                  <c:v>154.25</c:v>
                </c:pt>
                <c:pt idx="2965">
                  <c:v>140.65</c:v>
                </c:pt>
                <c:pt idx="2966">
                  <c:v>140</c:v>
                </c:pt>
                <c:pt idx="2967">
                  <c:v>132.06</c:v>
                </c:pt>
                <c:pt idx="2968">
                  <c:v>145.54</c:v>
                </c:pt>
                <c:pt idx="2969">
                  <c:v>165.29</c:v>
                </c:pt>
                <c:pt idx="2970">
                  <c:v>216.06</c:v>
                </c:pt>
                <c:pt idx="2971">
                  <c:v>240.57</c:v>
                </c:pt>
                <c:pt idx="2972">
                  <c:v>221.7</c:v>
                </c:pt>
                <c:pt idx="2973">
                  <c:v>201.08</c:v>
                </c:pt>
                <c:pt idx="2974">
                  <c:v>179.72</c:v>
                </c:pt>
                <c:pt idx="2975">
                  <c:v>159.16</c:v>
                </c:pt>
                <c:pt idx="2976">
                  <c:v>149.13999999999999</c:v>
                </c:pt>
                <c:pt idx="2977">
                  <c:v>141.51</c:v>
                </c:pt>
                <c:pt idx="2978">
                  <c:v>135.5</c:v>
                </c:pt>
                <c:pt idx="2979">
                  <c:v>132.57</c:v>
                </c:pt>
                <c:pt idx="2980">
                  <c:v>136.5</c:v>
                </c:pt>
                <c:pt idx="2981">
                  <c:v>146.16</c:v>
                </c:pt>
                <c:pt idx="2982">
                  <c:v>200.03</c:v>
                </c:pt>
                <c:pt idx="2983">
                  <c:v>253.62</c:v>
                </c:pt>
                <c:pt idx="2984">
                  <c:v>278.04000000000002</c:v>
                </c:pt>
                <c:pt idx="2985">
                  <c:v>262.29000000000002</c:v>
                </c:pt>
                <c:pt idx="2986">
                  <c:v>231.55</c:v>
                </c:pt>
                <c:pt idx="2987">
                  <c:v>223.69</c:v>
                </c:pt>
                <c:pt idx="2988">
                  <c:v>194.95</c:v>
                </c:pt>
                <c:pt idx="2989">
                  <c:v>193.16</c:v>
                </c:pt>
                <c:pt idx="2990">
                  <c:v>209.99</c:v>
                </c:pt>
                <c:pt idx="2991">
                  <c:v>217.97</c:v>
                </c:pt>
                <c:pt idx="2992">
                  <c:v>231.55</c:v>
                </c:pt>
                <c:pt idx="2993">
                  <c:v>231.55</c:v>
                </c:pt>
                <c:pt idx="2994">
                  <c:v>240</c:v>
                </c:pt>
                <c:pt idx="2995">
                  <c:v>290</c:v>
                </c:pt>
                <c:pt idx="2996">
                  <c:v>254.99</c:v>
                </c:pt>
                <c:pt idx="2997">
                  <c:v>223.69</c:v>
                </c:pt>
                <c:pt idx="2998">
                  <c:v>189.11</c:v>
                </c:pt>
                <c:pt idx="2999">
                  <c:v>179.7</c:v>
                </c:pt>
                <c:pt idx="3000">
                  <c:v>178</c:v>
                </c:pt>
                <c:pt idx="3001">
                  <c:v>114.54</c:v>
                </c:pt>
                <c:pt idx="3002">
                  <c:v>111.13</c:v>
                </c:pt>
                <c:pt idx="3003">
                  <c:v>99.47</c:v>
                </c:pt>
                <c:pt idx="3004">
                  <c:v>95.64</c:v>
                </c:pt>
                <c:pt idx="3005">
                  <c:v>140.06</c:v>
                </c:pt>
                <c:pt idx="3006">
                  <c:v>224.92</c:v>
                </c:pt>
                <c:pt idx="3007">
                  <c:v>226.86</c:v>
                </c:pt>
                <c:pt idx="3008">
                  <c:v>236.21</c:v>
                </c:pt>
                <c:pt idx="3009">
                  <c:v>240.1</c:v>
                </c:pt>
                <c:pt idx="3010">
                  <c:v>225.06</c:v>
                </c:pt>
                <c:pt idx="3011">
                  <c:v>225</c:v>
                </c:pt>
                <c:pt idx="3012">
                  <c:v>213.72</c:v>
                </c:pt>
                <c:pt idx="3013">
                  <c:v>213.72</c:v>
                </c:pt>
                <c:pt idx="3014">
                  <c:v>221.61</c:v>
                </c:pt>
                <c:pt idx="3015">
                  <c:v>224.92</c:v>
                </c:pt>
                <c:pt idx="3016">
                  <c:v>225</c:v>
                </c:pt>
                <c:pt idx="3017">
                  <c:v>225.17</c:v>
                </c:pt>
                <c:pt idx="3018">
                  <c:v>235.44</c:v>
                </c:pt>
                <c:pt idx="3019">
                  <c:v>248.08</c:v>
                </c:pt>
                <c:pt idx="3020">
                  <c:v>240.1</c:v>
                </c:pt>
                <c:pt idx="3021">
                  <c:v>193.2</c:v>
                </c:pt>
                <c:pt idx="3022">
                  <c:v>186.07</c:v>
                </c:pt>
                <c:pt idx="3023">
                  <c:v>149.18</c:v>
                </c:pt>
                <c:pt idx="3024">
                  <c:v>198.73</c:v>
                </c:pt>
                <c:pt idx="3025">
                  <c:v>175</c:v>
                </c:pt>
                <c:pt idx="3026">
                  <c:v>140.07</c:v>
                </c:pt>
                <c:pt idx="3027">
                  <c:v>132.43</c:v>
                </c:pt>
                <c:pt idx="3028">
                  <c:v>135</c:v>
                </c:pt>
                <c:pt idx="3029">
                  <c:v>152.08000000000001</c:v>
                </c:pt>
                <c:pt idx="3030">
                  <c:v>218.59</c:v>
                </c:pt>
                <c:pt idx="3031">
                  <c:v>229.3</c:v>
                </c:pt>
                <c:pt idx="3032">
                  <c:v>250.59</c:v>
                </c:pt>
                <c:pt idx="3033">
                  <c:v>238.97</c:v>
                </c:pt>
                <c:pt idx="3034">
                  <c:v>213.68</c:v>
                </c:pt>
                <c:pt idx="3035">
                  <c:v>212</c:v>
                </c:pt>
                <c:pt idx="3036">
                  <c:v>199.6</c:v>
                </c:pt>
                <c:pt idx="3037">
                  <c:v>192.99</c:v>
                </c:pt>
                <c:pt idx="3038">
                  <c:v>202.67</c:v>
                </c:pt>
                <c:pt idx="3039">
                  <c:v>206.35</c:v>
                </c:pt>
                <c:pt idx="3040">
                  <c:v>213.99</c:v>
                </c:pt>
                <c:pt idx="3041">
                  <c:v>225</c:v>
                </c:pt>
                <c:pt idx="3042">
                  <c:v>251.37</c:v>
                </c:pt>
                <c:pt idx="3043">
                  <c:v>301.64999999999998</c:v>
                </c:pt>
                <c:pt idx="3044">
                  <c:v>242</c:v>
                </c:pt>
                <c:pt idx="3045">
                  <c:v>213.35</c:v>
                </c:pt>
                <c:pt idx="3046">
                  <c:v>202.93</c:v>
                </c:pt>
                <c:pt idx="3047">
                  <c:v>192.67</c:v>
                </c:pt>
                <c:pt idx="3048">
                  <c:v>181.65</c:v>
                </c:pt>
                <c:pt idx="3049">
                  <c:v>177.3</c:v>
                </c:pt>
                <c:pt idx="3050">
                  <c:v>169.25</c:v>
                </c:pt>
                <c:pt idx="3051">
                  <c:v>168.38</c:v>
                </c:pt>
                <c:pt idx="3052">
                  <c:v>168.38</c:v>
                </c:pt>
                <c:pt idx="3053">
                  <c:v>178.06</c:v>
                </c:pt>
                <c:pt idx="3054">
                  <c:v>209</c:v>
                </c:pt>
                <c:pt idx="3055">
                  <c:v>260</c:v>
                </c:pt>
                <c:pt idx="3056">
                  <c:v>280.52999999999997</c:v>
                </c:pt>
                <c:pt idx="3057">
                  <c:v>265</c:v>
                </c:pt>
                <c:pt idx="3058">
                  <c:v>240</c:v>
                </c:pt>
                <c:pt idx="3059">
                  <c:v>232</c:v>
                </c:pt>
                <c:pt idx="3060">
                  <c:v>209.92</c:v>
                </c:pt>
                <c:pt idx="3061">
                  <c:v>204.97</c:v>
                </c:pt>
                <c:pt idx="3062">
                  <c:v>205.8</c:v>
                </c:pt>
                <c:pt idx="3063">
                  <c:v>216.2</c:v>
                </c:pt>
                <c:pt idx="3064">
                  <c:v>220.3</c:v>
                </c:pt>
                <c:pt idx="3065">
                  <c:v>227.22</c:v>
                </c:pt>
                <c:pt idx="3066">
                  <c:v>265</c:v>
                </c:pt>
                <c:pt idx="3067">
                  <c:v>312.67</c:v>
                </c:pt>
                <c:pt idx="3068">
                  <c:v>253.62</c:v>
                </c:pt>
                <c:pt idx="3069">
                  <c:v>224.8</c:v>
                </c:pt>
                <c:pt idx="3070">
                  <c:v>206.35</c:v>
                </c:pt>
                <c:pt idx="3071">
                  <c:v>204.71</c:v>
                </c:pt>
                <c:pt idx="3072">
                  <c:v>108.09</c:v>
                </c:pt>
                <c:pt idx="3073">
                  <c:v>96.39</c:v>
                </c:pt>
                <c:pt idx="3074">
                  <c:v>90.69</c:v>
                </c:pt>
                <c:pt idx="3075">
                  <c:v>71.06</c:v>
                </c:pt>
                <c:pt idx="3076">
                  <c:v>65.069999999999993</c:v>
                </c:pt>
                <c:pt idx="3077">
                  <c:v>145.01</c:v>
                </c:pt>
                <c:pt idx="3078">
                  <c:v>220.62</c:v>
                </c:pt>
                <c:pt idx="3079">
                  <c:v>235.1</c:v>
                </c:pt>
                <c:pt idx="3080">
                  <c:v>234.25</c:v>
                </c:pt>
                <c:pt idx="3081">
                  <c:v>226.88</c:v>
                </c:pt>
                <c:pt idx="3082">
                  <c:v>208.24</c:v>
                </c:pt>
                <c:pt idx="3083">
                  <c:v>189.42</c:v>
                </c:pt>
                <c:pt idx="3084">
                  <c:v>212.73</c:v>
                </c:pt>
                <c:pt idx="3085">
                  <c:v>207.29</c:v>
                </c:pt>
                <c:pt idx="3086">
                  <c:v>206.63</c:v>
                </c:pt>
                <c:pt idx="3087">
                  <c:v>207.67</c:v>
                </c:pt>
                <c:pt idx="3088">
                  <c:v>204.93</c:v>
                </c:pt>
                <c:pt idx="3089">
                  <c:v>204.98</c:v>
                </c:pt>
                <c:pt idx="3090">
                  <c:v>241.06</c:v>
                </c:pt>
                <c:pt idx="3091">
                  <c:v>254.76</c:v>
                </c:pt>
                <c:pt idx="3092">
                  <c:v>216.59</c:v>
                </c:pt>
                <c:pt idx="3093">
                  <c:v>203.48</c:v>
                </c:pt>
                <c:pt idx="3094">
                  <c:v>181.57</c:v>
                </c:pt>
                <c:pt idx="3095">
                  <c:v>145.44999999999999</c:v>
                </c:pt>
                <c:pt idx="3096">
                  <c:v>230.04</c:v>
                </c:pt>
                <c:pt idx="3097">
                  <c:v>146.08000000000001</c:v>
                </c:pt>
                <c:pt idx="3098">
                  <c:v>180</c:v>
                </c:pt>
                <c:pt idx="3099">
                  <c:v>180</c:v>
                </c:pt>
                <c:pt idx="3100">
                  <c:v>175</c:v>
                </c:pt>
                <c:pt idx="3101">
                  <c:v>175</c:v>
                </c:pt>
                <c:pt idx="3102">
                  <c:v>205.79</c:v>
                </c:pt>
                <c:pt idx="3103">
                  <c:v>234.34</c:v>
                </c:pt>
                <c:pt idx="3104">
                  <c:v>237.81</c:v>
                </c:pt>
                <c:pt idx="3105">
                  <c:v>230.43</c:v>
                </c:pt>
                <c:pt idx="3106">
                  <c:v>205</c:v>
                </c:pt>
                <c:pt idx="3107">
                  <c:v>200</c:v>
                </c:pt>
                <c:pt idx="3108">
                  <c:v>204.91</c:v>
                </c:pt>
                <c:pt idx="3109">
                  <c:v>179.5</c:v>
                </c:pt>
                <c:pt idx="3110">
                  <c:v>171.99</c:v>
                </c:pt>
                <c:pt idx="3111">
                  <c:v>187.71</c:v>
                </c:pt>
                <c:pt idx="3112">
                  <c:v>205</c:v>
                </c:pt>
                <c:pt idx="3113">
                  <c:v>235</c:v>
                </c:pt>
                <c:pt idx="3114">
                  <c:v>235.1</c:v>
                </c:pt>
                <c:pt idx="3115">
                  <c:v>313</c:v>
                </c:pt>
                <c:pt idx="3116">
                  <c:v>235.1</c:v>
                </c:pt>
                <c:pt idx="3117">
                  <c:v>243.02</c:v>
                </c:pt>
                <c:pt idx="3118">
                  <c:v>231.67</c:v>
                </c:pt>
                <c:pt idx="3119">
                  <c:v>206.5</c:v>
                </c:pt>
                <c:pt idx="3120">
                  <c:v>140.66999999999999</c:v>
                </c:pt>
                <c:pt idx="3121">
                  <c:v>122.85</c:v>
                </c:pt>
                <c:pt idx="3122">
                  <c:v>121.36</c:v>
                </c:pt>
                <c:pt idx="3123">
                  <c:v>168.38</c:v>
                </c:pt>
                <c:pt idx="3124">
                  <c:v>169.25</c:v>
                </c:pt>
                <c:pt idx="3125">
                  <c:v>169.25</c:v>
                </c:pt>
                <c:pt idx="3126">
                  <c:v>180</c:v>
                </c:pt>
                <c:pt idx="3127">
                  <c:v>180</c:v>
                </c:pt>
                <c:pt idx="3128">
                  <c:v>186.68</c:v>
                </c:pt>
                <c:pt idx="3129">
                  <c:v>185.49</c:v>
                </c:pt>
                <c:pt idx="3130">
                  <c:v>181.25</c:v>
                </c:pt>
                <c:pt idx="3131">
                  <c:v>175.08</c:v>
                </c:pt>
                <c:pt idx="3132">
                  <c:v>175.11</c:v>
                </c:pt>
                <c:pt idx="3133">
                  <c:v>157.16</c:v>
                </c:pt>
                <c:pt idx="3134">
                  <c:v>159.99</c:v>
                </c:pt>
                <c:pt idx="3135">
                  <c:v>168.38</c:v>
                </c:pt>
                <c:pt idx="3136">
                  <c:v>179.64</c:v>
                </c:pt>
                <c:pt idx="3137">
                  <c:v>206.02</c:v>
                </c:pt>
                <c:pt idx="3138">
                  <c:v>237.45</c:v>
                </c:pt>
                <c:pt idx="3139">
                  <c:v>265.29000000000002</c:v>
                </c:pt>
                <c:pt idx="3140">
                  <c:v>240.3</c:v>
                </c:pt>
                <c:pt idx="3141">
                  <c:v>235</c:v>
                </c:pt>
                <c:pt idx="3142">
                  <c:v>220.54</c:v>
                </c:pt>
                <c:pt idx="3143">
                  <c:v>191.39</c:v>
                </c:pt>
                <c:pt idx="3144">
                  <c:v>189.32</c:v>
                </c:pt>
                <c:pt idx="3145">
                  <c:v>188.05</c:v>
                </c:pt>
                <c:pt idx="3146">
                  <c:v>184.17</c:v>
                </c:pt>
                <c:pt idx="3147">
                  <c:v>184.65</c:v>
                </c:pt>
                <c:pt idx="3148">
                  <c:v>187.91</c:v>
                </c:pt>
                <c:pt idx="3149">
                  <c:v>210</c:v>
                </c:pt>
                <c:pt idx="3150">
                  <c:v>249</c:v>
                </c:pt>
                <c:pt idx="3151">
                  <c:v>300</c:v>
                </c:pt>
                <c:pt idx="3152">
                  <c:v>313.38</c:v>
                </c:pt>
                <c:pt idx="3153">
                  <c:v>305</c:v>
                </c:pt>
                <c:pt idx="3154">
                  <c:v>259.67</c:v>
                </c:pt>
                <c:pt idx="3155">
                  <c:v>244.22</c:v>
                </c:pt>
                <c:pt idx="3156">
                  <c:v>228</c:v>
                </c:pt>
                <c:pt idx="3157">
                  <c:v>228</c:v>
                </c:pt>
                <c:pt idx="3158">
                  <c:v>232</c:v>
                </c:pt>
                <c:pt idx="3159">
                  <c:v>250.96</c:v>
                </c:pt>
                <c:pt idx="3160">
                  <c:v>244.53</c:v>
                </c:pt>
                <c:pt idx="3161">
                  <c:v>287.85000000000002</c:v>
                </c:pt>
                <c:pt idx="3162">
                  <c:v>320</c:v>
                </c:pt>
                <c:pt idx="3163">
                  <c:v>320.04000000000002</c:v>
                </c:pt>
                <c:pt idx="3164">
                  <c:v>312</c:v>
                </c:pt>
                <c:pt idx="3165">
                  <c:v>250.96</c:v>
                </c:pt>
                <c:pt idx="3166">
                  <c:v>228</c:v>
                </c:pt>
                <c:pt idx="3167">
                  <c:v>212.01</c:v>
                </c:pt>
                <c:pt idx="3168">
                  <c:v>203</c:v>
                </c:pt>
                <c:pt idx="3169">
                  <c:v>195.61</c:v>
                </c:pt>
                <c:pt idx="3170">
                  <c:v>188.05</c:v>
                </c:pt>
                <c:pt idx="3171">
                  <c:v>188.17</c:v>
                </c:pt>
                <c:pt idx="3172">
                  <c:v>190.5</c:v>
                </c:pt>
                <c:pt idx="3173">
                  <c:v>209.25</c:v>
                </c:pt>
                <c:pt idx="3174">
                  <c:v>234.45</c:v>
                </c:pt>
                <c:pt idx="3175">
                  <c:v>274.38</c:v>
                </c:pt>
                <c:pt idx="3176">
                  <c:v>313.12</c:v>
                </c:pt>
                <c:pt idx="3177">
                  <c:v>296.23</c:v>
                </c:pt>
                <c:pt idx="3178">
                  <c:v>259.18</c:v>
                </c:pt>
                <c:pt idx="3179">
                  <c:v>240</c:v>
                </c:pt>
                <c:pt idx="3180">
                  <c:v>231.9</c:v>
                </c:pt>
                <c:pt idx="3181">
                  <c:v>235</c:v>
                </c:pt>
                <c:pt idx="3182">
                  <c:v>245</c:v>
                </c:pt>
                <c:pt idx="3183">
                  <c:v>254</c:v>
                </c:pt>
                <c:pt idx="3184">
                  <c:v>272.83</c:v>
                </c:pt>
                <c:pt idx="3185">
                  <c:v>292.45999999999998</c:v>
                </c:pt>
                <c:pt idx="3186">
                  <c:v>330</c:v>
                </c:pt>
                <c:pt idx="3187">
                  <c:v>350</c:v>
                </c:pt>
                <c:pt idx="3188">
                  <c:v>312</c:v>
                </c:pt>
                <c:pt idx="3189">
                  <c:v>274</c:v>
                </c:pt>
                <c:pt idx="3190">
                  <c:v>240.71</c:v>
                </c:pt>
                <c:pt idx="3191">
                  <c:v>226.16</c:v>
                </c:pt>
                <c:pt idx="3192">
                  <c:v>209.21</c:v>
                </c:pt>
                <c:pt idx="3193">
                  <c:v>204.97</c:v>
                </c:pt>
                <c:pt idx="3194">
                  <c:v>202.29</c:v>
                </c:pt>
                <c:pt idx="3195">
                  <c:v>200.81</c:v>
                </c:pt>
                <c:pt idx="3196">
                  <c:v>202.29</c:v>
                </c:pt>
                <c:pt idx="3197">
                  <c:v>206.61</c:v>
                </c:pt>
                <c:pt idx="3198">
                  <c:v>245.02</c:v>
                </c:pt>
                <c:pt idx="3199">
                  <c:v>300</c:v>
                </c:pt>
                <c:pt idx="3200">
                  <c:v>313</c:v>
                </c:pt>
                <c:pt idx="3201">
                  <c:v>269.83999999999997</c:v>
                </c:pt>
                <c:pt idx="3202">
                  <c:v>236.72</c:v>
                </c:pt>
                <c:pt idx="3203">
                  <c:v>226.5</c:v>
                </c:pt>
                <c:pt idx="3204">
                  <c:v>209.91</c:v>
                </c:pt>
                <c:pt idx="3205">
                  <c:v>209.91</c:v>
                </c:pt>
                <c:pt idx="3206">
                  <c:v>210.54</c:v>
                </c:pt>
                <c:pt idx="3207">
                  <c:v>228.1</c:v>
                </c:pt>
                <c:pt idx="3208">
                  <c:v>263.29000000000002</c:v>
                </c:pt>
                <c:pt idx="3209">
                  <c:v>260</c:v>
                </c:pt>
                <c:pt idx="3210">
                  <c:v>271.04000000000002</c:v>
                </c:pt>
                <c:pt idx="3211">
                  <c:v>281.20999999999998</c:v>
                </c:pt>
                <c:pt idx="3212">
                  <c:v>240</c:v>
                </c:pt>
                <c:pt idx="3213">
                  <c:v>228.1</c:v>
                </c:pt>
                <c:pt idx="3214">
                  <c:v>211.89</c:v>
                </c:pt>
                <c:pt idx="3215">
                  <c:v>197.03</c:v>
                </c:pt>
                <c:pt idx="3216">
                  <c:v>188.87</c:v>
                </c:pt>
                <c:pt idx="3217">
                  <c:v>179.97</c:v>
                </c:pt>
                <c:pt idx="3218">
                  <c:v>175.5</c:v>
                </c:pt>
                <c:pt idx="3219">
                  <c:v>171</c:v>
                </c:pt>
                <c:pt idx="3220">
                  <c:v>175.5</c:v>
                </c:pt>
                <c:pt idx="3221">
                  <c:v>182.22</c:v>
                </c:pt>
                <c:pt idx="3222">
                  <c:v>213.15</c:v>
                </c:pt>
                <c:pt idx="3223">
                  <c:v>232</c:v>
                </c:pt>
                <c:pt idx="3224">
                  <c:v>255.8</c:v>
                </c:pt>
                <c:pt idx="3225">
                  <c:v>244.99</c:v>
                </c:pt>
                <c:pt idx="3226">
                  <c:v>255</c:v>
                </c:pt>
                <c:pt idx="3227">
                  <c:v>255</c:v>
                </c:pt>
                <c:pt idx="3228">
                  <c:v>221.2</c:v>
                </c:pt>
                <c:pt idx="3229">
                  <c:v>217.14</c:v>
                </c:pt>
                <c:pt idx="3230">
                  <c:v>240.97</c:v>
                </c:pt>
                <c:pt idx="3231">
                  <c:v>243</c:v>
                </c:pt>
                <c:pt idx="3232">
                  <c:v>234.27</c:v>
                </c:pt>
                <c:pt idx="3233">
                  <c:v>232.9</c:v>
                </c:pt>
                <c:pt idx="3234">
                  <c:v>250</c:v>
                </c:pt>
                <c:pt idx="3235">
                  <c:v>272.47000000000003</c:v>
                </c:pt>
                <c:pt idx="3236">
                  <c:v>250</c:v>
                </c:pt>
                <c:pt idx="3237">
                  <c:v>218</c:v>
                </c:pt>
                <c:pt idx="3238">
                  <c:v>213.15</c:v>
                </c:pt>
                <c:pt idx="3239">
                  <c:v>198.85</c:v>
                </c:pt>
                <c:pt idx="3240">
                  <c:v>196.51</c:v>
                </c:pt>
                <c:pt idx="3241">
                  <c:v>184.65</c:v>
                </c:pt>
                <c:pt idx="3242">
                  <c:v>177</c:v>
                </c:pt>
                <c:pt idx="3243">
                  <c:v>156.03</c:v>
                </c:pt>
                <c:pt idx="3244">
                  <c:v>156.07</c:v>
                </c:pt>
                <c:pt idx="3245">
                  <c:v>198.93</c:v>
                </c:pt>
                <c:pt idx="3246">
                  <c:v>225.88</c:v>
                </c:pt>
                <c:pt idx="3247">
                  <c:v>266.89999999999998</c:v>
                </c:pt>
                <c:pt idx="3248">
                  <c:v>300.04000000000002</c:v>
                </c:pt>
                <c:pt idx="3249">
                  <c:v>280.48</c:v>
                </c:pt>
                <c:pt idx="3250">
                  <c:v>254.35</c:v>
                </c:pt>
                <c:pt idx="3251">
                  <c:v>240</c:v>
                </c:pt>
                <c:pt idx="3252">
                  <c:v>228</c:v>
                </c:pt>
                <c:pt idx="3253">
                  <c:v>224.46</c:v>
                </c:pt>
                <c:pt idx="3254">
                  <c:v>228</c:v>
                </c:pt>
                <c:pt idx="3255">
                  <c:v>239</c:v>
                </c:pt>
                <c:pt idx="3256">
                  <c:v>255</c:v>
                </c:pt>
                <c:pt idx="3257">
                  <c:v>260</c:v>
                </c:pt>
                <c:pt idx="3258">
                  <c:v>280</c:v>
                </c:pt>
                <c:pt idx="3259">
                  <c:v>312.66000000000003</c:v>
                </c:pt>
                <c:pt idx="3260">
                  <c:v>265</c:v>
                </c:pt>
                <c:pt idx="3261">
                  <c:v>246.43</c:v>
                </c:pt>
                <c:pt idx="3262">
                  <c:v>218.11</c:v>
                </c:pt>
                <c:pt idx="3263">
                  <c:v>201.1</c:v>
                </c:pt>
                <c:pt idx="3264">
                  <c:v>195.1</c:v>
                </c:pt>
                <c:pt idx="3265">
                  <c:v>195.1</c:v>
                </c:pt>
                <c:pt idx="3266">
                  <c:v>195.1</c:v>
                </c:pt>
                <c:pt idx="3267">
                  <c:v>201.9</c:v>
                </c:pt>
                <c:pt idx="3268">
                  <c:v>205</c:v>
                </c:pt>
                <c:pt idx="3269">
                  <c:v>202.1</c:v>
                </c:pt>
                <c:pt idx="3270">
                  <c:v>231.86</c:v>
                </c:pt>
                <c:pt idx="3271">
                  <c:v>236.66</c:v>
                </c:pt>
                <c:pt idx="3272">
                  <c:v>241</c:v>
                </c:pt>
                <c:pt idx="3273">
                  <c:v>237.58</c:v>
                </c:pt>
                <c:pt idx="3274">
                  <c:v>227.9</c:v>
                </c:pt>
                <c:pt idx="3275">
                  <c:v>207.23</c:v>
                </c:pt>
                <c:pt idx="3276">
                  <c:v>193.25</c:v>
                </c:pt>
                <c:pt idx="3277">
                  <c:v>190.7</c:v>
                </c:pt>
                <c:pt idx="3278">
                  <c:v>179.8</c:v>
                </c:pt>
                <c:pt idx="3279">
                  <c:v>185.76</c:v>
                </c:pt>
                <c:pt idx="3280">
                  <c:v>205.59</c:v>
                </c:pt>
                <c:pt idx="3281">
                  <c:v>231.86</c:v>
                </c:pt>
                <c:pt idx="3282">
                  <c:v>267.60000000000002</c:v>
                </c:pt>
                <c:pt idx="3283">
                  <c:v>280</c:v>
                </c:pt>
                <c:pt idx="3284">
                  <c:v>254.62</c:v>
                </c:pt>
                <c:pt idx="3285">
                  <c:v>219</c:v>
                </c:pt>
                <c:pt idx="3286">
                  <c:v>195.2</c:v>
                </c:pt>
                <c:pt idx="3287">
                  <c:v>165.98</c:v>
                </c:pt>
                <c:pt idx="3288">
                  <c:v>148.06</c:v>
                </c:pt>
                <c:pt idx="3289">
                  <c:v>150.26</c:v>
                </c:pt>
                <c:pt idx="3290">
                  <c:v>130.84</c:v>
                </c:pt>
                <c:pt idx="3291">
                  <c:v>114.59</c:v>
                </c:pt>
                <c:pt idx="3292">
                  <c:v>93.28</c:v>
                </c:pt>
                <c:pt idx="3293">
                  <c:v>107.08</c:v>
                </c:pt>
                <c:pt idx="3294">
                  <c:v>162</c:v>
                </c:pt>
                <c:pt idx="3295">
                  <c:v>171.1</c:v>
                </c:pt>
                <c:pt idx="3296">
                  <c:v>171.1</c:v>
                </c:pt>
                <c:pt idx="3297">
                  <c:v>182.1</c:v>
                </c:pt>
                <c:pt idx="3298">
                  <c:v>171.1</c:v>
                </c:pt>
                <c:pt idx="3299">
                  <c:v>180.1</c:v>
                </c:pt>
                <c:pt idx="3300">
                  <c:v>180.07</c:v>
                </c:pt>
                <c:pt idx="3301">
                  <c:v>160.86000000000001</c:v>
                </c:pt>
                <c:pt idx="3302">
                  <c:v>138.16</c:v>
                </c:pt>
                <c:pt idx="3303">
                  <c:v>145.01</c:v>
                </c:pt>
                <c:pt idx="3304">
                  <c:v>171.1</c:v>
                </c:pt>
                <c:pt idx="3305">
                  <c:v>201.52</c:v>
                </c:pt>
                <c:pt idx="3306">
                  <c:v>222.9</c:v>
                </c:pt>
                <c:pt idx="3307">
                  <c:v>242.15</c:v>
                </c:pt>
                <c:pt idx="3308">
                  <c:v>199.2</c:v>
                </c:pt>
                <c:pt idx="3309">
                  <c:v>199.2</c:v>
                </c:pt>
                <c:pt idx="3310">
                  <c:v>182.1</c:v>
                </c:pt>
                <c:pt idx="3311">
                  <c:v>181.1</c:v>
                </c:pt>
                <c:pt idx="3312">
                  <c:v>144.19</c:v>
                </c:pt>
                <c:pt idx="3313">
                  <c:v>137.18</c:v>
                </c:pt>
                <c:pt idx="3314">
                  <c:v>106.22</c:v>
                </c:pt>
                <c:pt idx="3315">
                  <c:v>87.79</c:v>
                </c:pt>
                <c:pt idx="3316">
                  <c:v>99.96</c:v>
                </c:pt>
                <c:pt idx="3317">
                  <c:v>160.04</c:v>
                </c:pt>
                <c:pt idx="3318">
                  <c:v>209.59</c:v>
                </c:pt>
                <c:pt idx="3319">
                  <c:v>242.05</c:v>
                </c:pt>
                <c:pt idx="3320">
                  <c:v>243.3</c:v>
                </c:pt>
                <c:pt idx="3321">
                  <c:v>244.4</c:v>
                </c:pt>
                <c:pt idx="3322">
                  <c:v>232.68</c:v>
                </c:pt>
                <c:pt idx="3323">
                  <c:v>222.96</c:v>
                </c:pt>
                <c:pt idx="3324">
                  <c:v>215</c:v>
                </c:pt>
                <c:pt idx="3325">
                  <c:v>214.96</c:v>
                </c:pt>
                <c:pt idx="3326">
                  <c:v>214.99</c:v>
                </c:pt>
                <c:pt idx="3327">
                  <c:v>223.65</c:v>
                </c:pt>
                <c:pt idx="3328">
                  <c:v>226</c:v>
                </c:pt>
                <c:pt idx="3329">
                  <c:v>235</c:v>
                </c:pt>
                <c:pt idx="3330">
                  <c:v>255.1</c:v>
                </c:pt>
                <c:pt idx="3331">
                  <c:v>262</c:v>
                </c:pt>
                <c:pt idx="3332">
                  <c:v>250</c:v>
                </c:pt>
                <c:pt idx="3333">
                  <c:v>224.23</c:v>
                </c:pt>
                <c:pt idx="3334">
                  <c:v>219.63</c:v>
                </c:pt>
                <c:pt idx="3335">
                  <c:v>188.57</c:v>
                </c:pt>
                <c:pt idx="3336">
                  <c:v>192.07</c:v>
                </c:pt>
                <c:pt idx="3337">
                  <c:v>192.85</c:v>
                </c:pt>
                <c:pt idx="3338">
                  <c:v>165</c:v>
                </c:pt>
                <c:pt idx="3339">
                  <c:v>158.07</c:v>
                </c:pt>
                <c:pt idx="3340">
                  <c:v>159.97</c:v>
                </c:pt>
                <c:pt idx="3341">
                  <c:v>186.95</c:v>
                </c:pt>
                <c:pt idx="3342">
                  <c:v>227.74</c:v>
                </c:pt>
                <c:pt idx="3343">
                  <c:v>276.02999999999997</c:v>
                </c:pt>
                <c:pt idx="3344">
                  <c:v>305</c:v>
                </c:pt>
                <c:pt idx="3345">
                  <c:v>312.88</c:v>
                </c:pt>
                <c:pt idx="3346">
                  <c:v>275.81</c:v>
                </c:pt>
                <c:pt idx="3347">
                  <c:v>259.57</c:v>
                </c:pt>
                <c:pt idx="3348">
                  <c:v>230.03</c:v>
                </c:pt>
                <c:pt idx="3349">
                  <c:v>228.9</c:v>
                </c:pt>
                <c:pt idx="3350">
                  <c:v>238.08</c:v>
                </c:pt>
                <c:pt idx="3351">
                  <c:v>238.4</c:v>
                </c:pt>
                <c:pt idx="3352">
                  <c:v>253.62</c:v>
                </c:pt>
                <c:pt idx="3353">
                  <c:v>257</c:v>
                </c:pt>
                <c:pt idx="3354">
                  <c:v>312</c:v>
                </c:pt>
                <c:pt idx="3355">
                  <c:v>313.01</c:v>
                </c:pt>
                <c:pt idx="3356">
                  <c:v>255.62</c:v>
                </c:pt>
                <c:pt idx="3357">
                  <c:v>225.29</c:v>
                </c:pt>
                <c:pt idx="3358">
                  <c:v>221.39</c:v>
                </c:pt>
                <c:pt idx="3359">
                  <c:v>180</c:v>
                </c:pt>
                <c:pt idx="3360">
                  <c:v>199.88</c:v>
                </c:pt>
                <c:pt idx="3361">
                  <c:v>192.57</c:v>
                </c:pt>
                <c:pt idx="3362">
                  <c:v>172.02</c:v>
                </c:pt>
                <c:pt idx="3363">
                  <c:v>163.01</c:v>
                </c:pt>
                <c:pt idx="3364">
                  <c:v>172.06</c:v>
                </c:pt>
                <c:pt idx="3365">
                  <c:v>206.22</c:v>
                </c:pt>
                <c:pt idx="3366">
                  <c:v>244.11</c:v>
                </c:pt>
                <c:pt idx="3367">
                  <c:v>263.42</c:v>
                </c:pt>
                <c:pt idx="3368">
                  <c:v>270.01</c:v>
                </c:pt>
                <c:pt idx="3369">
                  <c:v>253.66</c:v>
                </c:pt>
                <c:pt idx="3370">
                  <c:v>235.27</c:v>
                </c:pt>
                <c:pt idx="3371">
                  <c:v>223.01</c:v>
                </c:pt>
                <c:pt idx="3372">
                  <c:v>219.7</c:v>
                </c:pt>
                <c:pt idx="3373">
                  <c:v>210</c:v>
                </c:pt>
                <c:pt idx="3374">
                  <c:v>219.43</c:v>
                </c:pt>
                <c:pt idx="3375">
                  <c:v>223.64</c:v>
                </c:pt>
                <c:pt idx="3376">
                  <c:v>223.64</c:v>
                </c:pt>
                <c:pt idx="3377">
                  <c:v>240.26</c:v>
                </c:pt>
                <c:pt idx="3378">
                  <c:v>253.62</c:v>
                </c:pt>
                <c:pt idx="3379">
                  <c:v>263.29000000000002</c:v>
                </c:pt>
                <c:pt idx="3380">
                  <c:v>244.11</c:v>
                </c:pt>
                <c:pt idx="3381">
                  <c:v>223.97</c:v>
                </c:pt>
                <c:pt idx="3382">
                  <c:v>220.2</c:v>
                </c:pt>
                <c:pt idx="3383">
                  <c:v>197.15</c:v>
                </c:pt>
                <c:pt idx="3384">
                  <c:v>195</c:v>
                </c:pt>
                <c:pt idx="3385">
                  <c:v>179.12</c:v>
                </c:pt>
                <c:pt idx="3386">
                  <c:v>171.09</c:v>
                </c:pt>
                <c:pt idx="3387">
                  <c:v>166.06</c:v>
                </c:pt>
                <c:pt idx="3388">
                  <c:v>171.03</c:v>
                </c:pt>
                <c:pt idx="3389">
                  <c:v>194.81</c:v>
                </c:pt>
                <c:pt idx="3390">
                  <c:v>219.9</c:v>
                </c:pt>
                <c:pt idx="3391">
                  <c:v>250</c:v>
                </c:pt>
                <c:pt idx="3392">
                  <c:v>259.08</c:v>
                </c:pt>
                <c:pt idx="3393">
                  <c:v>241.4</c:v>
                </c:pt>
                <c:pt idx="3394">
                  <c:v>225.92</c:v>
                </c:pt>
                <c:pt idx="3395">
                  <c:v>212.21</c:v>
                </c:pt>
                <c:pt idx="3396">
                  <c:v>198.77</c:v>
                </c:pt>
                <c:pt idx="3397">
                  <c:v>185.52</c:v>
                </c:pt>
                <c:pt idx="3398">
                  <c:v>188.96</c:v>
                </c:pt>
                <c:pt idx="3399">
                  <c:v>205.33</c:v>
                </c:pt>
                <c:pt idx="3400">
                  <c:v>215.02</c:v>
                </c:pt>
                <c:pt idx="3401">
                  <c:v>244.9</c:v>
                </c:pt>
                <c:pt idx="3402">
                  <c:v>255</c:v>
                </c:pt>
                <c:pt idx="3403">
                  <c:v>255.1</c:v>
                </c:pt>
                <c:pt idx="3404">
                  <c:v>230.91</c:v>
                </c:pt>
                <c:pt idx="3405">
                  <c:v>215.33</c:v>
                </c:pt>
                <c:pt idx="3406">
                  <c:v>207.04</c:v>
                </c:pt>
                <c:pt idx="3407">
                  <c:v>190</c:v>
                </c:pt>
                <c:pt idx="3408">
                  <c:v>150</c:v>
                </c:pt>
                <c:pt idx="3409">
                  <c:v>150</c:v>
                </c:pt>
                <c:pt idx="3410">
                  <c:v>120.8</c:v>
                </c:pt>
                <c:pt idx="3411">
                  <c:v>93.54</c:v>
                </c:pt>
                <c:pt idx="3412">
                  <c:v>160</c:v>
                </c:pt>
                <c:pt idx="3413">
                  <c:v>160</c:v>
                </c:pt>
                <c:pt idx="3414">
                  <c:v>249.99</c:v>
                </c:pt>
                <c:pt idx="3415">
                  <c:v>254.62</c:v>
                </c:pt>
                <c:pt idx="3416">
                  <c:v>255</c:v>
                </c:pt>
                <c:pt idx="3417">
                  <c:v>255</c:v>
                </c:pt>
                <c:pt idx="3418">
                  <c:v>232</c:v>
                </c:pt>
                <c:pt idx="3419">
                  <c:v>232</c:v>
                </c:pt>
                <c:pt idx="3420">
                  <c:v>199.6</c:v>
                </c:pt>
                <c:pt idx="3421">
                  <c:v>195.07</c:v>
                </c:pt>
                <c:pt idx="3422">
                  <c:v>205.1</c:v>
                </c:pt>
                <c:pt idx="3423">
                  <c:v>232</c:v>
                </c:pt>
                <c:pt idx="3424">
                  <c:v>241.93</c:v>
                </c:pt>
                <c:pt idx="3425">
                  <c:v>230.5</c:v>
                </c:pt>
                <c:pt idx="3426">
                  <c:v>245</c:v>
                </c:pt>
                <c:pt idx="3427">
                  <c:v>244.42</c:v>
                </c:pt>
                <c:pt idx="3428">
                  <c:v>250</c:v>
                </c:pt>
                <c:pt idx="3429">
                  <c:v>241.74</c:v>
                </c:pt>
                <c:pt idx="3430">
                  <c:v>195.7</c:v>
                </c:pt>
                <c:pt idx="3431">
                  <c:v>121.08</c:v>
                </c:pt>
                <c:pt idx="3432">
                  <c:v>84.81</c:v>
                </c:pt>
                <c:pt idx="3433">
                  <c:v>100.08</c:v>
                </c:pt>
                <c:pt idx="3434">
                  <c:v>100.07</c:v>
                </c:pt>
                <c:pt idx="3435">
                  <c:v>100.02</c:v>
                </c:pt>
                <c:pt idx="3436">
                  <c:v>115.04</c:v>
                </c:pt>
                <c:pt idx="3437">
                  <c:v>115.06</c:v>
                </c:pt>
                <c:pt idx="3438">
                  <c:v>115.03</c:v>
                </c:pt>
                <c:pt idx="3439">
                  <c:v>160.15</c:v>
                </c:pt>
                <c:pt idx="3440">
                  <c:v>187.93</c:v>
                </c:pt>
                <c:pt idx="3441">
                  <c:v>200</c:v>
                </c:pt>
                <c:pt idx="3442">
                  <c:v>179.12</c:v>
                </c:pt>
                <c:pt idx="3443">
                  <c:v>167</c:v>
                </c:pt>
                <c:pt idx="3444">
                  <c:v>160.53</c:v>
                </c:pt>
                <c:pt idx="3445">
                  <c:v>158.71</c:v>
                </c:pt>
                <c:pt idx="3446">
                  <c:v>158</c:v>
                </c:pt>
                <c:pt idx="3447">
                  <c:v>159.63999999999999</c:v>
                </c:pt>
                <c:pt idx="3448">
                  <c:v>176.28</c:v>
                </c:pt>
                <c:pt idx="3449">
                  <c:v>199.53</c:v>
                </c:pt>
                <c:pt idx="3450">
                  <c:v>228.6</c:v>
                </c:pt>
                <c:pt idx="3451">
                  <c:v>245</c:v>
                </c:pt>
                <c:pt idx="3452">
                  <c:v>220.01</c:v>
                </c:pt>
                <c:pt idx="3453">
                  <c:v>205</c:v>
                </c:pt>
                <c:pt idx="3454">
                  <c:v>160.1</c:v>
                </c:pt>
                <c:pt idx="3455">
                  <c:v>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CA9-4B2B-AAA9-598335FFF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90385535"/>
        <c:axId val="1590384703"/>
      </c:scatterChart>
      <c:valAx>
        <c:axId val="159038553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 dirty="0"/>
                  <a:t>BSP Cijena </a:t>
                </a:r>
                <a:r>
                  <a:rPr lang="hr-HR" sz="800" b="0" i="0" u="none" strike="noStrike" baseline="0" dirty="0">
                    <a:effectLst/>
                  </a:rPr>
                  <a:t>[€/MWh]</a:t>
                </a:r>
                <a:endParaRPr lang="en-US" sz="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384703"/>
        <c:crosses val="autoZero"/>
        <c:crossBetween val="midCat"/>
      </c:valAx>
      <c:valAx>
        <c:axId val="15903847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 dirty="0"/>
                  <a:t>CROPEX Cijena </a:t>
                </a:r>
                <a:r>
                  <a:rPr lang="hr-HR" sz="800" b="0" i="0" u="none" strike="noStrike" baseline="0" dirty="0">
                    <a:effectLst/>
                  </a:rPr>
                  <a:t>[€/MWh]</a:t>
                </a:r>
                <a:endParaRPr lang="en-US" sz="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0385535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baseline="0"/>
              <a:t>CROPEX-HUPX</a:t>
            </a:r>
            <a:r>
              <a:rPr lang="hr-HR" sz="1400" b="0" i="0" u="none" strike="noStrike" baseline="0">
                <a:effectLst/>
              </a:rPr>
              <a:t> (9.6. - 25.10.2021.) 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'prijeee CORE cijene'!$E$1</c:f>
              <c:strCache>
                <c:ptCount val="1"/>
                <c:pt idx="0">
                  <c:v>HUPX1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4"/>
                </a:solidFill>
                <a:prstDash val="sysDot"/>
              </a:ln>
              <a:effectLst/>
            </c:spPr>
            <c:trendlineType val="linear"/>
            <c:dispRSqr val="0"/>
            <c:dispEq val="1"/>
            <c:trendlineLbl>
              <c:layout>
                <c:manualLayout>
                  <c:x val="7.2001968001118216E-2"/>
                  <c:y val="-0.11403576182059555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'prijeee CORE cijene'!$E$2:$E$3457</c:f>
              <c:numCache>
                <c:formatCode>General</c:formatCode>
                <c:ptCount val="3456"/>
                <c:pt idx="0">
                  <c:v>73.05</c:v>
                </c:pt>
                <c:pt idx="1">
                  <c:v>66.91</c:v>
                </c:pt>
                <c:pt idx="2">
                  <c:v>64.42</c:v>
                </c:pt>
                <c:pt idx="3">
                  <c:v>62.65</c:v>
                </c:pt>
                <c:pt idx="4">
                  <c:v>63.1</c:v>
                </c:pt>
                <c:pt idx="5">
                  <c:v>67.540000000000006</c:v>
                </c:pt>
                <c:pt idx="6">
                  <c:v>81.05</c:v>
                </c:pt>
                <c:pt idx="7">
                  <c:v>88.32</c:v>
                </c:pt>
                <c:pt idx="8">
                  <c:v>90.91</c:v>
                </c:pt>
                <c:pt idx="9">
                  <c:v>83.59</c:v>
                </c:pt>
                <c:pt idx="10">
                  <c:v>78.73</c:v>
                </c:pt>
                <c:pt idx="11">
                  <c:v>77.010000000000005</c:v>
                </c:pt>
                <c:pt idx="12">
                  <c:v>74.8</c:v>
                </c:pt>
                <c:pt idx="13">
                  <c:v>69.5</c:v>
                </c:pt>
                <c:pt idx="14">
                  <c:v>68.5</c:v>
                </c:pt>
                <c:pt idx="15">
                  <c:v>69.989999999999995</c:v>
                </c:pt>
                <c:pt idx="16">
                  <c:v>75.36</c:v>
                </c:pt>
                <c:pt idx="17">
                  <c:v>79.010000000000005</c:v>
                </c:pt>
                <c:pt idx="18">
                  <c:v>85</c:v>
                </c:pt>
                <c:pt idx="19">
                  <c:v>91.9</c:v>
                </c:pt>
                <c:pt idx="20">
                  <c:v>98.83</c:v>
                </c:pt>
                <c:pt idx="21">
                  <c:v>91.63</c:v>
                </c:pt>
                <c:pt idx="22">
                  <c:v>85.3</c:v>
                </c:pt>
                <c:pt idx="23">
                  <c:v>78.45</c:v>
                </c:pt>
                <c:pt idx="24">
                  <c:v>71.3</c:v>
                </c:pt>
                <c:pt idx="25">
                  <c:v>67.17</c:v>
                </c:pt>
                <c:pt idx="26">
                  <c:v>65.069999999999993</c:v>
                </c:pt>
                <c:pt idx="27">
                  <c:v>63.12</c:v>
                </c:pt>
                <c:pt idx="28">
                  <c:v>63.18</c:v>
                </c:pt>
                <c:pt idx="29">
                  <c:v>66.44</c:v>
                </c:pt>
                <c:pt idx="30">
                  <c:v>81.19</c:v>
                </c:pt>
                <c:pt idx="31">
                  <c:v>87.06</c:v>
                </c:pt>
                <c:pt idx="32">
                  <c:v>89</c:v>
                </c:pt>
                <c:pt idx="33">
                  <c:v>82.46</c:v>
                </c:pt>
                <c:pt idx="34">
                  <c:v>77.569999999999993</c:v>
                </c:pt>
                <c:pt idx="35">
                  <c:v>75.040000000000006</c:v>
                </c:pt>
                <c:pt idx="36">
                  <c:v>74.08</c:v>
                </c:pt>
                <c:pt idx="37">
                  <c:v>70.77</c:v>
                </c:pt>
                <c:pt idx="38">
                  <c:v>70.040000000000006</c:v>
                </c:pt>
                <c:pt idx="39">
                  <c:v>71.58</c:v>
                </c:pt>
                <c:pt idx="40">
                  <c:v>73.59</c:v>
                </c:pt>
                <c:pt idx="41">
                  <c:v>77.959999999999994</c:v>
                </c:pt>
                <c:pt idx="42">
                  <c:v>83.21</c:v>
                </c:pt>
                <c:pt idx="43">
                  <c:v>93.4</c:v>
                </c:pt>
                <c:pt idx="44">
                  <c:v>96.6</c:v>
                </c:pt>
                <c:pt idx="45">
                  <c:v>91.28</c:v>
                </c:pt>
                <c:pt idx="46">
                  <c:v>85</c:v>
                </c:pt>
                <c:pt idx="47">
                  <c:v>78.38</c:v>
                </c:pt>
                <c:pt idx="48">
                  <c:v>73.03</c:v>
                </c:pt>
                <c:pt idx="49">
                  <c:v>66.87</c:v>
                </c:pt>
                <c:pt idx="50">
                  <c:v>64.66</c:v>
                </c:pt>
                <c:pt idx="51">
                  <c:v>62.32</c:v>
                </c:pt>
                <c:pt idx="52">
                  <c:v>62.89</c:v>
                </c:pt>
                <c:pt idx="53">
                  <c:v>65.75</c:v>
                </c:pt>
                <c:pt idx="54">
                  <c:v>78.44</c:v>
                </c:pt>
                <c:pt idx="55">
                  <c:v>85.79</c:v>
                </c:pt>
                <c:pt idx="56">
                  <c:v>87.4</c:v>
                </c:pt>
                <c:pt idx="57">
                  <c:v>81.27</c:v>
                </c:pt>
                <c:pt idx="58">
                  <c:v>74.72</c:v>
                </c:pt>
                <c:pt idx="59">
                  <c:v>75.2</c:v>
                </c:pt>
                <c:pt idx="60">
                  <c:v>75.03</c:v>
                </c:pt>
                <c:pt idx="61">
                  <c:v>71.38</c:v>
                </c:pt>
                <c:pt idx="62">
                  <c:v>66.010000000000005</c:v>
                </c:pt>
                <c:pt idx="63">
                  <c:v>70.89</c:v>
                </c:pt>
                <c:pt idx="64">
                  <c:v>72.61</c:v>
                </c:pt>
                <c:pt idx="65">
                  <c:v>74.87</c:v>
                </c:pt>
                <c:pt idx="66">
                  <c:v>80.7</c:v>
                </c:pt>
                <c:pt idx="67">
                  <c:v>84.87</c:v>
                </c:pt>
                <c:pt idx="68">
                  <c:v>88</c:v>
                </c:pt>
                <c:pt idx="69">
                  <c:v>84.98</c:v>
                </c:pt>
                <c:pt idx="70">
                  <c:v>82.27</c:v>
                </c:pt>
                <c:pt idx="71">
                  <c:v>74.3</c:v>
                </c:pt>
                <c:pt idx="72">
                  <c:v>76.13</c:v>
                </c:pt>
                <c:pt idx="73">
                  <c:v>69.5</c:v>
                </c:pt>
                <c:pt idx="74">
                  <c:v>63.94</c:v>
                </c:pt>
                <c:pt idx="75">
                  <c:v>60.95</c:v>
                </c:pt>
                <c:pt idx="76">
                  <c:v>59.57</c:v>
                </c:pt>
                <c:pt idx="77">
                  <c:v>58.92</c:v>
                </c:pt>
                <c:pt idx="78">
                  <c:v>59.93</c:v>
                </c:pt>
                <c:pt idx="79">
                  <c:v>63.05</c:v>
                </c:pt>
                <c:pt idx="80">
                  <c:v>68.2</c:v>
                </c:pt>
                <c:pt idx="81">
                  <c:v>68.88</c:v>
                </c:pt>
                <c:pt idx="82">
                  <c:v>64.81</c:v>
                </c:pt>
                <c:pt idx="83">
                  <c:v>57.82</c:v>
                </c:pt>
                <c:pt idx="84">
                  <c:v>65</c:v>
                </c:pt>
                <c:pt idx="85">
                  <c:v>34.590000000000003</c:v>
                </c:pt>
                <c:pt idx="86">
                  <c:v>62.78</c:v>
                </c:pt>
                <c:pt idx="87">
                  <c:v>53</c:v>
                </c:pt>
                <c:pt idx="88">
                  <c:v>65</c:v>
                </c:pt>
                <c:pt idx="89">
                  <c:v>68.239999999999995</c:v>
                </c:pt>
                <c:pt idx="90">
                  <c:v>74.819999999999993</c:v>
                </c:pt>
                <c:pt idx="91">
                  <c:v>79.650000000000006</c:v>
                </c:pt>
                <c:pt idx="92">
                  <c:v>85.95</c:v>
                </c:pt>
                <c:pt idx="93">
                  <c:v>86.41</c:v>
                </c:pt>
                <c:pt idx="94">
                  <c:v>74.44</c:v>
                </c:pt>
                <c:pt idx="95">
                  <c:v>68.150000000000006</c:v>
                </c:pt>
                <c:pt idx="96">
                  <c:v>53.62</c:v>
                </c:pt>
                <c:pt idx="97">
                  <c:v>29.85</c:v>
                </c:pt>
                <c:pt idx="98">
                  <c:v>23.8</c:v>
                </c:pt>
                <c:pt idx="99">
                  <c:v>22.28</c:v>
                </c:pt>
                <c:pt idx="100">
                  <c:v>20.38</c:v>
                </c:pt>
                <c:pt idx="101">
                  <c:v>19.989999999999998</c:v>
                </c:pt>
                <c:pt idx="102">
                  <c:v>11.2</c:v>
                </c:pt>
                <c:pt idx="103">
                  <c:v>19.920000000000002</c:v>
                </c:pt>
                <c:pt idx="104">
                  <c:v>19.920000000000002</c:v>
                </c:pt>
                <c:pt idx="105">
                  <c:v>19.920000000000002</c:v>
                </c:pt>
                <c:pt idx="106">
                  <c:v>11.28</c:v>
                </c:pt>
                <c:pt idx="107">
                  <c:v>14.95</c:v>
                </c:pt>
                <c:pt idx="108">
                  <c:v>5</c:v>
                </c:pt>
                <c:pt idx="109">
                  <c:v>2.0299999999999998</c:v>
                </c:pt>
                <c:pt idx="110">
                  <c:v>0.2</c:v>
                </c:pt>
                <c:pt idx="111">
                  <c:v>0.2</c:v>
                </c:pt>
                <c:pt idx="112">
                  <c:v>3.01</c:v>
                </c:pt>
                <c:pt idx="113">
                  <c:v>21.3</c:v>
                </c:pt>
                <c:pt idx="114">
                  <c:v>53.63</c:v>
                </c:pt>
                <c:pt idx="115">
                  <c:v>67.2</c:v>
                </c:pt>
                <c:pt idx="116">
                  <c:v>77.680000000000007</c:v>
                </c:pt>
                <c:pt idx="117">
                  <c:v>80.69</c:v>
                </c:pt>
                <c:pt idx="118">
                  <c:v>76.650000000000006</c:v>
                </c:pt>
                <c:pt idx="119">
                  <c:v>69.98</c:v>
                </c:pt>
                <c:pt idx="120">
                  <c:v>65.849999999999994</c:v>
                </c:pt>
                <c:pt idx="121">
                  <c:v>59.74</c:v>
                </c:pt>
                <c:pt idx="122">
                  <c:v>55.79</c:v>
                </c:pt>
                <c:pt idx="123">
                  <c:v>56.5</c:v>
                </c:pt>
                <c:pt idx="124">
                  <c:v>56.25</c:v>
                </c:pt>
                <c:pt idx="125">
                  <c:v>63.98</c:v>
                </c:pt>
                <c:pt idx="126">
                  <c:v>81.86</c:v>
                </c:pt>
                <c:pt idx="127">
                  <c:v>86</c:v>
                </c:pt>
                <c:pt idx="128">
                  <c:v>84.95</c:v>
                </c:pt>
                <c:pt idx="129">
                  <c:v>75.8</c:v>
                </c:pt>
                <c:pt idx="130">
                  <c:v>66.47</c:v>
                </c:pt>
                <c:pt idx="131">
                  <c:v>67.36</c:v>
                </c:pt>
                <c:pt idx="132">
                  <c:v>72.489999999999995</c:v>
                </c:pt>
                <c:pt idx="133">
                  <c:v>74.41</c:v>
                </c:pt>
                <c:pt idx="134">
                  <c:v>67.489999999999995</c:v>
                </c:pt>
                <c:pt idx="135">
                  <c:v>67.760000000000005</c:v>
                </c:pt>
                <c:pt idx="136">
                  <c:v>70.97</c:v>
                </c:pt>
                <c:pt idx="137">
                  <c:v>76.91</c:v>
                </c:pt>
                <c:pt idx="138">
                  <c:v>84.61</c:v>
                </c:pt>
                <c:pt idx="139">
                  <c:v>96.74</c:v>
                </c:pt>
                <c:pt idx="140">
                  <c:v>99.74</c:v>
                </c:pt>
                <c:pt idx="141">
                  <c:v>94</c:v>
                </c:pt>
                <c:pt idx="142">
                  <c:v>88.73</c:v>
                </c:pt>
                <c:pt idx="143">
                  <c:v>80.959999999999994</c:v>
                </c:pt>
                <c:pt idx="144">
                  <c:v>76.28</c:v>
                </c:pt>
                <c:pt idx="145">
                  <c:v>70.37</c:v>
                </c:pt>
                <c:pt idx="146">
                  <c:v>67.89</c:v>
                </c:pt>
                <c:pt idx="147">
                  <c:v>65.92</c:v>
                </c:pt>
                <c:pt idx="148">
                  <c:v>66.48</c:v>
                </c:pt>
                <c:pt idx="149">
                  <c:v>71.09</c:v>
                </c:pt>
                <c:pt idx="150">
                  <c:v>85.4</c:v>
                </c:pt>
                <c:pt idx="151">
                  <c:v>95.05</c:v>
                </c:pt>
                <c:pt idx="152">
                  <c:v>94.99</c:v>
                </c:pt>
                <c:pt idx="153">
                  <c:v>86</c:v>
                </c:pt>
                <c:pt idx="154">
                  <c:v>79.599999999999994</c:v>
                </c:pt>
                <c:pt idx="155">
                  <c:v>76.11</c:v>
                </c:pt>
                <c:pt idx="156">
                  <c:v>74.73</c:v>
                </c:pt>
                <c:pt idx="157">
                  <c:v>71.34</c:v>
                </c:pt>
                <c:pt idx="158">
                  <c:v>70.75</c:v>
                </c:pt>
                <c:pt idx="159">
                  <c:v>72.349999999999994</c:v>
                </c:pt>
                <c:pt idx="160">
                  <c:v>75</c:v>
                </c:pt>
                <c:pt idx="161">
                  <c:v>85</c:v>
                </c:pt>
                <c:pt idx="162">
                  <c:v>91.55</c:v>
                </c:pt>
                <c:pt idx="163">
                  <c:v>100.2</c:v>
                </c:pt>
                <c:pt idx="164">
                  <c:v>103.09</c:v>
                </c:pt>
                <c:pt idx="165">
                  <c:v>96.15</c:v>
                </c:pt>
                <c:pt idx="166">
                  <c:v>90.31</c:v>
                </c:pt>
                <c:pt idx="167">
                  <c:v>82.94</c:v>
                </c:pt>
                <c:pt idx="168">
                  <c:v>77.31</c:v>
                </c:pt>
                <c:pt idx="169">
                  <c:v>71.94</c:v>
                </c:pt>
                <c:pt idx="170">
                  <c:v>68.849999999999994</c:v>
                </c:pt>
                <c:pt idx="171">
                  <c:v>66.37</c:v>
                </c:pt>
                <c:pt idx="172">
                  <c:v>67.53</c:v>
                </c:pt>
                <c:pt idx="173">
                  <c:v>71.209999999999994</c:v>
                </c:pt>
                <c:pt idx="174">
                  <c:v>86.32</c:v>
                </c:pt>
                <c:pt idx="175">
                  <c:v>95.93</c:v>
                </c:pt>
                <c:pt idx="176">
                  <c:v>97.7</c:v>
                </c:pt>
                <c:pt idx="177">
                  <c:v>88.92</c:v>
                </c:pt>
                <c:pt idx="178">
                  <c:v>80.7</c:v>
                </c:pt>
                <c:pt idx="179">
                  <c:v>77.459999999999994</c:v>
                </c:pt>
                <c:pt idx="180">
                  <c:v>75.040000000000006</c:v>
                </c:pt>
                <c:pt idx="181">
                  <c:v>73.599999999999994</c:v>
                </c:pt>
                <c:pt idx="182">
                  <c:v>74.28</c:v>
                </c:pt>
                <c:pt idx="183">
                  <c:v>76.08</c:v>
                </c:pt>
                <c:pt idx="184">
                  <c:v>80.819999999999993</c:v>
                </c:pt>
                <c:pt idx="185">
                  <c:v>86.72</c:v>
                </c:pt>
                <c:pt idx="186">
                  <c:v>97.63</c:v>
                </c:pt>
                <c:pt idx="187">
                  <c:v>108.24</c:v>
                </c:pt>
                <c:pt idx="188">
                  <c:v>102.14</c:v>
                </c:pt>
                <c:pt idx="189">
                  <c:v>94.5</c:v>
                </c:pt>
                <c:pt idx="190">
                  <c:v>86.96</c:v>
                </c:pt>
                <c:pt idx="191">
                  <c:v>74.14</c:v>
                </c:pt>
                <c:pt idx="192">
                  <c:v>70.459999999999994</c:v>
                </c:pt>
                <c:pt idx="193">
                  <c:v>66.239999999999995</c:v>
                </c:pt>
                <c:pt idx="194">
                  <c:v>63.87</c:v>
                </c:pt>
                <c:pt idx="195">
                  <c:v>61.92</c:v>
                </c:pt>
                <c:pt idx="196">
                  <c:v>62.68</c:v>
                </c:pt>
                <c:pt idx="197">
                  <c:v>66.599999999999994</c:v>
                </c:pt>
                <c:pt idx="198">
                  <c:v>81.209999999999994</c:v>
                </c:pt>
                <c:pt idx="199">
                  <c:v>94.33</c:v>
                </c:pt>
                <c:pt idx="200">
                  <c:v>94.44</c:v>
                </c:pt>
                <c:pt idx="201">
                  <c:v>86.51</c:v>
                </c:pt>
                <c:pt idx="202">
                  <c:v>79.709999999999994</c:v>
                </c:pt>
                <c:pt idx="203">
                  <c:v>79.86</c:v>
                </c:pt>
                <c:pt idx="204">
                  <c:v>87.2</c:v>
                </c:pt>
                <c:pt idx="205">
                  <c:v>81.290000000000006</c:v>
                </c:pt>
                <c:pt idx="206">
                  <c:v>82.94</c:v>
                </c:pt>
                <c:pt idx="207">
                  <c:v>84.95</c:v>
                </c:pt>
                <c:pt idx="208">
                  <c:v>89.07</c:v>
                </c:pt>
                <c:pt idx="209">
                  <c:v>85.82</c:v>
                </c:pt>
                <c:pt idx="210">
                  <c:v>93.8</c:v>
                </c:pt>
                <c:pt idx="211">
                  <c:v>105</c:v>
                </c:pt>
                <c:pt idx="212">
                  <c:v>106.73</c:v>
                </c:pt>
                <c:pt idx="213">
                  <c:v>99.43</c:v>
                </c:pt>
                <c:pt idx="214">
                  <c:v>91.88</c:v>
                </c:pt>
                <c:pt idx="215">
                  <c:v>80.959999999999994</c:v>
                </c:pt>
                <c:pt idx="216">
                  <c:v>74.650000000000006</c:v>
                </c:pt>
                <c:pt idx="217">
                  <c:v>69.97</c:v>
                </c:pt>
                <c:pt idx="218">
                  <c:v>67.069999999999993</c:v>
                </c:pt>
                <c:pt idx="219">
                  <c:v>65.19</c:v>
                </c:pt>
                <c:pt idx="220">
                  <c:v>66.09</c:v>
                </c:pt>
                <c:pt idx="221">
                  <c:v>70.099999999999994</c:v>
                </c:pt>
                <c:pt idx="222">
                  <c:v>85.57</c:v>
                </c:pt>
                <c:pt idx="223">
                  <c:v>97.05</c:v>
                </c:pt>
                <c:pt idx="224">
                  <c:v>100.02</c:v>
                </c:pt>
                <c:pt idx="225">
                  <c:v>95</c:v>
                </c:pt>
                <c:pt idx="226">
                  <c:v>84.1</c:v>
                </c:pt>
                <c:pt idx="227">
                  <c:v>81</c:v>
                </c:pt>
                <c:pt idx="228">
                  <c:v>80.430000000000007</c:v>
                </c:pt>
                <c:pt idx="229">
                  <c:v>76.5</c:v>
                </c:pt>
                <c:pt idx="230">
                  <c:v>75.040000000000006</c:v>
                </c:pt>
                <c:pt idx="231">
                  <c:v>76.760000000000005</c:v>
                </c:pt>
                <c:pt idx="232">
                  <c:v>80.459999999999994</c:v>
                </c:pt>
                <c:pt idx="233">
                  <c:v>83.85</c:v>
                </c:pt>
                <c:pt idx="234">
                  <c:v>91.1</c:v>
                </c:pt>
                <c:pt idx="235">
                  <c:v>97</c:v>
                </c:pt>
                <c:pt idx="236">
                  <c:v>96.91</c:v>
                </c:pt>
                <c:pt idx="237">
                  <c:v>92.37</c:v>
                </c:pt>
                <c:pt idx="238">
                  <c:v>85.86</c:v>
                </c:pt>
                <c:pt idx="239">
                  <c:v>79.75</c:v>
                </c:pt>
                <c:pt idx="240">
                  <c:v>80.17</c:v>
                </c:pt>
                <c:pt idx="241">
                  <c:v>74.23</c:v>
                </c:pt>
                <c:pt idx="242">
                  <c:v>71.349999999999994</c:v>
                </c:pt>
                <c:pt idx="243">
                  <c:v>70.069999999999993</c:v>
                </c:pt>
                <c:pt idx="244">
                  <c:v>67.3</c:v>
                </c:pt>
                <c:pt idx="245">
                  <c:v>64.91</c:v>
                </c:pt>
                <c:pt idx="246">
                  <c:v>66.040000000000006</c:v>
                </c:pt>
                <c:pt idx="247">
                  <c:v>73.5</c:v>
                </c:pt>
                <c:pt idx="248">
                  <c:v>74.37</c:v>
                </c:pt>
                <c:pt idx="249">
                  <c:v>64.930000000000007</c:v>
                </c:pt>
                <c:pt idx="250">
                  <c:v>62.01</c:v>
                </c:pt>
                <c:pt idx="251">
                  <c:v>58.79</c:v>
                </c:pt>
                <c:pt idx="252">
                  <c:v>57.82</c:v>
                </c:pt>
                <c:pt idx="253">
                  <c:v>54.41</c:v>
                </c:pt>
                <c:pt idx="254">
                  <c:v>53.95</c:v>
                </c:pt>
                <c:pt idx="255">
                  <c:v>60.19</c:v>
                </c:pt>
                <c:pt idx="256">
                  <c:v>62.87</c:v>
                </c:pt>
                <c:pt idx="257">
                  <c:v>73</c:v>
                </c:pt>
                <c:pt idx="258">
                  <c:v>81</c:v>
                </c:pt>
                <c:pt idx="259">
                  <c:v>89</c:v>
                </c:pt>
                <c:pt idx="260">
                  <c:v>92.75</c:v>
                </c:pt>
                <c:pt idx="261">
                  <c:v>89.98</c:v>
                </c:pt>
                <c:pt idx="262">
                  <c:v>83.98</c:v>
                </c:pt>
                <c:pt idx="263">
                  <c:v>78.05</c:v>
                </c:pt>
                <c:pt idx="264">
                  <c:v>76.010000000000005</c:v>
                </c:pt>
                <c:pt idx="265">
                  <c:v>66.8</c:v>
                </c:pt>
                <c:pt idx="266">
                  <c:v>63.04</c:v>
                </c:pt>
                <c:pt idx="267">
                  <c:v>60.03</c:v>
                </c:pt>
                <c:pt idx="268">
                  <c:v>54.93</c:v>
                </c:pt>
                <c:pt idx="269">
                  <c:v>50.09</c:v>
                </c:pt>
                <c:pt idx="270">
                  <c:v>50.11</c:v>
                </c:pt>
                <c:pt idx="271">
                  <c:v>52.76</c:v>
                </c:pt>
                <c:pt idx="272">
                  <c:v>55</c:v>
                </c:pt>
                <c:pt idx="273">
                  <c:v>55</c:v>
                </c:pt>
                <c:pt idx="274">
                  <c:v>50.2</c:v>
                </c:pt>
                <c:pt idx="275">
                  <c:v>45.63</c:v>
                </c:pt>
                <c:pt idx="276">
                  <c:v>39.85</c:v>
                </c:pt>
                <c:pt idx="277">
                  <c:v>27.2</c:v>
                </c:pt>
                <c:pt idx="278">
                  <c:v>23.72</c:v>
                </c:pt>
                <c:pt idx="279">
                  <c:v>26.99</c:v>
                </c:pt>
                <c:pt idx="280">
                  <c:v>48.1</c:v>
                </c:pt>
                <c:pt idx="281">
                  <c:v>60.48</c:v>
                </c:pt>
                <c:pt idx="282">
                  <c:v>70.05</c:v>
                </c:pt>
                <c:pt idx="283">
                  <c:v>84.35</c:v>
                </c:pt>
                <c:pt idx="284">
                  <c:v>86.22</c:v>
                </c:pt>
                <c:pt idx="285">
                  <c:v>94.1</c:v>
                </c:pt>
                <c:pt idx="286">
                  <c:v>88.13</c:v>
                </c:pt>
                <c:pt idx="287">
                  <c:v>81</c:v>
                </c:pt>
                <c:pt idx="288">
                  <c:v>65.989999999999995</c:v>
                </c:pt>
                <c:pt idx="289">
                  <c:v>62.96</c:v>
                </c:pt>
                <c:pt idx="290">
                  <c:v>61.03</c:v>
                </c:pt>
                <c:pt idx="291">
                  <c:v>58.9</c:v>
                </c:pt>
                <c:pt idx="292">
                  <c:v>58.62</c:v>
                </c:pt>
                <c:pt idx="293">
                  <c:v>62.5</c:v>
                </c:pt>
                <c:pt idx="294">
                  <c:v>76.099999999999994</c:v>
                </c:pt>
                <c:pt idx="295">
                  <c:v>88.94</c:v>
                </c:pt>
                <c:pt idx="296">
                  <c:v>92</c:v>
                </c:pt>
                <c:pt idx="297">
                  <c:v>90</c:v>
                </c:pt>
                <c:pt idx="298">
                  <c:v>86.28</c:v>
                </c:pt>
                <c:pt idx="299">
                  <c:v>82</c:v>
                </c:pt>
                <c:pt idx="300">
                  <c:v>78.48</c:v>
                </c:pt>
                <c:pt idx="301">
                  <c:v>69.930000000000007</c:v>
                </c:pt>
                <c:pt idx="302">
                  <c:v>67.989999999999995</c:v>
                </c:pt>
                <c:pt idx="303">
                  <c:v>79.260000000000005</c:v>
                </c:pt>
                <c:pt idx="304">
                  <c:v>81.06</c:v>
                </c:pt>
                <c:pt idx="305">
                  <c:v>82.94</c:v>
                </c:pt>
                <c:pt idx="306">
                  <c:v>88.97</c:v>
                </c:pt>
                <c:pt idx="307">
                  <c:v>93.79</c:v>
                </c:pt>
                <c:pt idx="308">
                  <c:v>94.07</c:v>
                </c:pt>
                <c:pt idx="309">
                  <c:v>91.27</c:v>
                </c:pt>
                <c:pt idx="310">
                  <c:v>86.09</c:v>
                </c:pt>
                <c:pt idx="311">
                  <c:v>77.8</c:v>
                </c:pt>
                <c:pt idx="312">
                  <c:v>74.03</c:v>
                </c:pt>
                <c:pt idx="313">
                  <c:v>68.38</c:v>
                </c:pt>
                <c:pt idx="314">
                  <c:v>66.8</c:v>
                </c:pt>
                <c:pt idx="315">
                  <c:v>65.680000000000007</c:v>
                </c:pt>
                <c:pt idx="316">
                  <c:v>64.84</c:v>
                </c:pt>
                <c:pt idx="317">
                  <c:v>67.67</c:v>
                </c:pt>
                <c:pt idx="318">
                  <c:v>83.08</c:v>
                </c:pt>
                <c:pt idx="319">
                  <c:v>93.76</c:v>
                </c:pt>
                <c:pt idx="320">
                  <c:v>96</c:v>
                </c:pt>
                <c:pt idx="321">
                  <c:v>93.65</c:v>
                </c:pt>
                <c:pt idx="322">
                  <c:v>90.97</c:v>
                </c:pt>
                <c:pt idx="323">
                  <c:v>90.1</c:v>
                </c:pt>
                <c:pt idx="324">
                  <c:v>88.48</c:v>
                </c:pt>
                <c:pt idx="325">
                  <c:v>86.29</c:v>
                </c:pt>
                <c:pt idx="326">
                  <c:v>85.49</c:v>
                </c:pt>
                <c:pt idx="327">
                  <c:v>86.07</c:v>
                </c:pt>
                <c:pt idx="328">
                  <c:v>88.06</c:v>
                </c:pt>
                <c:pt idx="329">
                  <c:v>90.62</c:v>
                </c:pt>
                <c:pt idx="330">
                  <c:v>97.59</c:v>
                </c:pt>
                <c:pt idx="331">
                  <c:v>100.46</c:v>
                </c:pt>
                <c:pt idx="332">
                  <c:v>107.61</c:v>
                </c:pt>
                <c:pt idx="333">
                  <c:v>105.88</c:v>
                </c:pt>
                <c:pt idx="334">
                  <c:v>94.52</c:v>
                </c:pt>
                <c:pt idx="335">
                  <c:v>82.94</c:v>
                </c:pt>
                <c:pt idx="336">
                  <c:v>74.39</c:v>
                </c:pt>
                <c:pt idx="337">
                  <c:v>72.53</c:v>
                </c:pt>
                <c:pt idx="338">
                  <c:v>70.290000000000006</c:v>
                </c:pt>
                <c:pt idx="339">
                  <c:v>70.09</c:v>
                </c:pt>
                <c:pt idx="340">
                  <c:v>71.180000000000007</c:v>
                </c:pt>
                <c:pt idx="341">
                  <c:v>75.010000000000005</c:v>
                </c:pt>
                <c:pt idx="342">
                  <c:v>87.85</c:v>
                </c:pt>
                <c:pt idx="343">
                  <c:v>109.93</c:v>
                </c:pt>
                <c:pt idx="344">
                  <c:v>120</c:v>
                </c:pt>
                <c:pt idx="345">
                  <c:v>103.93</c:v>
                </c:pt>
                <c:pt idx="346">
                  <c:v>93.94</c:v>
                </c:pt>
                <c:pt idx="347">
                  <c:v>99.64</c:v>
                </c:pt>
                <c:pt idx="348">
                  <c:v>109.29</c:v>
                </c:pt>
                <c:pt idx="349">
                  <c:v>103.96</c:v>
                </c:pt>
                <c:pt idx="350">
                  <c:v>104.99</c:v>
                </c:pt>
                <c:pt idx="351">
                  <c:v>111.55</c:v>
                </c:pt>
                <c:pt idx="352">
                  <c:v>119.59</c:v>
                </c:pt>
                <c:pt idx="353">
                  <c:v>124.46</c:v>
                </c:pt>
                <c:pt idx="354">
                  <c:v>106.44</c:v>
                </c:pt>
                <c:pt idx="355">
                  <c:v>139.72</c:v>
                </c:pt>
                <c:pt idx="356">
                  <c:v>133.38</c:v>
                </c:pt>
                <c:pt idx="357">
                  <c:v>132.59</c:v>
                </c:pt>
                <c:pt idx="358">
                  <c:v>113.1</c:v>
                </c:pt>
                <c:pt idx="359">
                  <c:v>100.57</c:v>
                </c:pt>
                <c:pt idx="360">
                  <c:v>102.42</c:v>
                </c:pt>
                <c:pt idx="361">
                  <c:v>79.290000000000006</c:v>
                </c:pt>
                <c:pt idx="362">
                  <c:v>76.19</c:v>
                </c:pt>
                <c:pt idx="363">
                  <c:v>73.31</c:v>
                </c:pt>
                <c:pt idx="364">
                  <c:v>75.44</c:v>
                </c:pt>
                <c:pt idx="365">
                  <c:v>78.760000000000005</c:v>
                </c:pt>
                <c:pt idx="366">
                  <c:v>91.47</c:v>
                </c:pt>
                <c:pt idx="367">
                  <c:v>104.23</c:v>
                </c:pt>
                <c:pt idx="368">
                  <c:v>119.81</c:v>
                </c:pt>
                <c:pt idx="369">
                  <c:v>115.97</c:v>
                </c:pt>
                <c:pt idx="370">
                  <c:v>99.99</c:v>
                </c:pt>
                <c:pt idx="371">
                  <c:v>100</c:v>
                </c:pt>
                <c:pt idx="372">
                  <c:v>98.2</c:v>
                </c:pt>
                <c:pt idx="373">
                  <c:v>92.42</c:v>
                </c:pt>
                <c:pt idx="374">
                  <c:v>88.96</c:v>
                </c:pt>
                <c:pt idx="375">
                  <c:v>90.01</c:v>
                </c:pt>
                <c:pt idx="376">
                  <c:v>93.12</c:v>
                </c:pt>
                <c:pt idx="377">
                  <c:v>100.26</c:v>
                </c:pt>
                <c:pt idx="378">
                  <c:v>116.62</c:v>
                </c:pt>
                <c:pt idx="379">
                  <c:v>129.94</c:v>
                </c:pt>
                <c:pt idx="380">
                  <c:v>132.58000000000001</c:v>
                </c:pt>
                <c:pt idx="381">
                  <c:v>133.97</c:v>
                </c:pt>
                <c:pt idx="382">
                  <c:v>110.05</c:v>
                </c:pt>
                <c:pt idx="383">
                  <c:v>90.79</c:v>
                </c:pt>
                <c:pt idx="384">
                  <c:v>84.63</c:v>
                </c:pt>
                <c:pt idx="385">
                  <c:v>79.62</c:v>
                </c:pt>
                <c:pt idx="386">
                  <c:v>76.989999999999995</c:v>
                </c:pt>
                <c:pt idx="387">
                  <c:v>75.44</c:v>
                </c:pt>
                <c:pt idx="388">
                  <c:v>75.77</c:v>
                </c:pt>
                <c:pt idx="389">
                  <c:v>78.3</c:v>
                </c:pt>
                <c:pt idx="390">
                  <c:v>89.8</c:v>
                </c:pt>
                <c:pt idx="391">
                  <c:v>100.54</c:v>
                </c:pt>
                <c:pt idx="392">
                  <c:v>105.51</c:v>
                </c:pt>
                <c:pt idx="393">
                  <c:v>95.02</c:v>
                </c:pt>
                <c:pt idx="394">
                  <c:v>94.41</c:v>
                </c:pt>
                <c:pt idx="395">
                  <c:v>113</c:v>
                </c:pt>
                <c:pt idx="396">
                  <c:v>120.18</c:v>
                </c:pt>
                <c:pt idx="397">
                  <c:v>107.06</c:v>
                </c:pt>
                <c:pt idx="398">
                  <c:v>107.1</c:v>
                </c:pt>
                <c:pt idx="399">
                  <c:v>113.01</c:v>
                </c:pt>
                <c:pt idx="400">
                  <c:v>110</c:v>
                </c:pt>
                <c:pt idx="401">
                  <c:v>138.54</c:v>
                </c:pt>
                <c:pt idx="402">
                  <c:v>148.4</c:v>
                </c:pt>
                <c:pt idx="403">
                  <c:v>142.11000000000001</c:v>
                </c:pt>
                <c:pt idx="404">
                  <c:v>153.47</c:v>
                </c:pt>
                <c:pt idx="405">
                  <c:v>152.26</c:v>
                </c:pt>
                <c:pt idx="406">
                  <c:v>128.1</c:v>
                </c:pt>
                <c:pt idx="407">
                  <c:v>113.76</c:v>
                </c:pt>
                <c:pt idx="408">
                  <c:v>101.54</c:v>
                </c:pt>
                <c:pt idx="409">
                  <c:v>84.33</c:v>
                </c:pt>
                <c:pt idx="410">
                  <c:v>84.33</c:v>
                </c:pt>
                <c:pt idx="411">
                  <c:v>81.19</c:v>
                </c:pt>
                <c:pt idx="412">
                  <c:v>75.48</c:v>
                </c:pt>
                <c:pt idx="413">
                  <c:v>74.03</c:v>
                </c:pt>
                <c:pt idx="414">
                  <c:v>82.6</c:v>
                </c:pt>
                <c:pt idx="415">
                  <c:v>81.540000000000006</c:v>
                </c:pt>
                <c:pt idx="416">
                  <c:v>82.8</c:v>
                </c:pt>
                <c:pt idx="417">
                  <c:v>81.52</c:v>
                </c:pt>
                <c:pt idx="418">
                  <c:v>75.239999999999995</c:v>
                </c:pt>
                <c:pt idx="419">
                  <c:v>73.37</c:v>
                </c:pt>
                <c:pt idx="420">
                  <c:v>71.17</c:v>
                </c:pt>
                <c:pt idx="421">
                  <c:v>68.97</c:v>
                </c:pt>
                <c:pt idx="422">
                  <c:v>66.73</c:v>
                </c:pt>
                <c:pt idx="423">
                  <c:v>71.430000000000007</c:v>
                </c:pt>
                <c:pt idx="424">
                  <c:v>70.87</c:v>
                </c:pt>
                <c:pt idx="425">
                  <c:v>70.87</c:v>
                </c:pt>
                <c:pt idx="426">
                  <c:v>83.78</c:v>
                </c:pt>
                <c:pt idx="427">
                  <c:v>94.24</c:v>
                </c:pt>
                <c:pt idx="428">
                  <c:v>95.95</c:v>
                </c:pt>
                <c:pt idx="429">
                  <c:v>98.75</c:v>
                </c:pt>
                <c:pt idx="430">
                  <c:v>91.03</c:v>
                </c:pt>
                <c:pt idx="431">
                  <c:v>84.78</c:v>
                </c:pt>
                <c:pt idx="432">
                  <c:v>76.89</c:v>
                </c:pt>
                <c:pt idx="433">
                  <c:v>71</c:v>
                </c:pt>
                <c:pt idx="434">
                  <c:v>68.05</c:v>
                </c:pt>
                <c:pt idx="435">
                  <c:v>67.25</c:v>
                </c:pt>
                <c:pt idx="436">
                  <c:v>66.52</c:v>
                </c:pt>
                <c:pt idx="437">
                  <c:v>65.92</c:v>
                </c:pt>
                <c:pt idx="438">
                  <c:v>66.069999999999993</c:v>
                </c:pt>
                <c:pt idx="439">
                  <c:v>65.03</c:v>
                </c:pt>
                <c:pt idx="440">
                  <c:v>62.29</c:v>
                </c:pt>
                <c:pt idx="441">
                  <c:v>59.61</c:v>
                </c:pt>
                <c:pt idx="442">
                  <c:v>52.89</c:v>
                </c:pt>
                <c:pt idx="443">
                  <c:v>52.96</c:v>
                </c:pt>
                <c:pt idx="444">
                  <c:v>49.58</c:v>
                </c:pt>
                <c:pt idx="445">
                  <c:v>31.51</c:v>
                </c:pt>
                <c:pt idx="446">
                  <c:v>35.01</c:v>
                </c:pt>
                <c:pt idx="447">
                  <c:v>57.08</c:v>
                </c:pt>
                <c:pt idx="448">
                  <c:v>60.55</c:v>
                </c:pt>
                <c:pt idx="449">
                  <c:v>67.03</c:v>
                </c:pt>
                <c:pt idx="450">
                  <c:v>80.55</c:v>
                </c:pt>
                <c:pt idx="451">
                  <c:v>90.85</c:v>
                </c:pt>
                <c:pt idx="452">
                  <c:v>95</c:v>
                </c:pt>
                <c:pt idx="453">
                  <c:v>101.51</c:v>
                </c:pt>
                <c:pt idx="454">
                  <c:v>92.91</c:v>
                </c:pt>
                <c:pt idx="455">
                  <c:v>86.96</c:v>
                </c:pt>
                <c:pt idx="456">
                  <c:v>81.2</c:v>
                </c:pt>
                <c:pt idx="457">
                  <c:v>73.38</c:v>
                </c:pt>
                <c:pt idx="458">
                  <c:v>70.2</c:v>
                </c:pt>
                <c:pt idx="459">
                  <c:v>68.92</c:v>
                </c:pt>
                <c:pt idx="460">
                  <c:v>69.150000000000006</c:v>
                </c:pt>
                <c:pt idx="461">
                  <c:v>74</c:v>
                </c:pt>
                <c:pt idx="462">
                  <c:v>94.29</c:v>
                </c:pt>
                <c:pt idx="463">
                  <c:v>103.18</c:v>
                </c:pt>
                <c:pt idx="464">
                  <c:v>98.49</c:v>
                </c:pt>
                <c:pt idx="465">
                  <c:v>112.02</c:v>
                </c:pt>
                <c:pt idx="466">
                  <c:v>110.04</c:v>
                </c:pt>
                <c:pt idx="467">
                  <c:v>105.99</c:v>
                </c:pt>
                <c:pt idx="468">
                  <c:v>125.18</c:v>
                </c:pt>
                <c:pt idx="469">
                  <c:v>111.93</c:v>
                </c:pt>
                <c:pt idx="470">
                  <c:v>113.26</c:v>
                </c:pt>
                <c:pt idx="471">
                  <c:v>124.99</c:v>
                </c:pt>
                <c:pt idx="472">
                  <c:v>126.97</c:v>
                </c:pt>
                <c:pt idx="473">
                  <c:v>127.12</c:v>
                </c:pt>
                <c:pt idx="474">
                  <c:v>136.22999999999999</c:v>
                </c:pt>
                <c:pt idx="475">
                  <c:v>150.13999999999999</c:v>
                </c:pt>
                <c:pt idx="476">
                  <c:v>150.13999999999999</c:v>
                </c:pt>
                <c:pt idx="477">
                  <c:v>149.09</c:v>
                </c:pt>
                <c:pt idx="478">
                  <c:v>126.99</c:v>
                </c:pt>
                <c:pt idx="479">
                  <c:v>108.52</c:v>
                </c:pt>
                <c:pt idx="480">
                  <c:v>81.03</c:v>
                </c:pt>
                <c:pt idx="481">
                  <c:v>76.33</c:v>
                </c:pt>
                <c:pt idx="482">
                  <c:v>74.98</c:v>
                </c:pt>
                <c:pt idx="483">
                  <c:v>73.45</c:v>
                </c:pt>
                <c:pt idx="484">
                  <c:v>74.52</c:v>
                </c:pt>
                <c:pt idx="485">
                  <c:v>78.459999999999994</c:v>
                </c:pt>
                <c:pt idx="486">
                  <c:v>93.79</c:v>
                </c:pt>
                <c:pt idx="487">
                  <c:v>103.48</c:v>
                </c:pt>
                <c:pt idx="488">
                  <c:v>111.03</c:v>
                </c:pt>
                <c:pt idx="489">
                  <c:v>104.04</c:v>
                </c:pt>
                <c:pt idx="490">
                  <c:v>99.14</c:v>
                </c:pt>
                <c:pt idx="491">
                  <c:v>100.02</c:v>
                </c:pt>
                <c:pt idx="492">
                  <c:v>98.11</c:v>
                </c:pt>
                <c:pt idx="493">
                  <c:v>95.26</c:v>
                </c:pt>
                <c:pt idx="494">
                  <c:v>93.54</c:v>
                </c:pt>
                <c:pt idx="495">
                  <c:v>97.89</c:v>
                </c:pt>
                <c:pt idx="496">
                  <c:v>110.14</c:v>
                </c:pt>
                <c:pt idx="497">
                  <c:v>112.07</c:v>
                </c:pt>
                <c:pt idx="498">
                  <c:v>107.03</c:v>
                </c:pt>
                <c:pt idx="499">
                  <c:v>118.67</c:v>
                </c:pt>
                <c:pt idx="500">
                  <c:v>119.36</c:v>
                </c:pt>
                <c:pt idx="501">
                  <c:v>102.69</c:v>
                </c:pt>
                <c:pt idx="502">
                  <c:v>94.97</c:v>
                </c:pt>
                <c:pt idx="503">
                  <c:v>84.59</c:v>
                </c:pt>
                <c:pt idx="504">
                  <c:v>80.819999999999993</c:v>
                </c:pt>
                <c:pt idx="505">
                  <c:v>79.02</c:v>
                </c:pt>
                <c:pt idx="506">
                  <c:v>75.63</c:v>
                </c:pt>
                <c:pt idx="507">
                  <c:v>74.13</c:v>
                </c:pt>
                <c:pt idx="508">
                  <c:v>74.03</c:v>
                </c:pt>
                <c:pt idx="509">
                  <c:v>78.03</c:v>
                </c:pt>
                <c:pt idx="510">
                  <c:v>95.86</c:v>
                </c:pt>
                <c:pt idx="511">
                  <c:v>109.91</c:v>
                </c:pt>
                <c:pt idx="512">
                  <c:v>114.75</c:v>
                </c:pt>
                <c:pt idx="513">
                  <c:v>124.16</c:v>
                </c:pt>
                <c:pt idx="514">
                  <c:v>120.99</c:v>
                </c:pt>
                <c:pt idx="515">
                  <c:v>124.1</c:v>
                </c:pt>
                <c:pt idx="516">
                  <c:v>123</c:v>
                </c:pt>
                <c:pt idx="517">
                  <c:v>115.03</c:v>
                </c:pt>
                <c:pt idx="518">
                  <c:v>114.3</c:v>
                </c:pt>
                <c:pt idx="519">
                  <c:v>117.54</c:v>
                </c:pt>
                <c:pt idx="520">
                  <c:v>124.32</c:v>
                </c:pt>
                <c:pt idx="521">
                  <c:v>130.93</c:v>
                </c:pt>
                <c:pt idx="522">
                  <c:v>124.23</c:v>
                </c:pt>
                <c:pt idx="523">
                  <c:v>130.44999999999999</c:v>
                </c:pt>
                <c:pt idx="524">
                  <c:v>125.01</c:v>
                </c:pt>
                <c:pt idx="525">
                  <c:v>116.86</c:v>
                </c:pt>
                <c:pt idx="526">
                  <c:v>104.7</c:v>
                </c:pt>
                <c:pt idx="527">
                  <c:v>84.36</c:v>
                </c:pt>
                <c:pt idx="528">
                  <c:v>81.569999999999993</c:v>
                </c:pt>
                <c:pt idx="529">
                  <c:v>75.900000000000006</c:v>
                </c:pt>
                <c:pt idx="530">
                  <c:v>73.73</c:v>
                </c:pt>
                <c:pt idx="531">
                  <c:v>72.010000000000005</c:v>
                </c:pt>
                <c:pt idx="532">
                  <c:v>71.239999999999995</c:v>
                </c:pt>
                <c:pt idx="533">
                  <c:v>73.959999999999994</c:v>
                </c:pt>
                <c:pt idx="534">
                  <c:v>84.91</c:v>
                </c:pt>
                <c:pt idx="535">
                  <c:v>95.95</c:v>
                </c:pt>
                <c:pt idx="536">
                  <c:v>98.5</c:v>
                </c:pt>
                <c:pt idx="537">
                  <c:v>96.4</c:v>
                </c:pt>
                <c:pt idx="538">
                  <c:v>94.97</c:v>
                </c:pt>
                <c:pt idx="539">
                  <c:v>96.87</c:v>
                </c:pt>
                <c:pt idx="540">
                  <c:v>93.51</c:v>
                </c:pt>
                <c:pt idx="541">
                  <c:v>90.19</c:v>
                </c:pt>
                <c:pt idx="542">
                  <c:v>85.67</c:v>
                </c:pt>
                <c:pt idx="543">
                  <c:v>85</c:v>
                </c:pt>
                <c:pt idx="544">
                  <c:v>86.55</c:v>
                </c:pt>
                <c:pt idx="545">
                  <c:v>95.91</c:v>
                </c:pt>
                <c:pt idx="546">
                  <c:v>109.61</c:v>
                </c:pt>
                <c:pt idx="547">
                  <c:v>119.93</c:v>
                </c:pt>
                <c:pt idx="548">
                  <c:v>126.62</c:v>
                </c:pt>
                <c:pt idx="549">
                  <c:v>127.68</c:v>
                </c:pt>
                <c:pt idx="550">
                  <c:v>129.97</c:v>
                </c:pt>
                <c:pt idx="551">
                  <c:v>99.01</c:v>
                </c:pt>
                <c:pt idx="552">
                  <c:v>90.77</c:v>
                </c:pt>
                <c:pt idx="553">
                  <c:v>85.36</c:v>
                </c:pt>
                <c:pt idx="554">
                  <c:v>82.18</c:v>
                </c:pt>
                <c:pt idx="555">
                  <c:v>82.35</c:v>
                </c:pt>
                <c:pt idx="556">
                  <c:v>83.22</c:v>
                </c:pt>
                <c:pt idx="557">
                  <c:v>86.68</c:v>
                </c:pt>
                <c:pt idx="558">
                  <c:v>102</c:v>
                </c:pt>
                <c:pt idx="559">
                  <c:v>112</c:v>
                </c:pt>
                <c:pt idx="560">
                  <c:v>122.5</c:v>
                </c:pt>
                <c:pt idx="561">
                  <c:v>107.24</c:v>
                </c:pt>
                <c:pt idx="562">
                  <c:v>103.28</c:v>
                </c:pt>
                <c:pt idx="563">
                  <c:v>110</c:v>
                </c:pt>
                <c:pt idx="564">
                  <c:v>109.9</c:v>
                </c:pt>
                <c:pt idx="565">
                  <c:v>104.9</c:v>
                </c:pt>
                <c:pt idx="566">
                  <c:v>105.52</c:v>
                </c:pt>
                <c:pt idx="567">
                  <c:v>109.38</c:v>
                </c:pt>
                <c:pt idx="568">
                  <c:v>109.65</c:v>
                </c:pt>
                <c:pt idx="569">
                  <c:v>101.39</c:v>
                </c:pt>
                <c:pt idx="570">
                  <c:v>99.98</c:v>
                </c:pt>
                <c:pt idx="571">
                  <c:v>110</c:v>
                </c:pt>
                <c:pt idx="572">
                  <c:v>109.49</c:v>
                </c:pt>
                <c:pt idx="573">
                  <c:v>105.55</c:v>
                </c:pt>
                <c:pt idx="574">
                  <c:v>105.02</c:v>
                </c:pt>
                <c:pt idx="575">
                  <c:v>99.98</c:v>
                </c:pt>
                <c:pt idx="576">
                  <c:v>92.64</c:v>
                </c:pt>
                <c:pt idx="577">
                  <c:v>84.39</c:v>
                </c:pt>
                <c:pt idx="578">
                  <c:v>80.900000000000006</c:v>
                </c:pt>
                <c:pt idx="579">
                  <c:v>77.569999999999993</c:v>
                </c:pt>
                <c:pt idx="580">
                  <c:v>74.05</c:v>
                </c:pt>
                <c:pt idx="581">
                  <c:v>74.06</c:v>
                </c:pt>
                <c:pt idx="582">
                  <c:v>78.97</c:v>
                </c:pt>
                <c:pt idx="583">
                  <c:v>81.45</c:v>
                </c:pt>
                <c:pt idx="584">
                  <c:v>83.03</c:v>
                </c:pt>
                <c:pt idx="585">
                  <c:v>79.34</c:v>
                </c:pt>
                <c:pt idx="586">
                  <c:v>74.06</c:v>
                </c:pt>
                <c:pt idx="587">
                  <c:v>75.069999999999993</c:v>
                </c:pt>
                <c:pt idx="588">
                  <c:v>77.81</c:v>
                </c:pt>
                <c:pt idx="589">
                  <c:v>76</c:v>
                </c:pt>
                <c:pt idx="590">
                  <c:v>77</c:v>
                </c:pt>
                <c:pt idx="591">
                  <c:v>78.91</c:v>
                </c:pt>
                <c:pt idx="592">
                  <c:v>78.25</c:v>
                </c:pt>
                <c:pt idx="593">
                  <c:v>85.45</c:v>
                </c:pt>
                <c:pt idx="594">
                  <c:v>95.44</c:v>
                </c:pt>
                <c:pt idx="595">
                  <c:v>106.96</c:v>
                </c:pt>
                <c:pt idx="596">
                  <c:v>107.91</c:v>
                </c:pt>
                <c:pt idx="597">
                  <c:v>111.75</c:v>
                </c:pt>
                <c:pt idx="598">
                  <c:v>106.95</c:v>
                </c:pt>
                <c:pt idx="599">
                  <c:v>100</c:v>
                </c:pt>
                <c:pt idx="600">
                  <c:v>94.18</c:v>
                </c:pt>
                <c:pt idx="601">
                  <c:v>86.74</c:v>
                </c:pt>
                <c:pt idx="602">
                  <c:v>80.05</c:v>
                </c:pt>
                <c:pt idx="603">
                  <c:v>75.61</c:v>
                </c:pt>
                <c:pt idx="604">
                  <c:v>74.5</c:v>
                </c:pt>
                <c:pt idx="605">
                  <c:v>73.459999999999994</c:v>
                </c:pt>
                <c:pt idx="606">
                  <c:v>74.5</c:v>
                </c:pt>
                <c:pt idx="607">
                  <c:v>75.42</c:v>
                </c:pt>
                <c:pt idx="608">
                  <c:v>78.680000000000007</c:v>
                </c:pt>
                <c:pt idx="609">
                  <c:v>77.08</c:v>
                </c:pt>
                <c:pt idx="610">
                  <c:v>75.239999999999995</c:v>
                </c:pt>
                <c:pt idx="611">
                  <c:v>78.03</c:v>
                </c:pt>
                <c:pt idx="612">
                  <c:v>78.02</c:v>
                </c:pt>
                <c:pt idx="613">
                  <c:v>74</c:v>
                </c:pt>
                <c:pt idx="614">
                  <c:v>69.260000000000005</c:v>
                </c:pt>
                <c:pt idx="615">
                  <c:v>69.069999999999993</c:v>
                </c:pt>
                <c:pt idx="616">
                  <c:v>77.03</c:v>
                </c:pt>
                <c:pt idx="617">
                  <c:v>83.07</c:v>
                </c:pt>
                <c:pt idx="618">
                  <c:v>90.86</c:v>
                </c:pt>
                <c:pt idx="619">
                  <c:v>98.4</c:v>
                </c:pt>
                <c:pt idx="620">
                  <c:v>100</c:v>
                </c:pt>
                <c:pt idx="621">
                  <c:v>102.09</c:v>
                </c:pt>
                <c:pt idx="622">
                  <c:v>104.92</c:v>
                </c:pt>
                <c:pt idx="623">
                  <c:v>95.73</c:v>
                </c:pt>
                <c:pt idx="624">
                  <c:v>81.55</c:v>
                </c:pt>
                <c:pt idx="625">
                  <c:v>75.22</c:v>
                </c:pt>
                <c:pt idx="626">
                  <c:v>74.010000000000005</c:v>
                </c:pt>
                <c:pt idx="627">
                  <c:v>72.010000000000005</c:v>
                </c:pt>
                <c:pt idx="628">
                  <c:v>71.540000000000006</c:v>
                </c:pt>
                <c:pt idx="629">
                  <c:v>74.09</c:v>
                </c:pt>
                <c:pt idx="630">
                  <c:v>91.57</c:v>
                </c:pt>
                <c:pt idx="631">
                  <c:v>101.93</c:v>
                </c:pt>
                <c:pt idx="632">
                  <c:v>105.69</c:v>
                </c:pt>
                <c:pt idx="633">
                  <c:v>103.55</c:v>
                </c:pt>
                <c:pt idx="634">
                  <c:v>101</c:v>
                </c:pt>
                <c:pt idx="635">
                  <c:v>100.09</c:v>
                </c:pt>
                <c:pt idx="636">
                  <c:v>97.91</c:v>
                </c:pt>
                <c:pt idx="637">
                  <c:v>94.23</c:v>
                </c:pt>
                <c:pt idx="638">
                  <c:v>88.93</c:v>
                </c:pt>
                <c:pt idx="639">
                  <c:v>83.93</c:v>
                </c:pt>
                <c:pt idx="640">
                  <c:v>87.8</c:v>
                </c:pt>
                <c:pt idx="641">
                  <c:v>99.36</c:v>
                </c:pt>
                <c:pt idx="642">
                  <c:v>105.6</c:v>
                </c:pt>
                <c:pt idx="643">
                  <c:v>114.99</c:v>
                </c:pt>
                <c:pt idx="644">
                  <c:v>115.99</c:v>
                </c:pt>
                <c:pt idx="645">
                  <c:v>110.74</c:v>
                </c:pt>
                <c:pt idx="646">
                  <c:v>103.96</c:v>
                </c:pt>
                <c:pt idx="647">
                  <c:v>94.58</c:v>
                </c:pt>
                <c:pt idx="648">
                  <c:v>86.8</c:v>
                </c:pt>
                <c:pt idx="649">
                  <c:v>78.09</c:v>
                </c:pt>
                <c:pt idx="650">
                  <c:v>73.14</c:v>
                </c:pt>
                <c:pt idx="651">
                  <c:v>70.87</c:v>
                </c:pt>
                <c:pt idx="652">
                  <c:v>67.94</c:v>
                </c:pt>
                <c:pt idx="653">
                  <c:v>71.58</c:v>
                </c:pt>
                <c:pt idx="654">
                  <c:v>82.54</c:v>
                </c:pt>
                <c:pt idx="655">
                  <c:v>96.59</c:v>
                </c:pt>
                <c:pt idx="656">
                  <c:v>97.06</c:v>
                </c:pt>
                <c:pt idx="657">
                  <c:v>87.29</c:v>
                </c:pt>
                <c:pt idx="658">
                  <c:v>76.8</c:v>
                </c:pt>
                <c:pt idx="659">
                  <c:v>85.41</c:v>
                </c:pt>
                <c:pt idx="660">
                  <c:v>89.95</c:v>
                </c:pt>
                <c:pt idx="661">
                  <c:v>89.91</c:v>
                </c:pt>
                <c:pt idx="662">
                  <c:v>89.99</c:v>
                </c:pt>
                <c:pt idx="663">
                  <c:v>89.94</c:v>
                </c:pt>
                <c:pt idx="664">
                  <c:v>90.14</c:v>
                </c:pt>
                <c:pt idx="665">
                  <c:v>93.7</c:v>
                </c:pt>
                <c:pt idx="666">
                  <c:v>96.06</c:v>
                </c:pt>
                <c:pt idx="667">
                  <c:v>106.05</c:v>
                </c:pt>
                <c:pt idx="668">
                  <c:v>106.36</c:v>
                </c:pt>
                <c:pt idx="669">
                  <c:v>103.97</c:v>
                </c:pt>
                <c:pt idx="670">
                  <c:v>101.91</c:v>
                </c:pt>
                <c:pt idx="671">
                  <c:v>91.28</c:v>
                </c:pt>
                <c:pt idx="672">
                  <c:v>82.34</c:v>
                </c:pt>
                <c:pt idx="673">
                  <c:v>75.06</c:v>
                </c:pt>
                <c:pt idx="674">
                  <c:v>75.069999999999993</c:v>
                </c:pt>
                <c:pt idx="675">
                  <c:v>75.099999999999994</c:v>
                </c:pt>
                <c:pt idx="676">
                  <c:v>75.069999999999993</c:v>
                </c:pt>
                <c:pt idx="677">
                  <c:v>79.73</c:v>
                </c:pt>
                <c:pt idx="678">
                  <c:v>96.46</c:v>
                </c:pt>
                <c:pt idx="679">
                  <c:v>104.78</c:v>
                </c:pt>
                <c:pt idx="680">
                  <c:v>108.31</c:v>
                </c:pt>
                <c:pt idx="681">
                  <c:v>104.93</c:v>
                </c:pt>
                <c:pt idx="682">
                  <c:v>100.99</c:v>
                </c:pt>
                <c:pt idx="683">
                  <c:v>105.93</c:v>
                </c:pt>
                <c:pt idx="684">
                  <c:v>105.98</c:v>
                </c:pt>
                <c:pt idx="685">
                  <c:v>106.83</c:v>
                </c:pt>
                <c:pt idx="686">
                  <c:v>106</c:v>
                </c:pt>
                <c:pt idx="687">
                  <c:v>117</c:v>
                </c:pt>
                <c:pt idx="688">
                  <c:v>120</c:v>
                </c:pt>
                <c:pt idx="689">
                  <c:v>131.15</c:v>
                </c:pt>
                <c:pt idx="690">
                  <c:v>144.12</c:v>
                </c:pt>
                <c:pt idx="691">
                  <c:v>143.81</c:v>
                </c:pt>
                <c:pt idx="692">
                  <c:v>141.80000000000001</c:v>
                </c:pt>
                <c:pt idx="693">
                  <c:v>138.94999999999999</c:v>
                </c:pt>
                <c:pt idx="694">
                  <c:v>118.47</c:v>
                </c:pt>
                <c:pt idx="695">
                  <c:v>103.65</c:v>
                </c:pt>
                <c:pt idx="696">
                  <c:v>89.34</c:v>
                </c:pt>
                <c:pt idx="697">
                  <c:v>83.08</c:v>
                </c:pt>
                <c:pt idx="698">
                  <c:v>80.38</c:v>
                </c:pt>
                <c:pt idx="699">
                  <c:v>79.62</c:v>
                </c:pt>
                <c:pt idx="700">
                  <c:v>79.489999999999995</c:v>
                </c:pt>
                <c:pt idx="701">
                  <c:v>82.46</c:v>
                </c:pt>
                <c:pt idx="702">
                  <c:v>105.92</c:v>
                </c:pt>
                <c:pt idx="703">
                  <c:v>120.46</c:v>
                </c:pt>
                <c:pt idx="704">
                  <c:v>121.69</c:v>
                </c:pt>
                <c:pt idx="705">
                  <c:v>117.93</c:v>
                </c:pt>
                <c:pt idx="706">
                  <c:v>110.01</c:v>
                </c:pt>
                <c:pt idx="707">
                  <c:v>110.03</c:v>
                </c:pt>
                <c:pt idx="708">
                  <c:v>113.88</c:v>
                </c:pt>
                <c:pt idx="709">
                  <c:v>111.55</c:v>
                </c:pt>
                <c:pt idx="710">
                  <c:v>106.99</c:v>
                </c:pt>
                <c:pt idx="711">
                  <c:v>115.69</c:v>
                </c:pt>
                <c:pt idx="712">
                  <c:v>117.6</c:v>
                </c:pt>
                <c:pt idx="713">
                  <c:v>123.29</c:v>
                </c:pt>
                <c:pt idx="714">
                  <c:v>137.99</c:v>
                </c:pt>
                <c:pt idx="715">
                  <c:v>150</c:v>
                </c:pt>
                <c:pt idx="716">
                  <c:v>147</c:v>
                </c:pt>
                <c:pt idx="717">
                  <c:v>124.1</c:v>
                </c:pt>
                <c:pt idx="718">
                  <c:v>111.04</c:v>
                </c:pt>
                <c:pt idx="719">
                  <c:v>96.7</c:v>
                </c:pt>
                <c:pt idx="720">
                  <c:v>87.97</c:v>
                </c:pt>
                <c:pt idx="721">
                  <c:v>78.069999999999993</c:v>
                </c:pt>
                <c:pt idx="722">
                  <c:v>76.84</c:v>
                </c:pt>
                <c:pt idx="723">
                  <c:v>75.150000000000006</c:v>
                </c:pt>
                <c:pt idx="724">
                  <c:v>75.239999999999995</c:v>
                </c:pt>
                <c:pt idx="725">
                  <c:v>77.81</c:v>
                </c:pt>
                <c:pt idx="726">
                  <c:v>92.88</c:v>
                </c:pt>
                <c:pt idx="727">
                  <c:v>104.49</c:v>
                </c:pt>
                <c:pt idx="728">
                  <c:v>107.97</c:v>
                </c:pt>
                <c:pt idx="729">
                  <c:v>104.62</c:v>
                </c:pt>
                <c:pt idx="730">
                  <c:v>105.46</c:v>
                </c:pt>
                <c:pt idx="731">
                  <c:v>102.38</c:v>
                </c:pt>
                <c:pt idx="732">
                  <c:v>95</c:v>
                </c:pt>
                <c:pt idx="733">
                  <c:v>91.92</c:v>
                </c:pt>
                <c:pt idx="734">
                  <c:v>87</c:v>
                </c:pt>
                <c:pt idx="735">
                  <c:v>83.21</c:v>
                </c:pt>
                <c:pt idx="736">
                  <c:v>83.21</c:v>
                </c:pt>
                <c:pt idx="737">
                  <c:v>88.15</c:v>
                </c:pt>
                <c:pt idx="738">
                  <c:v>94.47</c:v>
                </c:pt>
                <c:pt idx="739">
                  <c:v>97.68</c:v>
                </c:pt>
                <c:pt idx="740">
                  <c:v>98.25</c:v>
                </c:pt>
                <c:pt idx="741">
                  <c:v>98.43</c:v>
                </c:pt>
                <c:pt idx="742">
                  <c:v>96.69</c:v>
                </c:pt>
                <c:pt idx="743">
                  <c:v>91.98</c:v>
                </c:pt>
                <c:pt idx="744">
                  <c:v>84.73</c:v>
                </c:pt>
                <c:pt idx="745">
                  <c:v>80.86</c:v>
                </c:pt>
                <c:pt idx="746">
                  <c:v>75.75</c:v>
                </c:pt>
                <c:pt idx="747">
                  <c:v>74.040000000000006</c:v>
                </c:pt>
                <c:pt idx="748">
                  <c:v>72.87</c:v>
                </c:pt>
                <c:pt idx="749">
                  <c:v>72.45</c:v>
                </c:pt>
                <c:pt idx="750">
                  <c:v>74.02</c:v>
                </c:pt>
                <c:pt idx="751">
                  <c:v>80.02</c:v>
                </c:pt>
                <c:pt idx="752">
                  <c:v>80.41</c:v>
                </c:pt>
                <c:pt idx="753">
                  <c:v>79.22</c:v>
                </c:pt>
                <c:pt idx="754">
                  <c:v>74.73</c:v>
                </c:pt>
                <c:pt idx="755">
                  <c:v>74.84</c:v>
                </c:pt>
                <c:pt idx="756">
                  <c:v>75.11</c:v>
                </c:pt>
                <c:pt idx="757">
                  <c:v>73.27</c:v>
                </c:pt>
                <c:pt idx="758">
                  <c:v>70.25</c:v>
                </c:pt>
                <c:pt idx="759">
                  <c:v>70.400000000000006</c:v>
                </c:pt>
                <c:pt idx="760">
                  <c:v>76.63</c:v>
                </c:pt>
                <c:pt idx="761">
                  <c:v>81.31</c:v>
                </c:pt>
                <c:pt idx="762">
                  <c:v>93.16</c:v>
                </c:pt>
                <c:pt idx="763">
                  <c:v>99.46</c:v>
                </c:pt>
                <c:pt idx="764">
                  <c:v>109.62</c:v>
                </c:pt>
                <c:pt idx="765">
                  <c:v>108.87</c:v>
                </c:pt>
                <c:pt idx="766">
                  <c:v>98.5</c:v>
                </c:pt>
                <c:pt idx="767">
                  <c:v>95</c:v>
                </c:pt>
                <c:pt idx="768">
                  <c:v>87.4</c:v>
                </c:pt>
                <c:pt idx="769">
                  <c:v>79.09</c:v>
                </c:pt>
                <c:pt idx="770">
                  <c:v>75.14</c:v>
                </c:pt>
                <c:pt idx="771">
                  <c:v>70.13</c:v>
                </c:pt>
                <c:pt idx="772">
                  <c:v>68.72</c:v>
                </c:pt>
                <c:pt idx="773">
                  <c:v>68.69</c:v>
                </c:pt>
                <c:pt idx="774">
                  <c:v>68.63</c:v>
                </c:pt>
                <c:pt idx="775">
                  <c:v>70.02</c:v>
                </c:pt>
                <c:pt idx="776">
                  <c:v>71.56</c:v>
                </c:pt>
                <c:pt idx="777">
                  <c:v>72</c:v>
                </c:pt>
                <c:pt idx="778">
                  <c:v>71.28</c:v>
                </c:pt>
                <c:pt idx="779">
                  <c:v>73.45</c:v>
                </c:pt>
                <c:pt idx="780">
                  <c:v>73</c:v>
                </c:pt>
                <c:pt idx="781">
                  <c:v>68.09</c:v>
                </c:pt>
                <c:pt idx="782">
                  <c:v>64</c:v>
                </c:pt>
                <c:pt idx="783">
                  <c:v>65.22</c:v>
                </c:pt>
                <c:pt idx="784">
                  <c:v>67.98</c:v>
                </c:pt>
                <c:pt idx="785">
                  <c:v>73.75</c:v>
                </c:pt>
                <c:pt idx="786">
                  <c:v>80.849999999999994</c:v>
                </c:pt>
                <c:pt idx="787">
                  <c:v>94.25</c:v>
                </c:pt>
                <c:pt idx="788">
                  <c:v>99.76</c:v>
                </c:pt>
                <c:pt idx="789">
                  <c:v>103.1</c:v>
                </c:pt>
                <c:pt idx="790">
                  <c:v>103.63</c:v>
                </c:pt>
                <c:pt idx="791">
                  <c:v>96.02</c:v>
                </c:pt>
                <c:pt idx="792">
                  <c:v>83.4</c:v>
                </c:pt>
                <c:pt idx="793">
                  <c:v>76.040000000000006</c:v>
                </c:pt>
                <c:pt idx="794">
                  <c:v>74</c:v>
                </c:pt>
                <c:pt idx="795">
                  <c:v>72.92</c:v>
                </c:pt>
                <c:pt idx="796">
                  <c:v>73.06</c:v>
                </c:pt>
                <c:pt idx="797">
                  <c:v>76.12</c:v>
                </c:pt>
                <c:pt idx="798">
                  <c:v>94.83</c:v>
                </c:pt>
                <c:pt idx="799">
                  <c:v>105.62</c:v>
                </c:pt>
                <c:pt idx="800">
                  <c:v>106.01</c:v>
                </c:pt>
                <c:pt idx="801">
                  <c:v>101.8</c:v>
                </c:pt>
                <c:pt idx="802">
                  <c:v>123.79</c:v>
                </c:pt>
                <c:pt idx="803">
                  <c:v>128.24</c:v>
                </c:pt>
                <c:pt idx="804">
                  <c:v>117.87</c:v>
                </c:pt>
                <c:pt idx="805">
                  <c:v>128.24</c:v>
                </c:pt>
                <c:pt idx="806">
                  <c:v>128.24</c:v>
                </c:pt>
                <c:pt idx="807">
                  <c:v>142.04</c:v>
                </c:pt>
                <c:pt idx="808">
                  <c:v>144.27000000000001</c:v>
                </c:pt>
                <c:pt idx="809">
                  <c:v>142.04</c:v>
                </c:pt>
                <c:pt idx="810">
                  <c:v>152.38999999999999</c:v>
                </c:pt>
                <c:pt idx="811">
                  <c:v>158.28</c:v>
                </c:pt>
                <c:pt idx="812">
                  <c:v>162.54</c:v>
                </c:pt>
                <c:pt idx="813">
                  <c:v>158.28</c:v>
                </c:pt>
                <c:pt idx="814">
                  <c:v>148.53</c:v>
                </c:pt>
                <c:pt idx="815">
                  <c:v>115.07</c:v>
                </c:pt>
                <c:pt idx="816">
                  <c:v>88.61</c:v>
                </c:pt>
                <c:pt idx="817">
                  <c:v>83.4</c:v>
                </c:pt>
                <c:pt idx="818">
                  <c:v>81.02</c:v>
                </c:pt>
                <c:pt idx="819">
                  <c:v>76.959999999999994</c:v>
                </c:pt>
                <c:pt idx="820">
                  <c:v>76.95</c:v>
                </c:pt>
                <c:pt idx="821">
                  <c:v>84.47</c:v>
                </c:pt>
                <c:pt idx="822">
                  <c:v>98.01</c:v>
                </c:pt>
                <c:pt idx="823">
                  <c:v>104.03</c:v>
                </c:pt>
                <c:pt idx="824">
                  <c:v>109.88</c:v>
                </c:pt>
                <c:pt idx="825">
                  <c:v>106</c:v>
                </c:pt>
                <c:pt idx="826">
                  <c:v>104</c:v>
                </c:pt>
                <c:pt idx="827">
                  <c:v>104.31</c:v>
                </c:pt>
                <c:pt idx="828">
                  <c:v>106</c:v>
                </c:pt>
                <c:pt idx="829">
                  <c:v>107.88</c:v>
                </c:pt>
                <c:pt idx="830">
                  <c:v>111.6</c:v>
                </c:pt>
                <c:pt idx="831">
                  <c:v>120</c:v>
                </c:pt>
                <c:pt idx="832">
                  <c:v>125.04</c:v>
                </c:pt>
                <c:pt idx="833">
                  <c:v>107.8</c:v>
                </c:pt>
                <c:pt idx="834">
                  <c:v>104.99</c:v>
                </c:pt>
                <c:pt idx="835">
                  <c:v>114.92</c:v>
                </c:pt>
                <c:pt idx="836">
                  <c:v>118.24</c:v>
                </c:pt>
                <c:pt idx="837">
                  <c:v>103.71</c:v>
                </c:pt>
                <c:pt idx="838">
                  <c:v>95.03</c:v>
                </c:pt>
                <c:pt idx="839">
                  <c:v>87.16</c:v>
                </c:pt>
                <c:pt idx="840">
                  <c:v>78</c:v>
                </c:pt>
                <c:pt idx="841">
                  <c:v>75.2</c:v>
                </c:pt>
                <c:pt idx="842">
                  <c:v>72.86</c:v>
                </c:pt>
                <c:pt idx="843">
                  <c:v>72.67</c:v>
                </c:pt>
                <c:pt idx="844">
                  <c:v>74.38</c:v>
                </c:pt>
                <c:pt idx="845">
                  <c:v>78.849999999999994</c:v>
                </c:pt>
                <c:pt idx="846">
                  <c:v>95.34</c:v>
                </c:pt>
                <c:pt idx="847">
                  <c:v>104.98</c:v>
                </c:pt>
                <c:pt idx="848">
                  <c:v>111.11</c:v>
                </c:pt>
                <c:pt idx="849">
                  <c:v>110.07</c:v>
                </c:pt>
                <c:pt idx="850">
                  <c:v>103.32</c:v>
                </c:pt>
                <c:pt idx="851">
                  <c:v>101.15</c:v>
                </c:pt>
                <c:pt idx="852">
                  <c:v>95.41</c:v>
                </c:pt>
                <c:pt idx="853">
                  <c:v>108</c:v>
                </c:pt>
                <c:pt idx="854">
                  <c:v>99.87</c:v>
                </c:pt>
                <c:pt idx="855">
                  <c:v>101.55</c:v>
                </c:pt>
                <c:pt idx="856">
                  <c:v>102.53</c:v>
                </c:pt>
                <c:pt idx="857">
                  <c:v>105.61</c:v>
                </c:pt>
                <c:pt idx="858">
                  <c:v>95.32</c:v>
                </c:pt>
                <c:pt idx="859">
                  <c:v>101.54</c:v>
                </c:pt>
                <c:pt idx="860">
                  <c:v>102.49</c:v>
                </c:pt>
                <c:pt idx="861">
                  <c:v>105.1</c:v>
                </c:pt>
                <c:pt idx="862">
                  <c:v>100.14</c:v>
                </c:pt>
                <c:pt idx="863">
                  <c:v>89.85</c:v>
                </c:pt>
                <c:pt idx="864">
                  <c:v>85.05</c:v>
                </c:pt>
                <c:pt idx="865">
                  <c:v>76.83</c:v>
                </c:pt>
                <c:pt idx="866">
                  <c:v>75.81</c:v>
                </c:pt>
                <c:pt idx="867">
                  <c:v>75.72</c:v>
                </c:pt>
                <c:pt idx="868">
                  <c:v>78</c:v>
                </c:pt>
                <c:pt idx="869">
                  <c:v>82.07</c:v>
                </c:pt>
                <c:pt idx="870">
                  <c:v>97.74</c:v>
                </c:pt>
                <c:pt idx="871">
                  <c:v>105</c:v>
                </c:pt>
                <c:pt idx="872">
                  <c:v>109.47</c:v>
                </c:pt>
                <c:pt idx="873">
                  <c:v>107.53</c:v>
                </c:pt>
                <c:pt idx="874">
                  <c:v>106.04</c:v>
                </c:pt>
                <c:pt idx="875">
                  <c:v>107.56</c:v>
                </c:pt>
                <c:pt idx="876">
                  <c:v>107.05</c:v>
                </c:pt>
                <c:pt idx="877">
                  <c:v>107.67</c:v>
                </c:pt>
                <c:pt idx="878">
                  <c:v>109.63</c:v>
                </c:pt>
                <c:pt idx="879">
                  <c:v>109.21</c:v>
                </c:pt>
                <c:pt idx="880">
                  <c:v>116.46</c:v>
                </c:pt>
                <c:pt idx="881">
                  <c:v>121.96</c:v>
                </c:pt>
                <c:pt idx="882">
                  <c:v>121.96</c:v>
                </c:pt>
                <c:pt idx="883">
                  <c:v>127.85</c:v>
                </c:pt>
                <c:pt idx="884">
                  <c:v>121.96</c:v>
                </c:pt>
                <c:pt idx="885">
                  <c:v>129.88</c:v>
                </c:pt>
                <c:pt idx="886">
                  <c:v>150.01</c:v>
                </c:pt>
                <c:pt idx="887">
                  <c:v>103.74</c:v>
                </c:pt>
                <c:pt idx="888">
                  <c:v>85.99</c:v>
                </c:pt>
                <c:pt idx="889">
                  <c:v>76</c:v>
                </c:pt>
                <c:pt idx="890">
                  <c:v>73.13</c:v>
                </c:pt>
                <c:pt idx="891">
                  <c:v>71.81</c:v>
                </c:pt>
                <c:pt idx="892">
                  <c:v>72.62</c:v>
                </c:pt>
                <c:pt idx="893">
                  <c:v>76.73</c:v>
                </c:pt>
                <c:pt idx="894">
                  <c:v>93.88</c:v>
                </c:pt>
                <c:pt idx="895">
                  <c:v>101.87</c:v>
                </c:pt>
                <c:pt idx="896">
                  <c:v>101.59</c:v>
                </c:pt>
                <c:pt idx="897">
                  <c:v>98.27</c:v>
                </c:pt>
                <c:pt idx="898">
                  <c:v>118.43</c:v>
                </c:pt>
                <c:pt idx="899">
                  <c:v>121.75</c:v>
                </c:pt>
                <c:pt idx="900">
                  <c:v>129.86000000000001</c:v>
                </c:pt>
                <c:pt idx="901">
                  <c:v>132.5</c:v>
                </c:pt>
                <c:pt idx="902">
                  <c:v>132.5</c:v>
                </c:pt>
                <c:pt idx="903">
                  <c:v>139.97</c:v>
                </c:pt>
                <c:pt idx="904">
                  <c:v>132.5</c:v>
                </c:pt>
                <c:pt idx="905">
                  <c:v>128.11000000000001</c:v>
                </c:pt>
                <c:pt idx="906">
                  <c:v>125.93</c:v>
                </c:pt>
                <c:pt idx="907">
                  <c:v>121.05</c:v>
                </c:pt>
                <c:pt idx="908">
                  <c:v>123.04</c:v>
                </c:pt>
                <c:pt idx="909">
                  <c:v>113.28</c:v>
                </c:pt>
                <c:pt idx="910">
                  <c:v>99.05</c:v>
                </c:pt>
                <c:pt idx="911">
                  <c:v>81.17</c:v>
                </c:pt>
                <c:pt idx="912">
                  <c:v>74.58</c:v>
                </c:pt>
                <c:pt idx="913">
                  <c:v>70.010000000000005</c:v>
                </c:pt>
                <c:pt idx="914">
                  <c:v>66.02</c:v>
                </c:pt>
                <c:pt idx="915">
                  <c:v>60.38</c:v>
                </c:pt>
                <c:pt idx="916">
                  <c:v>57.48</c:v>
                </c:pt>
                <c:pt idx="917">
                  <c:v>56.87</c:v>
                </c:pt>
                <c:pt idx="918">
                  <c:v>62.27</c:v>
                </c:pt>
                <c:pt idx="919">
                  <c:v>70.08</c:v>
                </c:pt>
                <c:pt idx="920">
                  <c:v>76.02</c:v>
                </c:pt>
                <c:pt idx="921">
                  <c:v>83.81</c:v>
                </c:pt>
                <c:pt idx="922">
                  <c:v>83.81</c:v>
                </c:pt>
                <c:pt idx="923">
                  <c:v>84.52</c:v>
                </c:pt>
                <c:pt idx="924">
                  <c:v>83.67</c:v>
                </c:pt>
                <c:pt idx="925">
                  <c:v>78.52</c:v>
                </c:pt>
                <c:pt idx="926">
                  <c:v>77.53</c:v>
                </c:pt>
                <c:pt idx="927">
                  <c:v>77.62</c:v>
                </c:pt>
                <c:pt idx="928">
                  <c:v>99.08</c:v>
                </c:pt>
                <c:pt idx="929">
                  <c:v>97.89</c:v>
                </c:pt>
                <c:pt idx="930">
                  <c:v>109.25</c:v>
                </c:pt>
                <c:pt idx="931">
                  <c:v>114.19</c:v>
                </c:pt>
                <c:pt idx="932">
                  <c:v>129.88</c:v>
                </c:pt>
                <c:pt idx="933">
                  <c:v>126.02</c:v>
                </c:pt>
                <c:pt idx="934">
                  <c:v>87.46</c:v>
                </c:pt>
                <c:pt idx="935">
                  <c:v>69.58</c:v>
                </c:pt>
                <c:pt idx="936">
                  <c:v>95.59</c:v>
                </c:pt>
                <c:pt idx="937">
                  <c:v>82.21</c:v>
                </c:pt>
                <c:pt idx="938">
                  <c:v>50.86</c:v>
                </c:pt>
                <c:pt idx="939">
                  <c:v>50.17</c:v>
                </c:pt>
                <c:pt idx="940">
                  <c:v>45.49</c:v>
                </c:pt>
                <c:pt idx="941">
                  <c:v>46.33</c:v>
                </c:pt>
                <c:pt idx="942">
                  <c:v>50.83</c:v>
                </c:pt>
                <c:pt idx="943">
                  <c:v>55.49</c:v>
                </c:pt>
                <c:pt idx="944">
                  <c:v>54.82</c:v>
                </c:pt>
                <c:pt idx="945">
                  <c:v>57.69</c:v>
                </c:pt>
                <c:pt idx="946">
                  <c:v>77.78</c:v>
                </c:pt>
                <c:pt idx="947">
                  <c:v>82.35</c:v>
                </c:pt>
                <c:pt idx="948">
                  <c:v>83.01</c:v>
                </c:pt>
                <c:pt idx="949">
                  <c:v>67.349999999999994</c:v>
                </c:pt>
                <c:pt idx="950">
                  <c:v>65.52</c:v>
                </c:pt>
                <c:pt idx="951">
                  <c:v>69.61</c:v>
                </c:pt>
                <c:pt idx="952">
                  <c:v>83.01</c:v>
                </c:pt>
                <c:pt idx="953">
                  <c:v>80.72</c:v>
                </c:pt>
                <c:pt idx="954">
                  <c:v>58.98</c:v>
                </c:pt>
                <c:pt idx="955">
                  <c:v>74.62</c:v>
                </c:pt>
                <c:pt idx="956">
                  <c:v>95.08</c:v>
                </c:pt>
                <c:pt idx="957">
                  <c:v>107.87</c:v>
                </c:pt>
                <c:pt idx="958">
                  <c:v>105.63</c:v>
                </c:pt>
                <c:pt idx="959">
                  <c:v>91.13</c:v>
                </c:pt>
                <c:pt idx="960">
                  <c:v>75.64</c:v>
                </c:pt>
                <c:pt idx="961">
                  <c:v>67.8</c:v>
                </c:pt>
                <c:pt idx="962">
                  <c:v>65.25</c:v>
                </c:pt>
                <c:pt idx="963">
                  <c:v>65.34</c:v>
                </c:pt>
                <c:pt idx="964">
                  <c:v>65.790000000000006</c:v>
                </c:pt>
                <c:pt idx="965">
                  <c:v>73.48</c:v>
                </c:pt>
                <c:pt idx="966">
                  <c:v>95.3</c:v>
                </c:pt>
                <c:pt idx="967">
                  <c:v>100</c:v>
                </c:pt>
                <c:pt idx="968">
                  <c:v>105.05</c:v>
                </c:pt>
                <c:pt idx="969">
                  <c:v>98.99</c:v>
                </c:pt>
                <c:pt idx="970">
                  <c:v>95</c:v>
                </c:pt>
                <c:pt idx="971">
                  <c:v>93.1</c:v>
                </c:pt>
                <c:pt idx="972">
                  <c:v>100.01</c:v>
                </c:pt>
                <c:pt idx="973">
                  <c:v>84.31</c:v>
                </c:pt>
                <c:pt idx="974">
                  <c:v>100.05</c:v>
                </c:pt>
                <c:pt idx="975">
                  <c:v>94.91</c:v>
                </c:pt>
                <c:pt idx="976">
                  <c:v>96.2</c:v>
                </c:pt>
                <c:pt idx="977">
                  <c:v>99.58</c:v>
                </c:pt>
                <c:pt idx="978">
                  <c:v>104.27</c:v>
                </c:pt>
                <c:pt idx="979">
                  <c:v>110</c:v>
                </c:pt>
                <c:pt idx="980">
                  <c:v>115.2</c:v>
                </c:pt>
                <c:pt idx="981">
                  <c:v>110.02</c:v>
                </c:pt>
                <c:pt idx="982">
                  <c:v>103.86</c:v>
                </c:pt>
                <c:pt idx="983">
                  <c:v>97.78</c:v>
                </c:pt>
                <c:pt idx="984">
                  <c:v>85.7</c:v>
                </c:pt>
                <c:pt idx="985">
                  <c:v>81.31</c:v>
                </c:pt>
                <c:pt idx="986">
                  <c:v>79.7</c:v>
                </c:pt>
                <c:pt idx="987">
                  <c:v>77.38</c:v>
                </c:pt>
                <c:pt idx="988">
                  <c:v>77.930000000000007</c:v>
                </c:pt>
                <c:pt idx="989">
                  <c:v>80.900000000000006</c:v>
                </c:pt>
                <c:pt idx="990">
                  <c:v>99.03</c:v>
                </c:pt>
                <c:pt idx="991">
                  <c:v>114.85</c:v>
                </c:pt>
                <c:pt idx="992">
                  <c:v>114.96</c:v>
                </c:pt>
                <c:pt idx="993">
                  <c:v>104.97</c:v>
                </c:pt>
                <c:pt idx="994">
                  <c:v>98.04</c:v>
                </c:pt>
                <c:pt idx="995">
                  <c:v>88.92</c:v>
                </c:pt>
                <c:pt idx="996">
                  <c:v>91.56</c:v>
                </c:pt>
                <c:pt idx="997">
                  <c:v>86.41</c:v>
                </c:pt>
                <c:pt idx="998">
                  <c:v>86.87</c:v>
                </c:pt>
                <c:pt idx="999">
                  <c:v>96.08</c:v>
                </c:pt>
                <c:pt idx="1000">
                  <c:v>104.9</c:v>
                </c:pt>
                <c:pt idx="1001">
                  <c:v>114.98</c:v>
                </c:pt>
                <c:pt idx="1002">
                  <c:v>129.91999999999999</c:v>
                </c:pt>
                <c:pt idx="1003">
                  <c:v>139.51</c:v>
                </c:pt>
                <c:pt idx="1004">
                  <c:v>129.59</c:v>
                </c:pt>
                <c:pt idx="1005">
                  <c:v>117.71</c:v>
                </c:pt>
                <c:pt idx="1006">
                  <c:v>115.08</c:v>
                </c:pt>
                <c:pt idx="1007">
                  <c:v>91</c:v>
                </c:pt>
                <c:pt idx="1008">
                  <c:v>82.01</c:v>
                </c:pt>
                <c:pt idx="1009">
                  <c:v>78.180000000000007</c:v>
                </c:pt>
                <c:pt idx="1010">
                  <c:v>76.150000000000006</c:v>
                </c:pt>
                <c:pt idx="1011">
                  <c:v>76.5</c:v>
                </c:pt>
                <c:pt idx="1012">
                  <c:v>76.3</c:v>
                </c:pt>
                <c:pt idx="1013">
                  <c:v>80</c:v>
                </c:pt>
                <c:pt idx="1014">
                  <c:v>93.26</c:v>
                </c:pt>
                <c:pt idx="1015">
                  <c:v>106.56</c:v>
                </c:pt>
                <c:pt idx="1016">
                  <c:v>108.45</c:v>
                </c:pt>
                <c:pt idx="1017">
                  <c:v>95.91</c:v>
                </c:pt>
                <c:pt idx="1018">
                  <c:v>87.07</c:v>
                </c:pt>
                <c:pt idx="1019">
                  <c:v>93</c:v>
                </c:pt>
                <c:pt idx="1020">
                  <c:v>94.91</c:v>
                </c:pt>
                <c:pt idx="1021">
                  <c:v>86.94</c:v>
                </c:pt>
                <c:pt idx="1022">
                  <c:v>85.14</c:v>
                </c:pt>
                <c:pt idx="1023">
                  <c:v>83.56</c:v>
                </c:pt>
                <c:pt idx="1024">
                  <c:v>84.83</c:v>
                </c:pt>
                <c:pt idx="1025">
                  <c:v>90.73</c:v>
                </c:pt>
                <c:pt idx="1026">
                  <c:v>101.78</c:v>
                </c:pt>
                <c:pt idx="1027">
                  <c:v>113.59</c:v>
                </c:pt>
                <c:pt idx="1028">
                  <c:v>111.44</c:v>
                </c:pt>
                <c:pt idx="1029">
                  <c:v>110</c:v>
                </c:pt>
                <c:pt idx="1030">
                  <c:v>104.59</c:v>
                </c:pt>
                <c:pt idx="1031">
                  <c:v>95.5</c:v>
                </c:pt>
                <c:pt idx="1032">
                  <c:v>83.01</c:v>
                </c:pt>
                <c:pt idx="1033">
                  <c:v>77.36</c:v>
                </c:pt>
                <c:pt idx="1034">
                  <c:v>75.989999999999995</c:v>
                </c:pt>
                <c:pt idx="1035">
                  <c:v>75.010000000000005</c:v>
                </c:pt>
                <c:pt idx="1036">
                  <c:v>74.12</c:v>
                </c:pt>
                <c:pt idx="1037">
                  <c:v>78.099999999999994</c:v>
                </c:pt>
                <c:pt idx="1038">
                  <c:v>95.06</c:v>
                </c:pt>
                <c:pt idx="1039">
                  <c:v>103.77</c:v>
                </c:pt>
                <c:pt idx="1040">
                  <c:v>105.25</c:v>
                </c:pt>
                <c:pt idx="1041">
                  <c:v>96.92</c:v>
                </c:pt>
                <c:pt idx="1042">
                  <c:v>88.08</c:v>
                </c:pt>
                <c:pt idx="1043">
                  <c:v>85.37</c:v>
                </c:pt>
                <c:pt idx="1044">
                  <c:v>85.67</c:v>
                </c:pt>
                <c:pt idx="1045">
                  <c:v>78.59</c:v>
                </c:pt>
                <c:pt idx="1046">
                  <c:v>82.7</c:v>
                </c:pt>
                <c:pt idx="1047">
                  <c:v>81.64</c:v>
                </c:pt>
                <c:pt idx="1048">
                  <c:v>79.92</c:v>
                </c:pt>
                <c:pt idx="1049">
                  <c:v>87.98</c:v>
                </c:pt>
                <c:pt idx="1050">
                  <c:v>95.96</c:v>
                </c:pt>
                <c:pt idx="1051">
                  <c:v>102</c:v>
                </c:pt>
                <c:pt idx="1052">
                  <c:v>105</c:v>
                </c:pt>
                <c:pt idx="1053">
                  <c:v>102.03</c:v>
                </c:pt>
                <c:pt idx="1054">
                  <c:v>97.06</c:v>
                </c:pt>
                <c:pt idx="1055">
                  <c:v>83.94</c:v>
                </c:pt>
                <c:pt idx="1056">
                  <c:v>86.03</c:v>
                </c:pt>
                <c:pt idx="1057">
                  <c:v>80.099999999999994</c:v>
                </c:pt>
                <c:pt idx="1058">
                  <c:v>76.489999999999995</c:v>
                </c:pt>
                <c:pt idx="1059">
                  <c:v>75.099999999999994</c:v>
                </c:pt>
                <c:pt idx="1060">
                  <c:v>76.599999999999994</c:v>
                </c:pt>
                <c:pt idx="1061">
                  <c:v>82.92</c:v>
                </c:pt>
                <c:pt idx="1062">
                  <c:v>94.36</c:v>
                </c:pt>
                <c:pt idx="1063">
                  <c:v>105.63</c:v>
                </c:pt>
                <c:pt idx="1064">
                  <c:v>106.91</c:v>
                </c:pt>
                <c:pt idx="1065">
                  <c:v>98.06</c:v>
                </c:pt>
                <c:pt idx="1066">
                  <c:v>93.01</c:v>
                </c:pt>
                <c:pt idx="1067">
                  <c:v>89.95</c:v>
                </c:pt>
                <c:pt idx="1068">
                  <c:v>88.09</c:v>
                </c:pt>
                <c:pt idx="1069">
                  <c:v>86.37</c:v>
                </c:pt>
                <c:pt idx="1070">
                  <c:v>85.39</c:v>
                </c:pt>
                <c:pt idx="1071">
                  <c:v>87.25</c:v>
                </c:pt>
                <c:pt idx="1072">
                  <c:v>90.81</c:v>
                </c:pt>
                <c:pt idx="1073">
                  <c:v>85.45</c:v>
                </c:pt>
                <c:pt idx="1074">
                  <c:v>93.55</c:v>
                </c:pt>
                <c:pt idx="1075">
                  <c:v>103.42</c:v>
                </c:pt>
                <c:pt idx="1076">
                  <c:v>106.01</c:v>
                </c:pt>
                <c:pt idx="1077">
                  <c:v>99.72</c:v>
                </c:pt>
                <c:pt idx="1078">
                  <c:v>95.15</c:v>
                </c:pt>
                <c:pt idx="1079">
                  <c:v>89.92</c:v>
                </c:pt>
                <c:pt idx="1080">
                  <c:v>85</c:v>
                </c:pt>
                <c:pt idx="1081">
                  <c:v>80.42</c:v>
                </c:pt>
                <c:pt idx="1082">
                  <c:v>76.3</c:v>
                </c:pt>
                <c:pt idx="1083">
                  <c:v>71.28</c:v>
                </c:pt>
                <c:pt idx="1084">
                  <c:v>70.33</c:v>
                </c:pt>
                <c:pt idx="1085">
                  <c:v>69.87</c:v>
                </c:pt>
                <c:pt idx="1086">
                  <c:v>71.3</c:v>
                </c:pt>
                <c:pt idx="1087">
                  <c:v>75.86</c:v>
                </c:pt>
                <c:pt idx="1088">
                  <c:v>78.3</c:v>
                </c:pt>
                <c:pt idx="1089">
                  <c:v>78.81</c:v>
                </c:pt>
                <c:pt idx="1090">
                  <c:v>75.53</c:v>
                </c:pt>
                <c:pt idx="1091">
                  <c:v>73.599999999999994</c:v>
                </c:pt>
                <c:pt idx="1092">
                  <c:v>76.400000000000006</c:v>
                </c:pt>
                <c:pt idx="1093">
                  <c:v>72.53</c:v>
                </c:pt>
                <c:pt idx="1094">
                  <c:v>70.7</c:v>
                </c:pt>
                <c:pt idx="1095">
                  <c:v>68.400000000000006</c:v>
                </c:pt>
                <c:pt idx="1096">
                  <c:v>76.989999999999995</c:v>
                </c:pt>
                <c:pt idx="1097">
                  <c:v>77.72</c:v>
                </c:pt>
                <c:pt idx="1098">
                  <c:v>85.07</c:v>
                </c:pt>
                <c:pt idx="1099">
                  <c:v>90.21</c:v>
                </c:pt>
                <c:pt idx="1100">
                  <c:v>90.04</c:v>
                </c:pt>
                <c:pt idx="1101">
                  <c:v>87</c:v>
                </c:pt>
                <c:pt idx="1102">
                  <c:v>81.52</c:v>
                </c:pt>
                <c:pt idx="1103">
                  <c:v>74.5</c:v>
                </c:pt>
                <c:pt idx="1104">
                  <c:v>60.29</c:v>
                </c:pt>
                <c:pt idx="1105">
                  <c:v>56.85</c:v>
                </c:pt>
                <c:pt idx="1106">
                  <c:v>53.83</c:v>
                </c:pt>
                <c:pt idx="1107">
                  <c:v>49.06</c:v>
                </c:pt>
                <c:pt idx="1108">
                  <c:v>49.09</c:v>
                </c:pt>
                <c:pt idx="1109">
                  <c:v>49.1</c:v>
                </c:pt>
                <c:pt idx="1110">
                  <c:v>49.08</c:v>
                </c:pt>
                <c:pt idx="1111">
                  <c:v>49.15</c:v>
                </c:pt>
                <c:pt idx="1112">
                  <c:v>53.58</c:v>
                </c:pt>
                <c:pt idx="1113">
                  <c:v>52.41</c:v>
                </c:pt>
                <c:pt idx="1114">
                  <c:v>49.23</c:v>
                </c:pt>
                <c:pt idx="1115">
                  <c:v>50.3</c:v>
                </c:pt>
                <c:pt idx="1116">
                  <c:v>49.9</c:v>
                </c:pt>
                <c:pt idx="1117">
                  <c:v>48.56</c:v>
                </c:pt>
                <c:pt idx="1118">
                  <c:v>46.74</c:v>
                </c:pt>
                <c:pt idx="1119">
                  <c:v>48.68</c:v>
                </c:pt>
                <c:pt idx="1120">
                  <c:v>52.21</c:v>
                </c:pt>
                <c:pt idx="1121">
                  <c:v>67.17</c:v>
                </c:pt>
                <c:pt idx="1122">
                  <c:v>80.400000000000006</c:v>
                </c:pt>
                <c:pt idx="1123">
                  <c:v>87.77</c:v>
                </c:pt>
                <c:pt idx="1124">
                  <c:v>97.32</c:v>
                </c:pt>
                <c:pt idx="1125">
                  <c:v>107</c:v>
                </c:pt>
                <c:pt idx="1126">
                  <c:v>91.86</c:v>
                </c:pt>
                <c:pt idx="1127">
                  <c:v>85.93</c:v>
                </c:pt>
                <c:pt idx="1128">
                  <c:v>76.97</c:v>
                </c:pt>
                <c:pt idx="1129">
                  <c:v>72.94</c:v>
                </c:pt>
                <c:pt idx="1130">
                  <c:v>70.08</c:v>
                </c:pt>
                <c:pt idx="1131">
                  <c:v>67.64</c:v>
                </c:pt>
                <c:pt idx="1132">
                  <c:v>70.069999999999993</c:v>
                </c:pt>
                <c:pt idx="1133">
                  <c:v>75.08</c:v>
                </c:pt>
                <c:pt idx="1134">
                  <c:v>90.2</c:v>
                </c:pt>
                <c:pt idx="1135">
                  <c:v>99.96</c:v>
                </c:pt>
                <c:pt idx="1136">
                  <c:v>102</c:v>
                </c:pt>
                <c:pt idx="1137">
                  <c:v>99.06</c:v>
                </c:pt>
                <c:pt idx="1138">
                  <c:v>91.68</c:v>
                </c:pt>
                <c:pt idx="1139">
                  <c:v>99.88</c:v>
                </c:pt>
                <c:pt idx="1140">
                  <c:v>108.7</c:v>
                </c:pt>
                <c:pt idx="1141">
                  <c:v>111.06</c:v>
                </c:pt>
                <c:pt idx="1142">
                  <c:v>84.08</c:v>
                </c:pt>
                <c:pt idx="1143">
                  <c:v>102.87</c:v>
                </c:pt>
                <c:pt idx="1144">
                  <c:v>117.98</c:v>
                </c:pt>
                <c:pt idx="1145">
                  <c:v>128.84</c:v>
                </c:pt>
                <c:pt idx="1146">
                  <c:v>130.33000000000001</c:v>
                </c:pt>
                <c:pt idx="1147">
                  <c:v>149.08000000000001</c:v>
                </c:pt>
                <c:pt idx="1148">
                  <c:v>150.05000000000001</c:v>
                </c:pt>
                <c:pt idx="1149">
                  <c:v>142.41999999999999</c:v>
                </c:pt>
                <c:pt idx="1150">
                  <c:v>122</c:v>
                </c:pt>
                <c:pt idx="1151">
                  <c:v>106.41</c:v>
                </c:pt>
                <c:pt idx="1152">
                  <c:v>85.01</c:v>
                </c:pt>
                <c:pt idx="1153">
                  <c:v>75.3</c:v>
                </c:pt>
                <c:pt idx="1154">
                  <c:v>72.55</c:v>
                </c:pt>
                <c:pt idx="1155">
                  <c:v>72.17</c:v>
                </c:pt>
                <c:pt idx="1156">
                  <c:v>71.02</c:v>
                </c:pt>
                <c:pt idx="1157">
                  <c:v>76.02</c:v>
                </c:pt>
                <c:pt idx="1158">
                  <c:v>91.15</c:v>
                </c:pt>
                <c:pt idx="1159">
                  <c:v>101.84</c:v>
                </c:pt>
                <c:pt idx="1160">
                  <c:v>100.98</c:v>
                </c:pt>
                <c:pt idx="1161">
                  <c:v>120.89</c:v>
                </c:pt>
                <c:pt idx="1162">
                  <c:v>121</c:v>
                </c:pt>
                <c:pt idx="1163">
                  <c:v>124.2</c:v>
                </c:pt>
                <c:pt idx="1164">
                  <c:v>125.72</c:v>
                </c:pt>
                <c:pt idx="1165">
                  <c:v>126.08</c:v>
                </c:pt>
                <c:pt idx="1166">
                  <c:v>132.72999999999999</c:v>
                </c:pt>
                <c:pt idx="1167">
                  <c:v>141.15</c:v>
                </c:pt>
                <c:pt idx="1168">
                  <c:v>142.41999999999999</c:v>
                </c:pt>
                <c:pt idx="1169">
                  <c:v>139.99</c:v>
                </c:pt>
                <c:pt idx="1170">
                  <c:v>133.04</c:v>
                </c:pt>
                <c:pt idx="1171">
                  <c:v>139.99</c:v>
                </c:pt>
                <c:pt idx="1172">
                  <c:v>136.74</c:v>
                </c:pt>
                <c:pt idx="1173">
                  <c:v>124.14</c:v>
                </c:pt>
                <c:pt idx="1174">
                  <c:v>107.57</c:v>
                </c:pt>
                <c:pt idx="1175">
                  <c:v>108.7</c:v>
                </c:pt>
                <c:pt idx="1176">
                  <c:v>83.93</c:v>
                </c:pt>
                <c:pt idx="1177">
                  <c:v>75.41</c:v>
                </c:pt>
                <c:pt idx="1178">
                  <c:v>71.099999999999994</c:v>
                </c:pt>
                <c:pt idx="1179">
                  <c:v>74.040000000000006</c:v>
                </c:pt>
                <c:pt idx="1180">
                  <c:v>74.41</c:v>
                </c:pt>
                <c:pt idx="1181">
                  <c:v>83.92</c:v>
                </c:pt>
                <c:pt idx="1182">
                  <c:v>94.92</c:v>
                </c:pt>
                <c:pt idx="1183">
                  <c:v>109.29</c:v>
                </c:pt>
                <c:pt idx="1184">
                  <c:v>111.86</c:v>
                </c:pt>
                <c:pt idx="1185">
                  <c:v>94.95</c:v>
                </c:pt>
                <c:pt idx="1186">
                  <c:v>85.26</c:v>
                </c:pt>
                <c:pt idx="1187">
                  <c:v>110.12</c:v>
                </c:pt>
                <c:pt idx="1188">
                  <c:v>112.89</c:v>
                </c:pt>
                <c:pt idx="1189">
                  <c:v>108.09</c:v>
                </c:pt>
                <c:pt idx="1190">
                  <c:v>122.01</c:v>
                </c:pt>
                <c:pt idx="1191">
                  <c:v>109.19</c:v>
                </c:pt>
                <c:pt idx="1192">
                  <c:v>110.53</c:v>
                </c:pt>
                <c:pt idx="1193">
                  <c:v>95.85</c:v>
                </c:pt>
                <c:pt idx="1194">
                  <c:v>134.82</c:v>
                </c:pt>
                <c:pt idx="1195">
                  <c:v>136.77000000000001</c:v>
                </c:pt>
                <c:pt idx="1196">
                  <c:v>145.49</c:v>
                </c:pt>
                <c:pt idx="1197">
                  <c:v>123.23</c:v>
                </c:pt>
                <c:pt idx="1198">
                  <c:v>112.86</c:v>
                </c:pt>
                <c:pt idx="1199">
                  <c:v>83.93</c:v>
                </c:pt>
                <c:pt idx="1200">
                  <c:v>88.02</c:v>
                </c:pt>
                <c:pt idx="1201">
                  <c:v>77.03</c:v>
                </c:pt>
                <c:pt idx="1202">
                  <c:v>68.599999999999994</c:v>
                </c:pt>
                <c:pt idx="1203">
                  <c:v>63.02</c:v>
                </c:pt>
                <c:pt idx="1204">
                  <c:v>69.08</c:v>
                </c:pt>
                <c:pt idx="1205">
                  <c:v>75.08</c:v>
                </c:pt>
                <c:pt idx="1206">
                  <c:v>83.95</c:v>
                </c:pt>
                <c:pt idx="1207">
                  <c:v>108.7</c:v>
                </c:pt>
                <c:pt idx="1208">
                  <c:v>118.75</c:v>
                </c:pt>
                <c:pt idx="1209">
                  <c:v>90.14</c:v>
                </c:pt>
                <c:pt idx="1210">
                  <c:v>105</c:v>
                </c:pt>
                <c:pt idx="1211">
                  <c:v>115.72</c:v>
                </c:pt>
                <c:pt idx="1212">
                  <c:v>128.30000000000001</c:v>
                </c:pt>
                <c:pt idx="1213">
                  <c:v>118.6</c:v>
                </c:pt>
                <c:pt idx="1214">
                  <c:v>119.85</c:v>
                </c:pt>
                <c:pt idx="1215">
                  <c:v>132.33000000000001</c:v>
                </c:pt>
                <c:pt idx="1216">
                  <c:v>146.56</c:v>
                </c:pt>
                <c:pt idx="1217">
                  <c:v>146.27000000000001</c:v>
                </c:pt>
                <c:pt idx="1218">
                  <c:v>154.97999999999999</c:v>
                </c:pt>
                <c:pt idx="1219">
                  <c:v>154.97999999999999</c:v>
                </c:pt>
                <c:pt idx="1220">
                  <c:v>158.76</c:v>
                </c:pt>
                <c:pt idx="1221">
                  <c:v>142.29</c:v>
                </c:pt>
                <c:pt idx="1222">
                  <c:v>125.32</c:v>
                </c:pt>
                <c:pt idx="1223">
                  <c:v>97.91</c:v>
                </c:pt>
                <c:pt idx="1224">
                  <c:v>104</c:v>
                </c:pt>
                <c:pt idx="1225">
                  <c:v>83.95</c:v>
                </c:pt>
                <c:pt idx="1226">
                  <c:v>79.010000000000005</c:v>
                </c:pt>
                <c:pt idx="1227">
                  <c:v>63.62</c:v>
                </c:pt>
                <c:pt idx="1228">
                  <c:v>67</c:v>
                </c:pt>
                <c:pt idx="1229">
                  <c:v>73.599999999999994</c:v>
                </c:pt>
                <c:pt idx="1230">
                  <c:v>101.84</c:v>
                </c:pt>
                <c:pt idx="1231">
                  <c:v>132.33000000000001</c:v>
                </c:pt>
                <c:pt idx="1232">
                  <c:v>142.29</c:v>
                </c:pt>
                <c:pt idx="1233">
                  <c:v>136.83000000000001</c:v>
                </c:pt>
                <c:pt idx="1234">
                  <c:v>134.32</c:v>
                </c:pt>
                <c:pt idx="1235">
                  <c:v>137.43</c:v>
                </c:pt>
                <c:pt idx="1236">
                  <c:v>142.29</c:v>
                </c:pt>
                <c:pt idx="1237">
                  <c:v>142.08000000000001</c:v>
                </c:pt>
                <c:pt idx="1238">
                  <c:v>146.15</c:v>
                </c:pt>
                <c:pt idx="1239">
                  <c:v>152.44999999999999</c:v>
                </c:pt>
                <c:pt idx="1240">
                  <c:v>153.21</c:v>
                </c:pt>
                <c:pt idx="1241">
                  <c:v>166.68</c:v>
                </c:pt>
                <c:pt idx="1242">
                  <c:v>172.77</c:v>
                </c:pt>
                <c:pt idx="1243">
                  <c:v>172.77</c:v>
                </c:pt>
                <c:pt idx="1244">
                  <c:v>180.05</c:v>
                </c:pt>
                <c:pt idx="1245">
                  <c:v>172.19</c:v>
                </c:pt>
                <c:pt idx="1246">
                  <c:v>170</c:v>
                </c:pt>
                <c:pt idx="1247">
                  <c:v>119.72</c:v>
                </c:pt>
                <c:pt idx="1248">
                  <c:v>142.25</c:v>
                </c:pt>
                <c:pt idx="1249">
                  <c:v>111.77</c:v>
                </c:pt>
                <c:pt idx="1250">
                  <c:v>83.93</c:v>
                </c:pt>
                <c:pt idx="1251">
                  <c:v>83.93</c:v>
                </c:pt>
                <c:pt idx="1252">
                  <c:v>79.66</c:v>
                </c:pt>
                <c:pt idx="1253">
                  <c:v>77.099999999999994</c:v>
                </c:pt>
                <c:pt idx="1254">
                  <c:v>92.07</c:v>
                </c:pt>
                <c:pt idx="1255">
                  <c:v>103.25</c:v>
                </c:pt>
                <c:pt idx="1256">
                  <c:v>83.93</c:v>
                </c:pt>
                <c:pt idx="1257">
                  <c:v>83.93</c:v>
                </c:pt>
                <c:pt idx="1258">
                  <c:v>83.93</c:v>
                </c:pt>
                <c:pt idx="1259">
                  <c:v>83.66</c:v>
                </c:pt>
                <c:pt idx="1260">
                  <c:v>83.93</c:v>
                </c:pt>
                <c:pt idx="1261">
                  <c:v>79.790000000000006</c:v>
                </c:pt>
                <c:pt idx="1262">
                  <c:v>73.69</c:v>
                </c:pt>
                <c:pt idx="1263">
                  <c:v>83.93</c:v>
                </c:pt>
                <c:pt idx="1264">
                  <c:v>83.93</c:v>
                </c:pt>
                <c:pt idx="1265">
                  <c:v>83.93</c:v>
                </c:pt>
                <c:pt idx="1266">
                  <c:v>83.93</c:v>
                </c:pt>
                <c:pt idx="1267">
                  <c:v>93.85</c:v>
                </c:pt>
                <c:pt idx="1268">
                  <c:v>129.91999999999999</c:v>
                </c:pt>
                <c:pt idx="1269">
                  <c:v>129.05000000000001</c:v>
                </c:pt>
                <c:pt idx="1270">
                  <c:v>83.93</c:v>
                </c:pt>
                <c:pt idx="1271">
                  <c:v>64.62</c:v>
                </c:pt>
                <c:pt idx="1272">
                  <c:v>78.66</c:v>
                </c:pt>
                <c:pt idx="1273">
                  <c:v>77.010000000000005</c:v>
                </c:pt>
                <c:pt idx="1274">
                  <c:v>50.84</c:v>
                </c:pt>
                <c:pt idx="1275">
                  <c:v>49.79</c:v>
                </c:pt>
                <c:pt idx="1276">
                  <c:v>50</c:v>
                </c:pt>
                <c:pt idx="1277">
                  <c:v>52.35</c:v>
                </c:pt>
                <c:pt idx="1278">
                  <c:v>50.02</c:v>
                </c:pt>
                <c:pt idx="1279">
                  <c:v>56.89</c:v>
                </c:pt>
                <c:pt idx="1280">
                  <c:v>57.79</c:v>
                </c:pt>
                <c:pt idx="1281">
                  <c:v>57.76</c:v>
                </c:pt>
                <c:pt idx="1282">
                  <c:v>59.16</c:v>
                </c:pt>
                <c:pt idx="1283">
                  <c:v>59.25</c:v>
                </c:pt>
                <c:pt idx="1284">
                  <c:v>60.1</c:v>
                </c:pt>
                <c:pt idx="1285">
                  <c:v>56.03</c:v>
                </c:pt>
                <c:pt idx="1286">
                  <c:v>56.9</c:v>
                </c:pt>
                <c:pt idx="1287">
                  <c:v>66.72</c:v>
                </c:pt>
                <c:pt idx="1288">
                  <c:v>77.069999999999993</c:v>
                </c:pt>
                <c:pt idx="1289">
                  <c:v>84.42</c:v>
                </c:pt>
                <c:pt idx="1290">
                  <c:v>102.68</c:v>
                </c:pt>
                <c:pt idx="1291">
                  <c:v>108.19</c:v>
                </c:pt>
                <c:pt idx="1292">
                  <c:v>132.32</c:v>
                </c:pt>
                <c:pt idx="1293">
                  <c:v>136.96</c:v>
                </c:pt>
                <c:pt idx="1294">
                  <c:v>108.4</c:v>
                </c:pt>
                <c:pt idx="1295">
                  <c:v>73.03</c:v>
                </c:pt>
                <c:pt idx="1296">
                  <c:v>61.65</c:v>
                </c:pt>
                <c:pt idx="1297">
                  <c:v>57.01</c:v>
                </c:pt>
                <c:pt idx="1298">
                  <c:v>55.99</c:v>
                </c:pt>
                <c:pt idx="1299">
                  <c:v>52.14</c:v>
                </c:pt>
                <c:pt idx="1300">
                  <c:v>51.63</c:v>
                </c:pt>
                <c:pt idx="1301">
                  <c:v>59.86</c:v>
                </c:pt>
                <c:pt idx="1302">
                  <c:v>82.18</c:v>
                </c:pt>
                <c:pt idx="1303">
                  <c:v>90.14</c:v>
                </c:pt>
                <c:pt idx="1304">
                  <c:v>97.47</c:v>
                </c:pt>
                <c:pt idx="1305">
                  <c:v>87.74</c:v>
                </c:pt>
                <c:pt idx="1306">
                  <c:v>82.8</c:v>
                </c:pt>
                <c:pt idx="1307">
                  <c:v>79.95</c:v>
                </c:pt>
                <c:pt idx="1308">
                  <c:v>77.900000000000006</c:v>
                </c:pt>
                <c:pt idx="1309">
                  <c:v>70.08</c:v>
                </c:pt>
                <c:pt idx="1310">
                  <c:v>84.84</c:v>
                </c:pt>
                <c:pt idx="1311">
                  <c:v>102.91</c:v>
                </c:pt>
                <c:pt idx="1312">
                  <c:v>148.47999999999999</c:v>
                </c:pt>
                <c:pt idx="1313">
                  <c:v>107.58</c:v>
                </c:pt>
                <c:pt idx="1314">
                  <c:v>131.81</c:v>
                </c:pt>
                <c:pt idx="1315">
                  <c:v>148.47999999999999</c:v>
                </c:pt>
                <c:pt idx="1316">
                  <c:v>163.01</c:v>
                </c:pt>
                <c:pt idx="1317">
                  <c:v>160.06</c:v>
                </c:pt>
                <c:pt idx="1318">
                  <c:v>144.31</c:v>
                </c:pt>
                <c:pt idx="1319">
                  <c:v>119.96</c:v>
                </c:pt>
                <c:pt idx="1320">
                  <c:v>94.06</c:v>
                </c:pt>
                <c:pt idx="1321">
                  <c:v>78.59</c:v>
                </c:pt>
                <c:pt idx="1322">
                  <c:v>77.790000000000006</c:v>
                </c:pt>
                <c:pt idx="1323">
                  <c:v>75.03</c:v>
                </c:pt>
                <c:pt idx="1324">
                  <c:v>75.010000000000005</c:v>
                </c:pt>
                <c:pt idx="1325">
                  <c:v>78.61</c:v>
                </c:pt>
                <c:pt idx="1326">
                  <c:v>100.82</c:v>
                </c:pt>
                <c:pt idx="1327">
                  <c:v>130</c:v>
                </c:pt>
                <c:pt idx="1328">
                  <c:v>118.52</c:v>
                </c:pt>
                <c:pt idx="1329">
                  <c:v>104.06</c:v>
                </c:pt>
                <c:pt idx="1330">
                  <c:v>96.23</c:v>
                </c:pt>
                <c:pt idx="1331">
                  <c:v>95.21</c:v>
                </c:pt>
                <c:pt idx="1332">
                  <c:v>94.79</c:v>
                </c:pt>
                <c:pt idx="1333">
                  <c:v>88.96</c:v>
                </c:pt>
                <c:pt idx="1334">
                  <c:v>85.48</c:v>
                </c:pt>
                <c:pt idx="1335">
                  <c:v>109.64</c:v>
                </c:pt>
                <c:pt idx="1336">
                  <c:v>172.77</c:v>
                </c:pt>
                <c:pt idx="1337">
                  <c:v>184.56</c:v>
                </c:pt>
                <c:pt idx="1338">
                  <c:v>200</c:v>
                </c:pt>
                <c:pt idx="1339">
                  <c:v>179.92</c:v>
                </c:pt>
                <c:pt idx="1340">
                  <c:v>184.56</c:v>
                </c:pt>
                <c:pt idx="1341">
                  <c:v>172.77</c:v>
                </c:pt>
                <c:pt idx="1342">
                  <c:v>172.77</c:v>
                </c:pt>
                <c:pt idx="1343">
                  <c:v>128.16</c:v>
                </c:pt>
                <c:pt idx="1344">
                  <c:v>124.57</c:v>
                </c:pt>
                <c:pt idx="1345">
                  <c:v>89.33</c:v>
                </c:pt>
                <c:pt idx="1346">
                  <c:v>78.7</c:v>
                </c:pt>
                <c:pt idx="1347">
                  <c:v>78.7</c:v>
                </c:pt>
                <c:pt idx="1348">
                  <c:v>78.7</c:v>
                </c:pt>
                <c:pt idx="1349">
                  <c:v>102.09</c:v>
                </c:pt>
                <c:pt idx="1350">
                  <c:v>127.53</c:v>
                </c:pt>
                <c:pt idx="1351">
                  <c:v>200.32</c:v>
                </c:pt>
                <c:pt idx="1352">
                  <c:v>188.9</c:v>
                </c:pt>
                <c:pt idx="1353">
                  <c:v>183.03</c:v>
                </c:pt>
                <c:pt idx="1354">
                  <c:v>112.98</c:v>
                </c:pt>
                <c:pt idx="1355">
                  <c:v>115.45</c:v>
                </c:pt>
                <c:pt idx="1356">
                  <c:v>128.94999999999999</c:v>
                </c:pt>
                <c:pt idx="1357">
                  <c:v>140.61000000000001</c:v>
                </c:pt>
                <c:pt idx="1358">
                  <c:v>138.47999999999999</c:v>
                </c:pt>
                <c:pt idx="1359">
                  <c:v>181.4</c:v>
                </c:pt>
                <c:pt idx="1360">
                  <c:v>184.55</c:v>
                </c:pt>
                <c:pt idx="1361">
                  <c:v>198.29</c:v>
                </c:pt>
                <c:pt idx="1362">
                  <c:v>202.36</c:v>
                </c:pt>
                <c:pt idx="1363">
                  <c:v>200.32</c:v>
                </c:pt>
                <c:pt idx="1364">
                  <c:v>203.37</c:v>
                </c:pt>
                <c:pt idx="1365">
                  <c:v>201.07</c:v>
                </c:pt>
                <c:pt idx="1366">
                  <c:v>193.2</c:v>
                </c:pt>
                <c:pt idx="1367">
                  <c:v>162.69999999999999</c:v>
                </c:pt>
                <c:pt idx="1368">
                  <c:v>85.53</c:v>
                </c:pt>
                <c:pt idx="1369">
                  <c:v>80.989999999999995</c:v>
                </c:pt>
                <c:pt idx="1370">
                  <c:v>78.150000000000006</c:v>
                </c:pt>
                <c:pt idx="1371">
                  <c:v>76.97</c:v>
                </c:pt>
                <c:pt idx="1372">
                  <c:v>78.010000000000005</c:v>
                </c:pt>
                <c:pt idx="1373">
                  <c:v>82.34</c:v>
                </c:pt>
                <c:pt idx="1374">
                  <c:v>97.79</c:v>
                </c:pt>
                <c:pt idx="1375">
                  <c:v>125.1</c:v>
                </c:pt>
                <c:pt idx="1376">
                  <c:v>126.2</c:v>
                </c:pt>
                <c:pt idx="1377">
                  <c:v>116.1</c:v>
                </c:pt>
                <c:pt idx="1378">
                  <c:v>110.05</c:v>
                </c:pt>
                <c:pt idx="1379">
                  <c:v>108.08</c:v>
                </c:pt>
                <c:pt idx="1380">
                  <c:v>135.09</c:v>
                </c:pt>
                <c:pt idx="1381">
                  <c:v>102.69</c:v>
                </c:pt>
                <c:pt idx="1382">
                  <c:v>115.08</c:v>
                </c:pt>
                <c:pt idx="1383">
                  <c:v>111.32</c:v>
                </c:pt>
                <c:pt idx="1384">
                  <c:v>105.76</c:v>
                </c:pt>
                <c:pt idx="1385">
                  <c:v>103.48</c:v>
                </c:pt>
                <c:pt idx="1386">
                  <c:v>107.48</c:v>
                </c:pt>
                <c:pt idx="1387">
                  <c:v>110.95</c:v>
                </c:pt>
                <c:pt idx="1388">
                  <c:v>111.74</c:v>
                </c:pt>
                <c:pt idx="1389">
                  <c:v>97.13</c:v>
                </c:pt>
                <c:pt idx="1390">
                  <c:v>83</c:v>
                </c:pt>
                <c:pt idx="1391">
                  <c:v>70.599999999999994</c:v>
                </c:pt>
                <c:pt idx="1392">
                  <c:v>65.03</c:v>
                </c:pt>
                <c:pt idx="1393">
                  <c:v>63.5</c:v>
                </c:pt>
                <c:pt idx="1394">
                  <c:v>62.97</c:v>
                </c:pt>
                <c:pt idx="1395">
                  <c:v>64.069999999999993</c:v>
                </c:pt>
                <c:pt idx="1396">
                  <c:v>64.23</c:v>
                </c:pt>
                <c:pt idx="1397">
                  <c:v>66.540000000000006</c:v>
                </c:pt>
                <c:pt idx="1398">
                  <c:v>103.59</c:v>
                </c:pt>
                <c:pt idx="1399">
                  <c:v>203.32</c:v>
                </c:pt>
                <c:pt idx="1400">
                  <c:v>189.29</c:v>
                </c:pt>
                <c:pt idx="1401">
                  <c:v>94.49</c:v>
                </c:pt>
                <c:pt idx="1402">
                  <c:v>77.52</c:v>
                </c:pt>
                <c:pt idx="1403">
                  <c:v>69.08</c:v>
                </c:pt>
                <c:pt idx="1404">
                  <c:v>64.739999999999995</c:v>
                </c:pt>
                <c:pt idx="1405">
                  <c:v>59.15</c:v>
                </c:pt>
                <c:pt idx="1406">
                  <c:v>59.05</c:v>
                </c:pt>
                <c:pt idx="1407">
                  <c:v>58.08</c:v>
                </c:pt>
                <c:pt idx="1408">
                  <c:v>202.09</c:v>
                </c:pt>
                <c:pt idx="1409">
                  <c:v>203.93</c:v>
                </c:pt>
                <c:pt idx="1410">
                  <c:v>203.93</c:v>
                </c:pt>
                <c:pt idx="1411">
                  <c:v>203.93</c:v>
                </c:pt>
                <c:pt idx="1412">
                  <c:v>209.62</c:v>
                </c:pt>
                <c:pt idx="1413">
                  <c:v>202.08</c:v>
                </c:pt>
                <c:pt idx="1414">
                  <c:v>193.15</c:v>
                </c:pt>
                <c:pt idx="1415">
                  <c:v>152.49</c:v>
                </c:pt>
                <c:pt idx="1416">
                  <c:v>131.44</c:v>
                </c:pt>
                <c:pt idx="1417">
                  <c:v>90.91</c:v>
                </c:pt>
                <c:pt idx="1418">
                  <c:v>77.040000000000006</c:v>
                </c:pt>
                <c:pt idx="1419">
                  <c:v>66.37</c:v>
                </c:pt>
                <c:pt idx="1420">
                  <c:v>65.069999999999993</c:v>
                </c:pt>
                <c:pt idx="1421">
                  <c:v>63.53</c:v>
                </c:pt>
                <c:pt idx="1422">
                  <c:v>80.8</c:v>
                </c:pt>
                <c:pt idx="1423">
                  <c:v>78.7</c:v>
                </c:pt>
                <c:pt idx="1424">
                  <c:v>92.04</c:v>
                </c:pt>
                <c:pt idx="1425">
                  <c:v>79.09</c:v>
                </c:pt>
                <c:pt idx="1426">
                  <c:v>65.069999999999993</c:v>
                </c:pt>
                <c:pt idx="1427">
                  <c:v>67.709999999999994</c:v>
                </c:pt>
                <c:pt idx="1428">
                  <c:v>68.319999999999993</c:v>
                </c:pt>
                <c:pt idx="1429">
                  <c:v>65.069999999999993</c:v>
                </c:pt>
                <c:pt idx="1430">
                  <c:v>65.069999999999993</c:v>
                </c:pt>
                <c:pt idx="1431">
                  <c:v>101.88</c:v>
                </c:pt>
                <c:pt idx="1432">
                  <c:v>162.88</c:v>
                </c:pt>
                <c:pt idx="1433">
                  <c:v>202.04</c:v>
                </c:pt>
                <c:pt idx="1434">
                  <c:v>203.96</c:v>
                </c:pt>
                <c:pt idx="1435">
                  <c:v>193.39</c:v>
                </c:pt>
                <c:pt idx="1436">
                  <c:v>203.96</c:v>
                </c:pt>
                <c:pt idx="1437">
                  <c:v>203.15</c:v>
                </c:pt>
                <c:pt idx="1438">
                  <c:v>172.85</c:v>
                </c:pt>
                <c:pt idx="1439">
                  <c:v>114.65</c:v>
                </c:pt>
                <c:pt idx="1440">
                  <c:v>115.49</c:v>
                </c:pt>
                <c:pt idx="1441">
                  <c:v>78.540000000000006</c:v>
                </c:pt>
                <c:pt idx="1442">
                  <c:v>77</c:v>
                </c:pt>
                <c:pt idx="1443">
                  <c:v>77.02</c:v>
                </c:pt>
                <c:pt idx="1444">
                  <c:v>46.6</c:v>
                </c:pt>
                <c:pt idx="1445">
                  <c:v>31.36</c:v>
                </c:pt>
                <c:pt idx="1446">
                  <c:v>38.549999999999997</c:v>
                </c:pt>
                <c:pt idx="1447">
                  <c:v>71.11</c:v>
                </c:pt>
                <c:pt idx="1448">
                  <c:v>26.89</c:v>
                </c:pt>
                <c:pt idx="1449">
                  <c:v>45.04</c:v>
                </c:pt>
                <c:pt idx="1450">
                  <c:v>49</c:v>
                </c:pt>
                <c:pt idx="1451">
                  <c:v>71.86</c:v>
                </c:pt>
                <c:pt idx="1452">
                  <c:v>77.03</c:v>
                </c:pt>
                <c:pt idx="1453">
                  <c:v>70.680000000000007</c:v>
                </c:pt>
                <c:pt idx="1454">
                  <c:v>77.02</c:v>
                </c:pt>
                <c:pt idx="1455">
                  <c:v>68.78</c:v>
                </c:pt>
                <c:pt idx="1456">
                  <c:v>135.03</c:v>
                </c:pt>
                <c:pt idx="1457">
                  <c:v>162.78</c:v>
                </c:pt>
                <c:pt idx="1458">
                  <c:v>184.76</c:v>
                </c:pt>
                <c:pt idx="1459">
                  <c:v>129.62</c:v>
                </c:pt>
                <c:pt idx="1460">
                  <c:v>184.76</c:v>
                </c:pt>
                <c:pt idx="1461">
                  <c:v>155.33000000000001</c:v>
                </c:pt>
                <c:pt idx="1462">
                  <c:v>78.540000000000006</c:v>
                </c:pt>
                <c:pt idx="1463">
                  <c:v>56.58</c:v>
                </c:pt>
                <c:pt idx="1464">
                  <c:v>55.08</c:v>
                </c:pt>
                <c:pt idx="1465">
                  <c:v>44.25</c:v>
                </c:pt>
                <c:pt idx="1466">
                  <c:v>42.98</c:v>
                </c:pt>
                <c:pt idx="1467">
                  <c:v>45.03</c:v>
                </c:pt>
                <c:pt idx="1468">
                  <c:v>53.01</c:v>
                </c:pt>
                <c:pt idx="1469">
                  <c:v>77.099999999999994</c:v>
                </c:pt>
                <c:pt idx="1470">
                  <c:v>134.94999999999999</c:v>
                </c:pt>
                <c:pt idx="1471">
                  <c:v>101.94</c:v>
                </c:pt>
                <c:pt idx="1472">
                  <c:v>120.06</c:v>
                </c:pt>
                <c:pt idx="1473">
                  <c:v>120.46</c:v>
                </c:pt>
                <c:pt idx="1474">
                  <c:v>109.15</c:v>
                </c:pt>
                <c:pt idx="1475">
                  <c:v>109.91</c:v>
                </c:pt>
                <c:pt idx="1476">
                  <c:v>107.95</c:v>
                </c:pt>
                <c:pt idx="1477">
                  <c:v>107.02</c:v>
                </c:pt>
                <c:pt idx="1478">
                  <c:v>109.27</c:v>
                </c:pt>
                <c:pt idx="1479">
                  <c:v>124.99</c:v>
                </c:pt>
                <c:pt idx="1480">
                  <c:v>130</c:v>
                </c:pt>
                <c:pt idx="1481">
                  <c:v>143.63999999999999</c:v>
                </c:pt>
                <c:pt idx="1482">
                  <c:v>193.31</c:v>
                </c:pt>
                <c:pt idx="1483">
                  <c:v>209.69</c:v>
                </c:pt>
                <c:pt idx="1484">
                  <c:v>214.26</c:v>
                </c:pt>
                <c:pt idx="1485">
                  <c:v>184.91</c:v>
                </c:pt>
                <c:pt idx="1486">
                  <c:v>136.68</c:v>
                </c:pt>
                <c:pt idx="1487">
                  <c:v>94.16</c:v>
                </c:pt>
                <c:pt idx="1488">
                  <c:v>125.19</c:v>
                </c:pt>
                <c:pt idx="1489">
                  <c:v>95.01</c:v>
                </c:pt>
                <c:pt idx="1490">
                  <c:v>80.44</c:v>
                </c:pt>
                <c:pt idx="1491">
                  <c:v>77.069999999999993</c:v>
                </c:pt>
                <c:pt idx="1492">
                  <c:v>77.09</c:v>
                </c:pt>
                <c:pt idx="1493">
                  <c:v>94.58</c:v>
                </c:pt>
                <c:pt idx="1494">
                  <c:v>93.78</c:v>
                </c:pt>
                <c:pt idx="1495">
                  <c:v>134.94</c:v>
                </c:pt>
                <c:pt idx="1496">
                  <c:v>151.56</c:v>
                </c:pt>
                <c:pt idx="1497">
                  <c:v>122.15</c:v>
                </c:pt>
                <c:pt idx="1498">
                  <c:v>105.83</c:v>
                </c:pt>
                <c:pt idx="1499">
                  <c:v>104.33</c:v>
                </c:pt>
                <c:pt idx="1500">
                  <c:v>129.62</c:v>
                </c:pt>
                <c:pt idx="1501">
                  <c:v>152.61000000000001</c:v>
                </c:pt>
                <c:pt idx="1502">
                  <c:v>169.13</c:v>
                </c:pt>
                <c:pt idx="1503">
                  <c:v>194.93</c:v>
                </c:pt>
                <c:pt idx="1504">
                  <c:v>152.61000000000001</c:v>
                </c:pt>
                <c:pt idx="1505">
                  <c:v>169.13</c:v>
                </c:pt>
                <c:pt idx="1506">
                  <c:v>187.21</c:v>
                </c:pt>
                <c:pt idx="1507">
                  <c:v>195.62</c:v>
                </c:pt>
                <c:pt idx="1508">
                  <c:v>211.95</c:v>
                </c:pt>
                <c:pt idx="1509">
                  <c:v>195.62</c:v>
                </c:pt>
                <c:pt idx="1510">
                  <c:v>190.05</c:v>
                </c:pt>
                <c:pt idx="1511">
                  <c:v>124.2</c:v>
                </c:pt>
                <c:pt idx="1512">
                  <c:v>93.72</c:v>
                </c:pt>
                <c:pt idx="1513">
                  <c:v>85.1</c:v>
                </c:pt>
                <c:pt idx="1514">
                  <c:v>83.93</c:v>
                </c:pt>
                <c:pt idx="1515">
                  <c:v>82.1</c:v>
                </c:pt>
                <c:pt idx="1516">
                  <c:v>82.32</c:v>
                </c:pt>
                <c:pt idx="1517">
                  <c:v>88.51</c:v>
                </c:pt>
                <c:pt idx="1518">
                  <c:v>107.96</c:v>
                </c:pt>
                <c:pt idx="1519">
                  <c:v>134.04</c:v>
                </c:pt>
                <c:pt idx="1520">
                  <c:v>121.61</c:v>
                </c:pt>
                <c:pt idx="1521">
                  <c:v>108.98</c:v>
                </c:pt>
                <c:pt idx="1522">
                  <c:v>92.97</c:v>
                </c:pt>
                <c:pt idx="1523">
                  <c:v>88.63</c:v>
                </c:pt>
                <c:pt idx="1524">
                  <c:v>84.6</c:v>
                </c:pt>
                <c:pt idx="1525">
                  <c:v>82.21</c:v>
                </c:pt>
                <c:pt idx="1526">
                  <c:v>80.989999999999995</c:v>
                </c:pt>
                <c:pt idx="1527">
                  <c:v>82.96</c:v>
                </c:pt>
                <c:pt idx="1528">
                  <c:v>93</c:v>
                </c:pt>
                <c:pt idx="1529">
                  <c:v>118.02</c:v>
                </c:pt>
                <c:pt idx="1530">
                  <c:v>119.96</c:v>
                </c:pt>
                <c:pt idx="1531">
                  <c:v>152.65</c:v>
                </c:pt>
                <c:pt idx="1532">
                  <c:v>203.54</c:v>
                </c:pt>
                <c:pt idx="1533">
                  <c:v>127.53</c:v>
                </c:pt>
                <c:pt idx="1534">
                  <c:v>122.33</c:v>
                </c:pt>
                <c:pt idx="1535">
                  <c:v>106.77</c:v>
                </c:pt>
                <c:pt idx="1536">
                  <c:v>115.64</c:v>
                </c:pt>
                <c:pt idx="1537">
                  <c:v>92.17</c:v>
                </c:pt>
                <c:pt idx="1538">
                  <c:v>90.05</c:v>
                </c:pt>
                <c:pt idx="1539">
                  <c:v>87</c:v>
                </c:pt>
                <c:pt idx="1540">
                  <c:v>84.64</c:v>
                </c:pt>
                <c:pt idx="1541">
                  <c:v>87.02</c:v>
                </c:pt>
                <c:pt idx="1542">
                  <c:v>106.92</c:v>
                </c:pt>
                <c:pt idx="1543">
                  <c:v>120</c:v>
                </c:pt>
                <c:pt idx="1544">
                  <c:v>120.77</c:v>
                </c:pt>
                <c:pt idx="1545">
                  <c:v>109</c:v>
                </c:pt>
                <c:pt idx="1546">
                  <c:v>102.72</c:v>
                </c:pt>
                <c:pt idx="1547">
                  <c:v>103.95</c:v>
                </c:pt>
                <c:pt idx="1548">
                  <c:v>140.12</c:v>
                </c:pt>
                <c:pt idx="1549">
                  <c:v>143.04</c:v>
                </c:pt>
                <c:pt idx="1550">
                  <c:v>151.59</c:v>
                </c:pt>
                <c:pt idx="1551">
                  <c:v>173.08</c:v>
                </c:pt>
                <c:pt idx="1552">
                  <c:v>163.76</c:v>
                </c:pt>
                <c:pt idx="1553">
                  <c:v>165.07</c:v>
                </c:pt>
                <c:pt idx="1554">
                  <c:v>202.1</c:v>
                </c:pt>
                <c:pt idx="1555">
                  <c:v>209.94</c:v>
                </c:pt>
                <c:pt idx="1556">
                  <c:v>214.19</c:v>
                </c:pt>
                <c:pt idx="1557">
                  <c:v>171.39</c:v>
                </c:pt>
                <c:pt idx="1558">
                  <c:v>161.16</c:v>
                </c:pt>
                <c:pt idx="1559">
                  <c:v>112.76</c:v>
                </c:pt>
                <c:pt idx="1560">
                  <c:v>122.33</c:v>
                </c:pt>
                <c:pt idx="1561">
                  <c:v>95.03</c:v>
                </c:pt>
                <c:pt idx="1562">
                  <c:v>81.260000000000005</c:v>
                </c:pt>
                <c:pt idx="1563">
                  <c:v>79.959999999999994</c:v>
                </c:pt>
                <c:pt idx="1564">
                  <c:v>81.3</c:v>
                </c:pt>
                <c:pt idx="1565">
                  <c:v>100.07</c:v>
                </c:pt>
                <c:pt idx="1566">
                  <c:v>113</c:v>
                </c:pt>
                <c:pt idx="1567">
                  <c:v>124</c:v>
                </c:pt>
                <c:pt idx="1568">
                  <c:v>121.93</c:v>
                </c:pt>
                <c:pt idx="1569">
                  <c:v>109.66</c:v>
                </c:pt>
                <c:pt idx="1570">
                  <c:v>99.98</c:v>
                </c:pt>
                <c:pt idx="1571">
                  <c:v>92.36</c:v>
                </c:pt>
                <c:pt idx="1572">
                  <c:v>89.93</c:v>
                </c:pt>
                <c:pt idx="1573">
                  <c:v>85.45</c:v>
                </c:pt>
                <c:pt idx="1574">
                  <c:v>85.88</c:v>
                </c:pt>
                <c:pt idx="1575">
                  <c:v>85.4</c:v>
                </c:pt>
                <c:pt idx="1576">
                  <c:v>108.72</c:v>
                </c:pt>
                <c:pt idx="1577">
                  <c:v>88.34</c:v>
                </c:pt>
                <c:pt idx="1578">
                  <c:v>120.05</c:v>
                </c:pt>
                <c:pt idx="1579">
                  <c:v>137.88</c:v>
                </c:pt>
                <c:pt idx="1580">
                  <c:v>175.03</c:v>
                </c:pt>
                <c:pt idx="1581">
                  <c:v>135.13</c:v>
                </c:pt>
                <c:pt idx="1582">
                  <c:v>122.83</c:v>
                </c:pt>
                <c:pt idx="1583">
                  <c:v>113.35</c:v>
                </c:pt>
                <c:pt idx="1584">
                  <c:v>95.05</c:v>
                </c:pt>
                <c:pt idx="1585">
                  <c:v>78.739999999999995</c:v>
                </c:pt>
                <c:pt idx="1586">
                  <c:v>73.040000000000006</c:v>
                </c:pt>
                <c:pt idx="1587">
                  <c:v>69.45</c:v>
                </c:pt>
                <c:pt idx="1588">
                  <c:v>69.06</c:v>
                </c:pt>
                <c:pt idx="1589">
                  <c:v>69.2</c:v>
                </c:pt>
                <c:pt idx="1590">
                  <c:v>82.73</c:v>
                </c:pt>
                <c:pt idx="1591">
                  <c:v>93.74</c:v>
                </c:pt>
                <c:pt idx="1592">
                  <c:v>87.91</c:v>
                </c:pt>
                <c:pt idx="1593">
                  <c:v>86.4</c:v>
                </c:pt>
                <c:pt idx="1594">
                  <c:v>87.3</c:v>
                </c:pt>
                <c:pt idx="1595">
                  <c:v>92.42</c:v>
                </c:pt>
                <c:pt idx="1596">
                  <c:v>94.52</c:v>
                </c:pt>
                <c:pt idx="1597">
                  <c:v>89.98</c:v>
                </c:pt>
                <c:pt idx="1598">
                  <c:v>94.97</c:v>
                </c:pt>
                <c:pt idx="1599">
                  <c:v>112.89</c:v>
                </c:pt>
                <c:pt idx="1600">
                  <c:v>104.59</c:v>
                </c:pt>
                <c:pt idx="1601">
                  <c:v>123.7</c:v>
                </c:pt>
                <c:pt idx="1602">
                  <c:v>139.53</c:v>
                </c:pt>
                <c:pt idx="1603">
                  <c:v>171.03</c:v>
                </c:pt>
                <c:pt idx="1604">
                  <c:v>189.92</c:v>
                </c:pt>
                <c:pt idx="1605">
                  <c:v>163.13</c:v>
                </c:pt>
                <c:pt idx="1606">
                  <c:v>145.55000000000001</c:v>
                </c:pt>
                <c:pt idx="1607">
                  <c:v>108.11</c:v>
                </c:pt>
                <c:pt idx="1608">
                  <c:v>131.4</c:v>
                </c:pt>
                <c:pt idx="1609">
                  <c:v>97.6</c:v>
                </c:pt>
                <c:pt idx="1610">
                  <c:v>97.93</c:v>
                </c:pt>
                <c:pt idx="1611">
                  <c:v>96.06</c:v>
                </c:pt>
                <c:pt idx="1612">
                  <c:v>89.92</c:v>
                </c:pt>
                <c:pt idx="1613">
                  <c:v>66.48</c:v>
                </c:pt>
                <c:pt idx="1614">
                  <c:v>65.400000000000006</c:v>
                </c:pt>
                <c:pt idx="1615">
                  <c:v>78.790000000000006</c:v>
                </c:pt>
                <c:pt idx="1616">
                  <c:v>78.790000000000006</c:v>
                </c:pt>
                <c:pt idx="1617">
                  <c:v>81.010000000000005</c:v>
                </c:pt>
                <c:pt idx="1618">
                  <c:v>81.02</c:v>
                </c:pt>
                <c:pt idx="1619">
                  <c:v>78.790000000000006</c:v>
                </c:pt>
                <c:pt idx="1620">
                  <c:v>81.02</c:v>
                </c:pt>
                <c:pt idx="1621">
                  <c:v>81.02</c:v>
                </c:pt>
                <c:pt idx="1622">
                  <c:v>81.069999999999993</c:v>
                </c:pt>
                <c:pt idx="1623">
                  <c:v>82.89</c:v>
                </c:pt>
                <c:pt idx="1624">
                  <c:v>84.42</c:v>
                </c:pt>
                <c:pt idx="1625">
                  <c:v>90.03</c:v>
                </c:pt>
                <c:pt idx="1626">
                  <c:v>107.72</c:v>
                </c:pt>
                <c:pt idx="1627">
                  <c:v>118.92</c:v>
                </c:pt>
                <c:pt idx="1628">
                  <c:v>139.09</c:v>
                </c:pt>
                <c:pt idx="1629">
                  <c:v>130</c:v>
                </c:pt>
                <c:pt idx="1630">
                  <c:v>119.71</c:v>
                </c:pt>
                <c:pt idx="1631">
                  <c:v>100.02</c:v>
                </c:pt>
                <c:pt idx="1632">
                  <c:v>78.790000000000006</c:v>
                </c:pt>
                <c:pt idx="1633">
                  <c:v>75.33</c:v>
                </c:pt>
                <c:pt idx="1634">
                  <c:v>75.33</c:v>
                </c:pt>
                <c:pt idx="1635">
                  <c:v>64.84</c:v>
                </c:pt>
                <c:pt idx="1636">
                  <c:v>75.33</c:v>
                </c:pt>
                <c:pt idx="1637">
                  <c:v>78.790000000000006</c:v>
                </c:pt>
                <c:pt idx="1638">
                  <c:v>125.06</c:v>
                </c:pt>
                <c:pt idx="1639">
                  <c:v>124.34</c:v>
                </c:pt>
                <c:pt idx="1640">
                  <c:v>119.34</c:v>
                </c:pt>
                <c:pt idx="1641">
                  <c:v>107.64</c:v>
                </c:pt>
                <c:pt idx="1642">
                  <c:v>103.05</c:v>
                </c:pt>
                <c:pt idx="1643">
                  <c:v>101.54</c:v>
                </c:pt>
                <c:pt idx="1644">
                  <c:v>124.45</c:v>
                </c:pt>
                <c:pt idx="1645">
                  <c:v>130.07</c:v>
                </c:pt>
                <c:pt idx="1646">
                  <c:v>120.09</c:v>
                </c:pt>
                <c:pt idx="1647">
                  <c:v>124.68</c:v>
                </c:pt>
                <c:pt idx="1648">
                  <c:v>146</c:v>
                </c:pt>
                <c:pt idx="1649">
                  <c:v>135</c:v>
                </c:pt>
                <c:pt idx="1650">
                  <c:v>131.12</c:v>
                </c:pt>
                <c:pt idx="1651">
                  <c:v>137.93</c:v>
                </c:pt>
                <c:pt idx="1652">
                  <c:v>144.94</c:v>
                </c:pt>
                <c:pt idx="1653">
                  <c:v>124.98</c:v>
                </c:pt>
                <c:pt idx="1654">
                  <c:v>118.97</c:v>
                </c:pt>
                <c:pt idx="1655">
                  <c:v>98.71</c:v>
                </c:pt>
                <c:pt idx="1656">
                  <c:v>78.790000000000006</c:v>
                </c:pt>
                <c:pt idx="1657">
                  <c:v>63.61</c:v>
                </c:pt>
                <c:pt idx="1658">
                  <c:v>44.37</c:v>
                </c:pt>
                <c:pt idx="1659">
                  <c:v>14.99</c:v>
                </c:pt>
                <c:pt idx="1660">
                  <c:v>35.11</c:v>
                </c:pt>
                <c:pt idx="1661">
                  <c:v>74.7</c:v>
                </c:pt>
                <c:pt idx="1662">
                  <c:v>78.790000000000006</c:v>
                </c:pt>
                <c:pt idx="1663">
                  <c:v>105.88</c:v>
                </c:pt>
                <c:pt idx="1664">
                  <c:v>109.93</c:v>
                </c:pt>
                <c:pt idx="1665">
                  <c:v>103.29</c:v>
                </c:pt>
                <c:pt idx="1666">
                  <c:v>102.48</c:v>
                </c:pt>
                <c:pt idx="1667">
                  <c:v>104.96</c:v>
                </c:pt>
                <c:pt idx="1668">
                  <c:v>114.96</c:v>
                </c:pt>
                <c:pt idx="1669">
                  <c:v>112.09</c:v>
                </c:pt>
                <c:pt idx="1670">
                  <c:v>104.96</c:v>
                </c:pt>
                <c:pt idx="1671">
                  <c:v>104.78</c:v>
                </c:pt>
                <c:pt idx="1672">
                  <c:v>118.45</c:v>
                </c:pt>
                <c:pt idx="1673">
                  <c:v>114.48</c:v>
                </c:pt>
                <c:pt idx="1674">
                  <c:v>123.31</c:v>
                </c:pt>
                <c:pt idx="1675">
                  <c:v>139.02000000000001</c:v>
                </c:pt>
                <c:pt idx="1676">
                  <c:v>155.87</c:v>
                </c:pt>
                <c:pt idx="1677">
                  <c:v>119.95</c:v>
                </c:pt>
                <c:pt idx="1678">
                  <c:v>107.57</c:v>
                </c:pt>
                <c:pt idx="1679">
                  <c:v>100.16</c:v>
                </c:pt>
                <c:pt idx="1680">
                  <c:v>99.76</c:v>
                </c:pt>
                <c:pt idx="1681">
                  <c:v>74.09</c:v>
                </c:pt>
                <c:pt idx="1682">
                  <c:v>78.58</c:v>
                </c:pt>
                <c:pt idx="1683">
                  <c:v>78.58</c:v>
                </c:pt>
                <c:pt idx="1684">
                  <c:v>81.09</c:v>
                </c:pt>
                <c:pt idx="1685">
                  <c:v>104.99</c:v>
                </c:pt>
                <c:pt idx="1686">
                  <c:v>122.57</c:v>
                </c:pt>
                <c:pt idx="1687">
                  <c:v>173.05</c:v>
                </c:pt>
                <c:pt idx="1688">
                  <c:v>182</c:v>
                </c:pt>
                <c:pt idx="1689">
                  <c:v>156.19</c:v>
                </c:pt>
                <c:pt idx="1690">
                  <c:v>152.69</c:v>
                </c:pt>
                <c:pt idx="1691">
                  <c:v>134.99</c:v>
                </c:pt>
                <c:pt idx="1692">
                  <c:v>138.54</c:v>
                </c:pt>
                <c:pt idx="1693">
                  <c:v>134.93</c:v>
                </c:pt>
                <c:pt idx="1694">
                  <c:v>132.33000000000001</c:v>
                </c:pt>
                <c:pt idx="1695">
                  <c:v>144.96</c:v>
                </c:pt>
                <c:pt idx="1696">
                  <c:v>146.9</c:v>
                </c:pt>
                <c:pt idx="1697">
                  <c:v>138.88999999999999</c:v>
                </c:pt>
                <c:pt idx="1698">
                  <c:v>142.55000000000001</c:v>
                </c:pt>
                <c:pt idx="1699">
                  <c:v>147.41</c:v>
                </c:pt>
                <c:pt idx="1700">
                  <c:v>155.13</c:v>
                </c:pt>
                <c:pt idx="1701">
                  <c:v>144.19999999999999</c:v>
                </c:pt>
                <c:pt idx="1702">
                  <c:v>147.80000000000001</c:v>
                </c:pt>
                <c:pt idx="1703">
                  <c:v>109.73</c:v>
                </c:pt>
                <c:pt idx="1704">
                  <c:v>78.61</c:v>
                </c:pt>
                <c:pt idx="1705">
                  <c:v>64.69</c:v>
                </c:pt>
                <c:pt idx="1706">
                  <c:v>62.69</c:v>
                </c:pt>
                <c:pt idx="1707">
                  <c:v>61.01</c:v>
                </c:pt>
                <c:pt idx="1708">
                  <c:v>60.55</c:v>
                </c:pt>
                <c:pt idx="1709">
                  <c:v>71.569999999999993</c:v>
                </c:pt>
                <c:pt idx="1710">
                  <c:v>83.9</c:v>
                </c:pt>
                <c:pt idx="1711">
                  <c:v>99.03</c:v>
                </c:pt>
                <c:pt idx="1712">
                  <c:v>102.02</c:v>
                </c:pt>
                <c:pt idx="1713">
                  <c:v>94.27</c:v>
                </c:pt>
                <c:pt idx="1714">
                  <c:v>89.91</c:v>
                </c:pt>
                <c:pt idx="1715">
                  <c:v>90.74</c:v>
                </c:pt>
                <c:pt idx="1716">
                  <c:v>93.32</c:v>
                </c:pt>
                <c:pt idx="1717">
                  <c:v>94.18</c:v>
                </c:pt>
                <c:pt idx="1718">
                  <c:v>89.9</c:v>
                </c:pt>
                <c:pt idx="1719">
                  <c:v>90.13</c:v>
                </c:pt>
                <c:pt idx="1720">
                  <c:v>91.93</c:v>
                </c:pt>
                <c:pt idx="1721">
                  <c:v>109.48</c:v>
                </c:pt>
                <c:pt idx="1722">
                  <c:v>119.96</c:v>
                </c:pt>
                <c:pt idx="1723">
                  <c:v>133.66</c:v>
                </c:pt>
                <c:pt idx="1724">
                  <c:v>152.34</c:v>
                </c:pt>
                <c:pt idx="1725">
                  <c:v>124.58</c:v>
                </c:pt>
                <c:pt idx="1726">
                  <c:v>134.26</c:v>
                </c:pt>
                <c:pt idx="1727">
                  <c:v>108.18</c:v>
                </c:pt>
                <c:pt idx="1728">
                  <c:v>95.03</c:v>
                </c:pt>
                <c:pt idx="1729">
                  <c:v>86.22</c:v>
                </c:pt>
                <c:pt idx="1730">
                  <c:v>83.73</c:v>
                </c:pt>
                <c:pt idx="1731">
                  <c:v>83.2</c:v>
                </c:pt>
                <c:pt idx="1732">
                  <c:v>83.96</c:v>
                </c:pt>
                <c:pt idx="1733">
                  <c:v>88.7</c:v>
                </c:pt>
                <c:pt idx="1734">
                  <c:v>103.11</c:v>
                </c:pt>
                <c:pt idx="1735">
                  <c:v>119</c:v>
                </c:pt>
                <c:pt idx="1736">
                  <c:v>124.74</c:v>
                </c:pt>
                <c:pt idx="1737">
                  <c:v>114</c:v>
                </c:pt>
                <c:pt idx="1738">
                  <c:v>106.99</c:v>
                </c:pt>
                <c:pt idx="1739">
                  <c:v>105</c:v>
                </c:pt>
                <c:pt idx="1740">
                  <c:v>99.11</c:v>
                </c:pt>
                <c:pt idx="1741">
                  <c:v>90</c:v>
                </c:pt>
                <c:pt idx="1742">
                  <c:v>87.66</c:v>
                </c:pt>
                <c:pt idx="1743">
                  <c:v>97.9</c:v>
                </c:pt>
                <c:pt idx="1744">
                  <c:v>112.4</c:v>
                </c:pt>
                <c:pt idx="1745">
                  <c:v>116.62</c:v>
                </c:pt>
                <c:pt idx="1746">
                  <c:v>130.47</c:v>
                </c:pt>
                <c:pt idx="1747">
                  <c:v>143.35</c:v>
                </c:pt>
                <c:pt idx="1748">
                  <c:v>178.4</c:v>
                </c:pt>
                <c:pt idx="1749">
                  <c:v>139.09</c:v>
                </c:pt>
                <c:pt idx="1750">
                  <c:v>146.69</c:v>
                </c:pt>
                <c:pt idx="1751">
                  <c:v>118.14</c:v>
                </c:pt>
                <c:pt idx="1752">
                  <c:v>102.51</c:v>
                </c:pt>
                <c:pt idx="1753">
                  <c:v>95.2</c:v>
                </c:pt>
                <c:pt idx="1754">
                  <c:v>88.52</c:v>
                </c:pt>
                <c:pt idx="1755">
                  <c:v>83.31</c:v>
                </c:pt>
                <c:pt idx="1756">
                  <c:v>81.41</c:v>
                </c:pt>
                <c:pt idx="1757">
                  <c:v>82.17</c:v>
                </c:pt>
                <c:pt idx="1758">
                  <c:v>90.2</c:v>
                </c:pt>
                <c:pt idx="1759">
                  <c:v>93.11</c:v>
                </c:pt>
                <c:pt idx="1760">
                  <c:v>96.43</c:v>
                </c:pt>
                <c:pt idx="1761">
                  <c:v>92.4</c:v>
                </c:pt>
                <c:pt idx="1762">
                  <c:v>81.95</c:v>
                </c:pt>
                <c:pt idx="1763">
                  <c:v>80.73</c:v>
                </c:pt>
                <c:pt idx="1764">
                  <c:v>81.17</c:v>
                </c:pt>
                <c:pt idx="1765">
                  <c:v>78.89</c:v>
                </c:pt>
                <c:pt idx="1766">
                  <c:v>80.819999999999993</c:v>
                </c:pt>
                <c:pt idx="1767">
                  <c:v>83.3</c:v>
                </c:pt>
                <c:pt idx="1768">
                  <c:v>93.98</c:v>
                </c:pt>
                <c:pt idx="1769">
                  <c:v>95.27</c:v>
                </c:pt>
                <c:pt idx="1770">
                  <c:v>107.92</c:v>
                </c:pt>
                <c:pt idx="1771">
                  <c:v>114.35</c:v>
                </c:pt>
                <c:pt idx="1772">
                  <c:v>142.79</c:v>
                </c:pt>
                <c:pt idx="1773">
                  <c:v>125</c:v>
                </c:pt>
                <c:pt idx="1774">
                  <c:v>114.91</c:v>
                </c:pt>
                <c:pt idx="1775">
                  <c:v>104.91</c:v>
                </c:pt>
                <c:pt idx="1776">
                  <c:v>95.08</c:v>
                </c:pt>
                <c:pt idx="1777">
                  <c:v>78.900000000000006</c:v>
                </c:pt>
                <c:pt idx="1778">
                  <c:v>77.83</c:v>
                </c:pt>
                <c:pt idx="1779">
                  <c:v>77.83</c:v>
                </c:pt>
                <c:pt idx="1780">
                  <c:v>70.05</c:v>
                </c:pt>
                <c:pt idx="1781">
                  <c:v>67.34</c:v>
                </c:pt>
                <c:pt idx="1782">
                  <c:v>67.900000000000006</c:v>
                </c:pt>
                <c:pt idx="1783">
                  <c:v>77.83</c:v>
                </c:pt>
                <c:pt idx="1784">
                  <c:v>80.03</c:v>
                </c:pt>
                <c:pt idx="1785">
                  <c:v>77.83</c:v>
                </c:pt>
                <c:pt idx="1786">
                  <c:v>76.16</c:v>
                </c:pt>
                <c:pt idx="1787">
                  <c:v>77.31</c:v>
                </c:pt>
                <c:pt idx="1788">
                  <c:v>77.03</c:v>
                </c:pt>
                <c:pt idx="1789">
                  <c:v>77.83</c:v>
                </c:pt>
                <c:pt idx="1790">
                  <c:v>80.03</c:v>
                </c:pt>
                <c:pt idx="1791">
                  <c:v>80.099999999999994</c:v>
                </c:pt>
                <c:pt idx="1792">
                  <c:v>96.21</c:v>
                </c:pt>
                <c:pt idx="1793">
                  <c:v>97.94</c:v>
                </c:pt>
                <c:pt idx="1794">
                  <c:v>97.79</c:v>
                </c:pt>
                <c:pt idx="1795">
                  <c:v>116.3</c:v>
                </c:pt>
                <c:pt idx="1796">
                  <c:v>139.26</c:v>
                </c:pt>
                <c:pt idx="1797">
                  <c:v>129.97999999999999</c:v>
                </c:pt>
                <c:pt idx="1798">
                  <c:v>121.99</c:v>
                </c:pt>
                <c:pt idx="1799">
                  <c:v>95.52</c:v>
                </c:pt>
                <c:pt idx="1800">
                  <c:v>76.61</c:v>
                </c:pt>
                <c:pt idx="1801">
                  <c:v>75.930000000000007</c:v>
                </c:pt>
                <c:pt idx="1802">
                  <c:v>75.7</c:v>
                </c:pt>
                <c:pt idx="1803">
                  <c:v>73.52</c:v>
                </c:pt>
                <c:pt idx="1804">
                  <c:v>75.849999999999994</c:v>
                </c:pt>
                <c:pt idx="1805">
                  <c:v>78.44</c:v>
                </c:pt>
                <c:pt idx="1806">
                  <c:v>94.39</c:v>
                </c:pt>
                <c:pt idx="1807">
                  <c:v>111.29</c:v>
                </c:pt>
                <c:pt idx="1808">
                  <c:v>115.94</c:v>
                </c:pt>
                <c:pt idx="1809">
                  <c:v>114.18</c:v>
                </c:pt>
                <c:pt idx="1810">
                  <c:v>114.03</c:v>
                </c:pt>
                <c:pt idx="1811">
                  <c:v>125.91</c:v>
                </c:pt>
                <c:pt idx="1812">
                  <c:v>152.01</c:v>
                </c:pt>
                <c:pt idx="1813">
                  <c:v>162.15</c:v>
                </c:pt>
                <c:pt idx="1814">
                  <c:v>152.01</c:v>
                </c:pt>
                <c:pt idx="1815">
                  <c:v>154.04</c:v>
                </c:pt>
                <c:pt idx="1816">
                  <c:v>142.13</c:v>
                </c:pt>
                <c:pt idx="1817">
                  <c:v>139.94999999999999</c:v>
                </c:pt>
                <c:pt idx="1818">
                  <c:v>130</c:v>
                </c:pt>
                <c:pt idx="1819">
                  <c:v>137.84</c:v>
                </c:pt>
                <c:pt idx="1820">
                  <c:v>139.97999999999999</c:v>
                </c:pt>
                <c:pt idx="1821">
                  <c:v>133.02000000000001</c:v>
                </c:pt>
                <c:pt idx="1822">
                  <c:v>175.02</c:v>
                </c:pt>
                <c:pt idx="1823">
                  <c:v>123.24</c:v>
                </c:pt>
                <c:pt idx="1824">
                  <c:v>107.19</c:v>
                </c:pt>
                <c:pt idx="1825">
                  <c:v>78.709999999999994</c:v>
                </c:pt>
                <c:pt idx="1826">
                  <c:v>78.400000000000006</c:v>
                </c:pt>
                <c:pt idx="1827">
                  <c:v>79.209999999999994</c:v>
                </c:pt>
                <c:pt idx="1828">
                  <c:v>80.77</c:v>
                </c:pt>
                <c:pt idx="1829">
                  <c:v>85.01</c:v>
                </c:pt>
                <c:pt idx="1830">
                  <c:v>109.94</c:v>
                </c:pt>
                <c:pt idx="1831">
                  <c:v>122.97</c:v>
                </c:pt>
                <c:pt idx="1832">
                  <c:v>131.26</c:v>
                </c:pt>
                <c:pt idx="1833">
                  <c:v>127.7</c:v>
                </c:pt>
                <c:pt idx="1834">
                  <c:v>120.32</c:v>
                </c:pt>
                <c:pt idx="1835">
                  <c:v>117.88</c:v>
                </c:pt>
                <c:pt idx="1836">
                  <c:v>117.84</c:v>
                </c:pt>
                <c:pt idx="1837">
                  <c:v>115.74</c:v>
                </c:pt>
                <c:pt idx="1838">
                  <c:v>116.39</c:v>
                </c:pt>
                <c:pt idx="1839">
                  <c:v>116.02</c:v>
                </c:pt>
                <c:pt idx="1840">
                  <c:v>126.56</c:v>
                </c:pt>
                <c:pt idx="1841">
                  <c:v>130.86000000000001</c:v>
                </c:pt>
                <c:pt idx="1842">
                  <c:v>144.82</c:v>
                </c:pt>
                <c:pt idx="1843">
                  <c:v>154.12</c:v>
                </c:pt>
                <c:pt idx="1844">
                  <c:v>162.35</c:v>
                </c:pt>
                <c:pt idx="1845">
                  <c:v>129.94999999999999</c:v>
                </c:pt>
                <c:pt idx="1846">
                  <c:v>119.13</c:v>
                </c:pt>
                <c:pt idx="1847">
                  <c:v>104.78</c:v>
                </c:pt>
                <c:pt idx="1848">
                  <c:v>83.96</c:v>
                </c:pt>
                <c:pt idx="1849">
                  <c:v>81.7</c:v>
                </c:pt>
                <c:pt idx="1850">
                  <c:v>81.36</c:v>
                </c:pt>
                <c:pt idx="1851">
                  <c:v>81.260000000000005</c:v>
                </c:pt>
                <c:pt idx="1852">
                  <c:v>80.45</c:v>
                </c:pt>
                <c:pt idx="1853">
                  <c:v>86.17</c:v>
                </c:pt>
                <c:pt idx="1854">
                  <c:v>114.94</c:v>
                </c:pt>
                <c:pt idx="1855">
                  <c:v>121.82</c:v>
                </c:pt>
                <c:pt idx="1856">
                  <c:v>130</c:v>
                </c:pt>
                <c:pt idx="1857">
                  <c:v>124.98</c:v>
                </c:pt>
                <c:pt idx="1858">
                  <c:v>120.4</c:v>
                </c:pt>
                <c:pt idx="1859">
                  <c:v>116.93</c:v>
                </c:pt>
                <c:pt idx="1860">
                  <c:v>118.95</c:v>
                </c:pt>
                <c:pt idx="1861">
                  <c:v>119.99</c:v>
                </c:pt>
                <c:pt idx="1862">
                  <c:v>122.9</c:v>
                </c:pt>
                <c:pt idx="1863">
                  <c:v>122.97</c:v>
                </c:pt>
                <c:pt idx="1864">
                  <c:v>123.02</c:v>
                </c:pt>
                <c:pt idx="1865">
                  <c:v>126.97</c:v>
                </c:pt>
                <c:pt idx="1866">
                  <c:v>133.08000000000001</c:v>
                </c:pt>
                <c:pt idx="1867">
                  <c:v>143.52000000000001</c:v>
                </c:pt>
                <c:pt idx="1868">
                  <c:v>155.57</c:v>
                </c:pt>
                <c:pt idx="1869">
                  <c:v>119.95</c:v>
                </c:pt>
                <c:pt idx="1870">
                  <c:v>122.57</c:v>
                </c:pt>
                <c:pt idx="1871">
                  <c:v>101.14</c:v>
                </c:pt>
                <c:pt idx="1872">
                  <c:v>95.07</c:v>
                </c:pt>
                <c:pt idx="1873">
                  <c:v>73.650000000000006</c:v>
                </c:pt>
                <c:pt idx="1874">
                  <c:v>70.98</c:v>
                </c:pt>
                <c:pt idx="1875">
                  <c:v>69.95</c:v>
                </c:pt>
                <c:pt idx="1876">
                  <c:v>72.48</c:v>
                </c:pt>
                <c:pt idx="1877">
                  <c:v>87.99</c:v>
                </c:pt>
                <c:pt idx="1878">
                  <c:v>100.05</c:v>
                </c:pt>
                <c:pt idx="1879">
                  <c:v>123.22</c:v>
                </c:pt>
                <c:pt idx="1880">
                  <c:v>129.91</c:v>
                </c:pt>
                <c:pt idx="1881">
                  <c:v>116.46</c:v>
                </c:pt>
                <c:pt idx="1882">
                  <c:v>109.98</c:v>
                </c:pt>
                <c:pt idx="1883">
                  <c:v>109.9</c:v>
                </c:pt>
                <c:pt idx="1884">
                  <c:v>108.15</c:v>
                </c:pt>
                <c:pt idx="1885">
                  <c:v>109.08</c:v>
                </c:pt>
                <c:pt idx="1886">
                  <c:v>110.64</c:v>
                </c:pt>
                <c:pt idx="1887">
                  <c:v>114.94</c:v>
                </c:pt>
                <c:pt idx="1888">
                  <c:v>117.92</c:v>
                </c:pt>
                <c:pt idx="1889">
                  <c:v>122.97</c:v>
                </c:pt>
                <c:pt idx="1890">
                  <c:v>140.13999999999999</c:v>
                </c:pt>
                <c:pt idx="1891">
                  <c:v>152.16999999999999</c:v>
                </c:pt>
                <c:pt idx="1892">
                  <c:v>152.16999999999999</c:v>
                </c:pt>
                <c:pt idx="1893">
                  <c:v>118.9</c:v>
                </c:pt>
                <c:pt idx="1894">
                  <c:v>114.09</c:v>
                </c:pt>
                <c:pt idx="1895">
                  <c:v>104.09</c:v>
                </c:pt>
                <c:pt idx="1896">
                  <c:v>105.83</c:v>
                </c:pt>
                <c:pt idx="1897">
                  <c:v>99.55</c:v>
                </c:pt>
                <c:pt idx="1898">
                  <c:v>80.94</c:v>
                </c:pt>
                <c:pt idx="1899">
                  <c:v>80.92</c:v>
                </c:pt>
                <c:pt idx="1900">
                  <c:v>93.95</c:v>
                </c:pt>
                <c:pt idx="1901">
                  <c:v>106.87</c:v>
                </c:pt>
                <c:pt idx="1902">
                  <c:v>114.93</c:v>
                </c:pt>
                <c:pt idx="1903">
                  <c:v>118.57</c:v>
                </c:pt>
                <c:pt idx="1904">
                  <c:v>134.97999999999999</c:v>
                </c:pt>
                <c:pt idx="1905">
                  <c:v>130.63999999999999</c:v>
                </c:pt>
                <c:pt idx="1906">
                  <c:v>130.30000000000001</c:v>
                </c:pt>
                <c:pt idx="1907">
                  <c:v>125.26</c:v>
                </c:pt>
                <c:pt idx="1908">
                  <c:v>125.05</c:v>
                </c:pt>
                <c:pt idx="1909">
                  <c:v>115.03</c:v>
                </c:pt>
                <c:pt idx="1910">
                  <c:v>109.94</c:v>
                </c:pt>
                <c:pt idx="1911">
                  <c:v>108.52</c:v>
                </c:pt>
                <c:pt idx="1912">
                  <c:v>105.89</c:v>
                </c:pt>
                <c:pt idx="1913">
                  <c:v>119</c:v>
                </c:pt>
                <c:pt idx="1914">
                  <c:v>122.24</c:v>
                </c:pt>
                <c:pt idx="1915">
                  <c:v>129.94999999999999</c:v>
                </c:pt>
                <c:pt idx="1916">
                  <c:v>123.31</c:v>
                </c:pt>
                <c:pt idx="1917">
                  <c:v>111.8</c:v>
                </c:pt>
                <c:pt idx="1918">
                  <c:v>109.94</c:v>
                </c:pt>
                <c:pt idx="1919">
                  <c:v>108.01</c:v>
                </c:pt>
                <c:pt idx="1920">
                  <c:v>89.46</c:v>
                </c:pt>
                <c:pt idx="1921">
                  <c:v>81.31</c:v>
                </c:pt>
                <c:pt idx="1922">
                  <c:v>77.7</c:v>
                </c:pt>
                <c:pt idx="1923">
                  <c:v>76.12</c:v>
                </c:pt>
                <c:pt idx="1924">
                  <c:v>77.3</c:v>
                </c:pt>
                <c:pt idx="1925">
                  <c:v>76.62</c:v>
                </c:pt>
                <c:pt idx="1926">
                  <c:v>78.03</c:v>
                </c:pt>
                <c:pt idx="1927">
                  <c:v>85</c:v>
                </c:pt>
                <c:pt idx="1928">
                  <c:v>102.08</c:v>
                </c:pt>
                <c:pt idx="1929">
                  <c:v>93.37</c:v>
                </c:pt>
                <c:pt idx="1930">
                  <c:v>109.24</c:v>
                </c:pt>
                <c:pt idx="1931">
                  <c:v>105.63</c:v>
                </c:pt>
                <c:pt idx="1932">
                  <c:v>97.87</c:v>
                </c:pt>
                <c:pt idx="1933">
                  <c:v>89.91</c:v>
                </c:pt>
                <c:pt idx="1934">
                  <c:v>87.4</c:v>
                </c:pt>
                <c:pt idx="1935">
                  <c:v>81.13</c:v>
                </c:pt>
                <c:pt idx="1936">
                  <c:v>88.9</c:v>
                </c:pt>
                <c:pt idx="1937">
                  <c:v>93.75</c:v>
                </c:pt>
                <c:pt idx="1938">
                  <c:v>104.6</c:v>
                </c:pt>
                <c:pt idx="1939">
                  <c:v>128.05000000000001</c:v>
                </c:pt>
                <c:pt idx="1940">
                  <c:v>131.55000000000001</c:v>
                </c:pt>
                <c:pt idx="1941">
                  <c:v>105.01</c:v>
                </c:pt>
                <c:pt idx="1942">
                  <c:v>94.08</c:v>
                </c:pt>
                <c:pt idx="1943">
                  <c:v>84.44</c:v>
                </c:pt>
                <c:pt idx="1944">
                  <c:v>78.06</c:v>
                </c:pt>
                <c:pt idx="1945">
                  <c:v>73.569999999999993</c:v>
                </c:pt>
                <c:pt idx="1946">
                  <c:v>70.540000000000006</c:v>
                </c:pt>
                <c:pt idx="1947">
                  <c:v>68.75</c:v>
                </c:pt>
                <c:pt idx="1948">
                  <c:v>67.3</c:v>
                </c:pt>
                <c:pt idx="1949">
                  <c:v>69.38</c:v>
                </c:pt>
                <c:pt idx="1950">
                  <c:v>70.72</c:v>
                </c:pt>
                <c:pt idx="1951">
                  <c:v>74.08</c:v>
                </c:pt>
                <c:pt idx="1952">
                  <c:v>77.040000000000006</c:v>
                </c:pt>
                <c:pt idx="1953">
                  <c:v>80.72</c:v>
                </c:pt>
                <c:pt idx="1954">
                  <c:v>80.650000000000006</c:v>
                </c:pt>
                <c:pt idx="1955">
                  <c:v>83.61</c:v>
                </c:pt>
                <c:pt idx="1956">
                  <c:v>82.84</c:v>
                </c:pt>
                <c:pt idx="1957">
                  <c:v>78.239999999999995</c:v>
                </c:pt>
                <c:pt idx="1958">
                  <c:v>78.239999999999995</c:v>
                </c:pt>
                <c:pt idx="1959">
                  <c:v>80.09</c:v>
                </c:pt>
                <c:pt idx="1960">
                  <c:v>91.42</c:v>
                </c:pt>
                <c:pt idx="1961">
                  <c:v>102.27</c:v>
                </c:pt>
                <c:pt idx="1962">
                  <c:v>116.6</c:v>
                </c:pt>
                <c:pt idx="1963">
                  <c:v>152.02000000000001</c:v>
                </c:pt>
                <c:pt idx="1964">
                  <c:v>162.80000000000001</c:v>
                </c:pt>
                <c:pt idx="1965">
                  <c:v>133.88</c:v>
                </c:pt>
                <c:pt idx="1966">
                  <c:v>111.69</c:v>
                </c:pt>
                <c:pt idx="1967">
                  <c:v>86.57</c:v>
                </c:pt>
                <c:pt idx="1968">
                  <c:v>79.7</c:v>
                </c:pt>
                <c:pt idx="1969">
                  <c:v>78.44</c:v>
                </c:pt>
                <c:pt idx="1970">
                  <c:v>76.569999999999993</c:v>
                </c:pt>
                <c:pt idx="1971">
                  <c:v>72.8</c:v>
                </c:pt>
                <c:pt idx="1972">
                  <c:v>73.95</c:v>
                </c:pt>
                <c:pt idx="1973">
                  <c:v>79.64</c:v>
                </c:pt>
                <c:pt idx="1974">
                  <c:v>110.17</c:v>
                </c:pt>
                <c:pt idx="1975">
                  <c:v>139.6</c:v>
                </c:pt>
                <c:pt idx="1976">
                  <c:v>141.88999999999999</c:v>
                </c:pt>
                <c:pt idx="1977">
                  <c:v>132.91999999999999</c:v>
                </c:pt>
                <c:pt idx="1978">
                  <c:v>128.53</c:v>
                </c:pt>
                <c:pt idx="1979">
                  <c:v>126.1</c:v>
                </c:pt>
                <c:pt idx="1980">
                  <c:v>122</c:v>
                </c:pt>
                <c:pt idx="1981">
                  <c:v>112.6</c:v>
                </c:pt>
                <c:pt idx="1982">
                  <c:v>128.52000000000001</c:v>
                </c:pt>
                <c:pt idx="1983">
                  <c:v>129.97</c:v>
                </c:pt>
                <c:pt idx="1984">
                  <c:v>134.9</c:v>
                </c:pt>
                <c:pt idx="1985">
                  <c:v>129.97999999999999</c:v>
                </c:pt>
                <c:pt idx="1986">
                  <c:v>133.03</c:v>
                </c:pt>
                <c:pt idx="1987">
                  <c:v>151.93</c:v>
                </c:pt>
                <c:pt idx="1988">
                  <c:v>154.31</c:v>
                </c:pt>
                <c:pt idx="1989">
                  <c:v>114.47</c:v>
                </c:pt>
                <c:pt idx="1990">
                  <c:v>109.97</c:v>
                </c:pt>
                <c:pt idx="1991">
                  <c:v>93.6</c:v>
                </c:pt>
                <c:pt idx="1992">
                  <c:v>94.87</c:v>
                </c:pt>
                <c:pt idx="1993">
                  <c:v>90.02</c:v>
                </c:pt>
                <c:pt idx="1994">
                  <c:v>87.54</c:v>
                </c:pt>
                <c:pt idx="1995">
                  <c:v>86.01</c:v>
                </c:pt>
                <c:pt idx="1996">
                  <c:v>86.01</c:v>
                </c:pt>
                <c:pt idx="1997">
                  <c:v>92.15</c:v>
                </c:pt>
                <c:pt idx="1998">
                  <c:v>115</c:v>
                </c:pt>
                <c:pt idx="1999">
                  <c:v>134.46</c:v>
                </c:pt>
                <c:pt idx="2000">
                  <c:v>137.02000000000001</c:v>
                </c:pt>
                <c:pt idx="2001">
                  <c:v>135.84</c:v>
                </c:pt>
                <c:pt idx="2002">
                  <c:v>125.13</c:v>
                </c:pt>
                <c:pt idx="2003">
                  <c:v>116.19</c:v>
                </c:pt>
                <c:pt idx="2004">
                  <c:v>113.71</c:v>
                </c:pt>
                <c:pt idx="2005">
                  <c:v>109.41</c:v>
                </c:pt>
                <c:pt idx="2006">
                  <c:v>107.81</c:v>
                </c:pt>
                <c:pt idx="2007">
                  <c:v>102</c:v>
                </c:pt>
                <c:pt idx="2008">
                  <c:v>109.97</c:v>
                </c:pt>
                <c:pt idx="2009">
                  <c:v>123.71</c:v>
                </c:pt>
                <c:pt idx="2010">
                  <c:v>129.97</c:v>
                </c:pt>
                <c:pt idx="2011">
                  <c:v>134.07</c:v>
                </c:pt>
                <c:pt idx="2012">
                  <c:v>135.09</c:v>
                </c:pt>
                <c:pt idx="2013">
                  <c:v>124.72</c:v>
                </c:pt>
                <c:pt idx="2014">
                  <c:v>128.82</c:v>
                </c:pt>
                <c:pt idx="2015">
                  <c:v>99.1</c:v>
                </c:pt>
                <c:pt idx="2016">
                  <c:v>94.78</c:v>
                </c:pt>
                <c:pt idx="2017">
                  <c:v>92.61</c:v>
                </c:pt>
                <c:pt idx="2018">
                  <c:v>89.53</c:v>
                </c:pt>
                <c:pt idx="2019">
                  <c:v>87.45</c:v>
                </c:pt>
                <c:pt idx="2020">
                  <c:v>88.43</c:v>
                </c:pt>
                <c:pt idx="2021">
                  <c:v>98.8</c:v>
                </c:pt>
                <c:pt idx="2022">
                  <c:v>118.7</c:v>
                </c:pt>
                <c:pt idx="2023">
                  <c:v>135.12</c:v>
                </c:pt>
                <c:pt idx="2024">
                  <c:v>140.72</c:v>
                </c:pt>
                <c:pt idx="2025">
                  <c:v>130</c:v>
                </c:pt>
                <c:pt idx="2026">
                  <c:v>116.99</c:v>
                </c:pt>
                <c:pt idx="2027">
                  <c:v>109.75</c:v>
                </c:pt>
                <c:pt idx="2028">
                  <c:v>104.39</c:v>
                </c:pt>
                <c:pt idx="2029">
                  <c:v>98</c:v>
                </c:pt>
                <c:pt idx="2030">
                  <c:v>94.98</c:v>
                </c:pt>
                <c:pt idx="2031">
                  <c:v>95.06</c:v>
                </c:pt>
                <c:pt idx="2032">
                  <c:v>97.61</c:v>
                </c:pt>
                <c:pt idx="2033">
                  <c:v>116.12</c:v>
                </c:pt>
                <c:pt idx="2034">
                  <c:v>131</c:v>
                </c:pt>
                <c:pt idx="2035">
                  <c:v>145.91</c:v>
                </c:pt>
                <c:pt idx="2036">
                  <c:v>144.93</c:v>
                </c:pt>
                <c:pt idx="2037">
                  <c:v>125.76</c:v>
                </c:pt>
                <c:pt idx="2038">
                  <c:v>114.39</c:v>
                </c:pt>
                <c:pt idx="2039">
                  <c:v>102.73</c:v>
                </c:pt>
                <c:pt idx="2040">
                  <c:v>97.61</c:v>
                </c:pt>
                <c:pt idx="2041">
                  <c:v>94.77</c:v>
                </c:pt>
                <c:pt idx="2042">
                  <c:v>93.88</c:v>
                </c:pt>
                <c:pt idx="2043">
                  <c:v>92.25</c:v>
                </c:pt>
                <c:pt idx="2044">
                  <c:v>91.83</c:v>
                </c:pt>
                <c:pt idx="2045">
                  <c:v>101.78</c:v>
                </c:pt>
                <c:pt idx="2046">
                  <c:v>128.94</c:v>
                </c:pt>
                <c:pt idx="2047">
                  <c:v>150</c:v>
                </c:pt>
                <c:pt idx="2048">
                  <c:v>146.38</c:v>
                </c:pt>
                <c:pt idx="2049">
                  <c:v>130.80000000000001</c:v>
                </c:pt>
                <c:pt idx="2050">
                  <c:v>118.92</c:v>
                </c:pt>
                <c:pt idx="2051">
                  <c:v>113</c:v>
                </c:pt>
                <c:pt idx="2052">
                  <c:v>107.84</c:v>
                </c:pt>
                <c:pt idx="2053">
                  <c:v>100.99</c:v>
                </c:pt>
                <c:pt idx="2054">
                  <c:v>97.97</c:v>
                </c:pt>
                <c:pt idx="2055">
                  <c:v>105.05</c:v>
                </c:pt>
                <c:pt idx="2056">
                  <c:v>112.44</c:v>
                </c:pt>
                <c:pt idx="2057">
                  <c:v>122.66</c:v>
                </c:pt>
                <c:pt idx="2058">
                  <c:v>138</c:v>
                </c:pt>
                <c:pt idx="2059">
                  <c:v>158.51</c:v>
                </c:pt>
                <c:pt idx="2060">
                  <c:v>154.94</c:v>
                </c:pt>
                <c:pt idx="2061">
                  <c:v>130.43</c:v>
                </c:pt>
                <c:pt idx="2062">
                  <c:v>130.65</c:v>
                </c:pt>
                <c:pt idx="2063">
                  <c:v>113.25</c:v>
                </c:pt>
                <c:pt idx="2064">
                  <c:v>101</c:v>
                </c:pt>
                <c:pt idx="2065">
                  <c:v>95.67</c:v>
                </c:pt>
                <c:pt idx="2066">
                  <c:v>88.08</c:v>
                </c:pt>
                <c:pt idx="2067">
                  <c:v>90.09</c:v>
                </c:pt>
                <c:pt idx="2068">
                  <c:v>90.09</c:v>
                </c:pt>
                <c:pt idx="2069">
                  <c:v>95.2</c:v>
                </c:pt>
                <c:pt idx="2070">
                  <c:v>122.46</c:v>
                </c:pt>
                <c:pt idx="2071">
                  <c:v>136</c:v>
                </c:pt>
                <c:pt idx="2072">
                  <c:v>134.69999999999999</c:v>
                </c:pt>
                <c:pt idx="2073">
                  <c:v>123.13</c:v>
                </c:pt>
                <c:pt idx="2074">
                  <c:v>109.23</c:v>
                </c:pt>
                <c:pt idx="2075">
                  <c:v>99.7</c:v>
                </c:pt>
                <c:pt idx="2076">
                  <c:v>94.54</c:v>
                </c:pt>
                <c:pt idx="2077">
                  <c:v>90.21</c:v>
                </c:pt>
                <c:pt idx="2078">
                  <c:v>90.09</c:v>
                </c:pt>
                <c:pt idx="2079">
                  <c:v>91.92</c:v>
                </c:pt>
                <c:pt idx="2080">
                  <c:v>104.27</c:v>
                </c:pt>
                <c:pt idx="2081">
                  <c:v>119.01</c:v>
                </c:pt>
                <c:pt idx="2082">
                  <c:v>131.57</c:v>
                </c:pt>
                <c:pt idx="2083">
                  <c:v>143.93</c:v>
                </c:pt>
                <c:pt idx="2084">
                  <c:v>143.38</c:v>
                </c:pt>
                <c:pt idx="2085">
                  <c:v>129.94</c:v>
                </c:pt>
                <c:pt idx="2086">
                  <c:v>120.96</c:v>
                </c:pt>
                <c:pt idx="2087">
                  <c:v>117.86</c:v>
                </c:pt>
                <c:pt idx="2088">
                  <c:v>114.15</c:v>
                </c:pt>
                <c:pt idx="2089">
                  <c:v>105.98</c:v>
                </c:pt>
                <c:pt idx="2090">
                  <c:v>98.05</c:v>
                </c:pt>
                <c:pt idx="2091">
                  <c:v>95.71</c:v>
                </c:pt>
                <c:pt idx="2092">
                  <c:v>95.66</c:v>
                </c:pt>
                <c:pt idx="2093">
                  <c:v>96.2</c:v>
                </c:pt>
                <c:pt idx="2094">
                  <c:v>103.8</c:v>
                </c:pt>
                <c:pt idx="2095">
                  <c:v>120.98</c:v>
                </c:pt>
                <c:pt idx="2096">
                  <c:v>122</c:v>
                </c:pt>
                <c:pt idx="2097">
                  <c:v>115.99</c:v>
                </c:pt>
                <c:pt idx="2098">
                  <c:v>95.66</c:v>
                </c:pt>
                <c:pt idx="2099">
                  <c:v>89.47</c:v>
                </c:pt>
                <c:pt idx="2100">
                  <c:v>90.04</c:v>
                </c:pt>
                <c:pt idx="2101">
                  <c:v>87.09</c:v>
                </c:pt>
                <c:pt idx="2102">
                  <c:v>84.16</c:v>
                </c:pt>
                <c:pt idx="2103">
                  <c:v>87.73</c:v>
                </c:pt>
                <c:pt idx="2104">
                  <c:v>96.95</c:v>
                </c:pt>
                <c:pt idx="2105">
                  <c:v>107.54</c:v>
                </c:pt>
                <c:pt idx="2106">
                  <c:v>133.47999999999999</c:v>
                </c:pt>
                <c:pt idx="2107">
                  <c:v>151.86000000000001</c:v>
                </c:pt>
                <c:pt idx="2108">
                  <c:v>150</c:v>
                </c:pt>
                <c:pt idx="2109">
                  <c:v>130.13999999999999</c:v>
                </c:pt>
                <c:pt idx="2110">
                  <c:v>122</c:v>
                </c:pt>
                <c:pt idx="2111">
                  <c:v>98.72</c:v>
                </c:pt>
                <c:pt idx="2112">
                  <c:v>104.78</c:v>
                </c:pt>
                <c:pt idx="2113">
                  <c:v>99.6</c:v>
                </c:pt>
                <c:pt idx="2114">
                  <c:v>95.35</c:v>
                </c:pt>
                <c:pt idx="2115">
                  <c:v>92.54</c:v>
                </c:pt>
                <c:pt idx="2116">
                  <c:v>92.04</c:v>
                </c:pt>
                <c:pt idx="2117">
                  <c:v>92.56</c:v>
                </c:pt>
                <c:pt idx="2118">
                  <c:v>93.81</c:v>
                </c:pt>
                <c:pt idx="2119">
                  <c:v>92.88</c:v>
                </c:pt>
                <c:pt idx="2120">
                  <c:v>93.44</c:v>
                </c:pt>
                <c:pt idx="2121">
                  <c:v>92.04</c:v>
                </c:pt>
                <c:pt idx="2122">
                  <c:v>88.68</c:v>
                </c:pt>
                <c:pt idx="2123">
                  <c:v>84.01</c:v>
                </c:pt>
                <c:pt idx="2124">
                  <c:v>81.47</c:v>
                </c:pt>
                <c:pt idx="2125">
                  <c:v>65.66</c:v>
                </c:pt>
                <c:pt idx="2126">
                  <c:v>60.06</c:v>
                </c:pt>
                <c:pt idx="2127">
                  <c:v>69.09</c:v>
                </c:pt>
                <c:pt idx="2128">
                  <c:v>84.9</c:v>
                </c:pt>
                <c:pt idx="2129">
                  <c:v>95.18</c:v>
                </c:pt>
                <c:pt idx="2130">
                  <c:v>127.45</c:v>
                </c:pt>
                <c:pt idx="2131">
                  <c:v>140.24</c:v>
                </c:pt>
                <c:pt idx="2132">
                  <c:v>145.96</c:v>
                </c:pt>
                <c:pt idx="2133">
                  <c:v>129.63</c:v>
                </c:pt>
                <c:pt idx="2134">
                  <c:v>122.99</c:v>
                </c:pt>
                <c:pt idx="2135">
                  <c:v>100.26</c:v>
                </c:pt>
                <c:pt idx="2136">
                  <c:v>92.72</c:v>
                </c:pt>
                <c:pt idx="2137">
                  <c:v>90.78</c:v>
                </c:pt>
                <c:pt idx="2138">
                  <c:v>90.78</c:v>
                </c:pt>
                <c:pt idx="2139">
                  <c:v>94.18</c:v>
                </c:pt>
                <c:pt idx="2140">
                  <c:v>92.74</c:v>
                </c:pt>
                <c:pt idx="2141">
                  <c:v>99.92</c:v>
                </c:pt>
                <c:pt idx="2142">
                  <c:v>135.97</c:v>
                </c:pt>
                <c:pt idx="2143">
                  <c:v>165</c:v>
                </c:pt>
                <c:pt idx="2144">
                  <c:v>160</c:v>
                </c:pt>
                <c:pt idx="2145">
                  <c:v>139.26</c:v>
                </c:pt>
                <c:pt idx="2146">
                  <c:v>128.04</c:v>
                </c:pt>
                <c:pt idx="2147">
                  <c:v>110.7</c:v>
                </c:pt>
                <c:pt idx="2148">
                  <c:v>105.57</c:v>
                </c:pt>
                <c:pt idx="2149">
                  <c:v>103.26</c:v>
                </c:pt>
                <c:pt idx="2150">
                  <c:v>105.49</c:v>
                </c:pt>
                <c:pt idx="2151">
                  <c:v>115.08</c:v>
                </c:pt>
                <c:pt idx="2152">
                  <c:v>128.66999999999999</c:v>
                </c:pt>
                <c:pt idx="2153">
                  <c:v>137.72999999999999</c:v>
                </c:pt>
                <c:pt idx="2154">
                  <c:v>150</c:v>
                </c:pt>
                <c:pt idx="2155">
                  <c:v>190.68</c:v>
                </c:pt>
                <c:pt idx="2156">
                  <c:v>181.72</c:v>
                </c:pt>
                <c:pt idx="2157">
                  <c:v>147.22</c:v>
                </c:pt>
                <c:pt idx="2158">
                  <c:v>132.66</c:v>
                </c:pt>
                <c:pt idx="2159">
                  <c:v>110.79</c:v>
                </c:pt>
                <c:pt idx="2160">
                  <c:v>110.72</c:v>
                </c:pt>
                <c:pt idx="2161">
                  <c:v>112</c:v>
                </c:pt>
                <c:pt idx="2162">
                  <c:v>108.52</c:v>
                </c:pt>
                <c:pt idx="2163">
                  <c:v>107.56</c:v>
                </c:pt>
                <c:pt idx="2164">
                  <c:v>107.63</c:v>
                </c:pt>
                <c:pt idx="2165">
                  <c:v>110.52</c:v>
                </c:pt>
                <c:pt idx="2166">
                  <c:v>141.96</c:v>
                </c:pt>
                <c:pt idx="2167">
                  <c:v>160.87</c:v>
                </c:pt>
                <c:pt idx="2168">
                  <c:v>164.44</c:v>
                </c:pt>
                <c:pt idx="2169">
                  <c:v>142.5</c:v>
                </c:pt>
                <c:pt idx="2170">
                  <c:v>134.51</c:v>
                </c:pt>
                <c:pt idx="2171">
                  <c:v>120.04</c:v>
                </c:pt>
                <c:pt idx="2172">
                  <c:v>108.63</c:v>
                </c:pt>
                <c:pt idx="2173">
                  <c:v>108.73</c:v>
                </c:pt>
                <c:pt idx="2174">
                  <c:v>108.28</c:v>
                </c:pt>
                <c:pt idx="2175">
                  <c:v>107.98</c:v>
                </c:pt>
                <c:pt idx="2176">
                  <c:v>113.07</c:v>
                </c:pt>
                <c:pt idx="2177">
                  <c:v>135.83000000000001</c:v>
                </c:pt>
                <c:pt idx="2178">
                  <c:v>145.9</c:v>
                </c:pt>
                <c:pt idx="2179">
                  <c:v>180</c:v>
                </c:pt>
                <c:pt idx="2180">
                  <c:v>164.01</c:v>
                </c:pt>
                <c:pt idx="2181">
                  <c:v>141.32</c:v>
                </c:pt>
                <c:pt idx="2182">
                  <c:v>126.5</c:v>
                </c:pt>
                <c:pt idx="2183">
                  <c:v>109.1</c:v>
                </c:pt>
                <c:pt idx="2184">
                  <c:v>115</c:v>
                </c:pt>
                <c:pt idx="2185">
                  <c:v>110</c:v>
                </c:pt>
                <c:pt idx="2186">
                  <c:v>106.62</c:v>
                </c:pt>
                <c:pt idx="2187">
                  <c:v>104.8</c:v>
                </c:pt>
                <c:pt idx="2188">
                  <c:v>107.38</c:v>
                </c:pt>
                <c:pt idx="2189">
                  <c:v>114.26</c:v>
                </c:pt>
                <c:pt idx="2190">
                  <c:v>145</c:v>
                </c:pt>
                <c:pt idx="2191">
                  <c:v>151.16</c:v>
                </c:pt>
                <c:pt idx="2192">
                  <c:v>149.96</c:v>
                </c:pt>
                <c:pt idx="2193">
                  <c:v>138</c:v>
                </c:pt>
                <c:pt idx="2194">
                  <c:v>124.17</c:v>
                </c:pt>
                <c:pt idx="2195">
                  <c:v>109.46</c:v>
                </c:pt>
                <c:pt idx="2196">
                  <c:v>106.21</c:v>
                </c:pt>
                <c:pt idx="2197">
                  <c:v>105.03</c:v>
                </c:pt>
                <c:pt idx="2198">
                  <c:v>109.07</c:v>
                </c:pt>
                <c:pt idx="2199">
                  <c:v>109.08</c:v>
                </c:pt>
                <c:pt idx="2200">
                  <c:v>117.52</c:v>
                </c:pt>
                <c:pt idx="2201">
                  <c:v>136.03</c:v>
                </c:pt>
                <c:pt idx="2202">
                  <c:v>149.75</c:v>
                </c:pt>
                <c:pt idx="2203">
                  <c:v>165.78</c:v>
                </c:pt>
                <c:pt idx="2204">
                  <c:v>152.36000000000001</c:v>
                </c:pt>
                <c:pt idx="2205">
                  <c:v>137.11000000000001</c:v>
                </c:pt>
                <c:pt idx="2206">
                  <c:v>125.01</c:v>
                </c:pt>
                <c:pt idx="2207">
                  <c:v>110.54</c:v>
                </c:pt>
                <c:pt idx="2208">
                  <c:v>107.73</c:v>
                </c:pt>
                <c:pt idx="2209">
                  <c:v>107.72</c:v>
                </c:pt>
                <c:pt idx="2210">
                  <c:v>105.03</c:v>
                </c:pt>
                <c:pt idx="2211">
                  <c:v>101.88</c:v>
                </c:pt>
                <c:pt idx="2212">
                  <c:v>103.16</c:v>
                </c:pt>
                <c:pt idx="2213">
                  <c:v>109.02</c:v>
                </c:pt>
                <c:pt idx="2214">
                  <c:v>138.38</c:v>
                </c:pt>
                <c:pt idx="2215">
                  <c:v>148.05000000000001</c:v>
                </c:pt>
                <c:pt idx="2216">
                  <c:v>149.43</c:v>
                </c:pt>
                <c:pt idx="2217">
                  <c:v>144.99</c:v>
                </c:pt>
                <c:pt idx="2218">
                  <c:v>137.63999999999999</c:v>
                </c:pt>
                <c:pt idx="2219">
                  <c:v>118.7</c:v>
                </c:pt>
                <c:pt idx="2220">
                  <c:v>110.06</c:v>
                </c:pt>
                <c:pt idx="2221">
                  <c:v>111.32</c:v>
                </c:pt>
                <c:pt idx="2222">
                  <c:v>113.3</c:v>
                </c:pt>
                <c:pt idx="2223">
                  <c:v>123.83</c:v>
                </c:pt>
                <c:pt idx="2224">
                  <c:v>137</c:v>
                </c:pt>
                <c:pt idx="2225">
                  <c:v>145.97999999999999</c:v>
                </c:pt>
                <c:pt idx="2226">
                  <c:v>157.69999999999999</c:v>
                </c:pt>
                <c:pt idx="2227">
                  <c:v>174.23</c:v>
                </c:pt>
                <c:pt idx="2228">
                  <c:v>168.48</c:v>
                </c:pt>
                <c:pt idx="2229">
                  <c:v>148</c:v>
                </c:pt>
                <c:pt idx="2230">
                  <c:v>139.86000000000001</c:v>
                </c:pt>
                <c:pt idx="2231">
                  <c:v>124.11</c:v>
                </c:pt>
                <c:pt idx="2232">
                  <c:v>119.01</c:v>
                </c:pt>
                <c:pt idx="2233">
                  <c:v>114.43</c:v>
                </c:pt>
                <c:pt idx="2234">
                  <c:v>113.88</c:v>
                </c:pt>
                <c:pt idx="2235">
                  <c:v>111.67</c:v>
                </c:pt>
                <c:pt idx="2236">
                  <c:v>113.82</c:v>
                </c:pt>
                <c:pt idx="2237">
                  <c:v>117.58</c:v>
                </c:pt>
                <c:pt idx="2238">
                  <c:v>145.44999999999999</c:v>
                </c:pt>
                <c:pt idx="2239">
                  <c:v>158.07</c:v>
                </c:pt>
                <c:pt idx="2240">
                  <c:v>162.27000000000001</c:v>
                </c:pt>
                <c:pt idx="2241">
                  <c:v>156.66</c:v>
                </c:pt>
                <c:pt idx="2242">
                  <c:v>149.22</c:v>
                </c:pt>
                <c:pt idx="2243">
                  <c:v>144.22</c:v>
                </c:pt>
                <c:pt idx="2244">
                  <c:v>140</c:v>
                </c:pt>
                <c:pt idx="2245">
                  <c:v>128</c:v>
                </c:pt>
                <c:pt idx="2246">
                  <c:v>120.52</c:v>
                </c:pt>
                <c:pt idx="2247">
                  <c:v>130.61000000000001</c:v>
                </c:pt>
                <c:pt idx="2248">
                  <c:v>140.09</c:v>
                </c:pt>
                <c:pt idx="2249">
                  <c:v>152.47999999999999</c:v>
                </c:pt>
                <c:pt idx="2250">
                  <c:v>159.18</c:v>
                </c:pt>
                <c:pt idx="2251">
                  <c:v>175.9</c:v>
                </c:pt>
                <c:pt idx="2252">
                  <c:v>161.69999999999999</c:v>
                </c:pt>
                <c:pt idx="2253">
                  <c:v>148.63999999999999</c:v>
                </c:pt>
                <c:pt idx="2254">
                  <c:v>141.57</c:v>
                </c:pt>
                <c:pt idx="2255">
                  <c:v>132.66</c:v>
                </c:pt>
                <c:pt idx="2256">
                  <c:v>140.16</c:v>
                </c:pt>
                <c:pt idx="2257">
                  <c:v>129.77000000000001</c:v>
                </c:pt>
                <c:pt idx="2258">
                  <c:v>115.96</c:v>
                </c:pt>
                <c:pt idx="2259">
                  <c:v>109.82</c:v>
                </c:pt>
                <c:pt idx="2260">
                  <c:v>110.02</c:v>
                </c:pt>
                <c:pt idx="2261">
                  <c:v>111.21</c:v>
                </c:pt>
                <c:pt idx="2262">
                  <c:v>130.06</c:v>
                </c:pt>
                <c:pt idx="2263">
                  <c:v>136.12</c:v>
                </c:pt>
                <c:pt idx="2264">
                  <c:v>143.46</c:v>
                </c:pt>
                <c:pt idx="2265">
                  <c:v>145.03</c:v>
                </c:pt>
                <c:pt idx="2266">
                  <c:v>141.32</c:v>
                </c:pt>
                <c:pt idx="2267">
                  <c:v>133.68</c:v>
                </c:pt>
                <c:pt idx="2268">
                  <c:v>122.02</c:v>
                </c:pt>
                <c:pt idx="2269">
                  <c:v>111.59</c:v>
                </c:pt>
                <c:pt idx="2270">
                  <c:v>110.03</c:v>
                </c:pt>
                <c:pt idx="2271">
                  <c:v>110.1</c:v>
                </c:pt>
                <c:pt idx="2272">
                  <c:v>112.36</c:v>
                </c:pt>
                <c:pt idx="2273">
                  <c:v>129.19999999999999</c:v>
                </c:pt>
                <c:pt idx="2274">
                  <c:v>146.97999999999999</c:v>
                </c:pt>
                <c:pt idx="2275">
                  <c:v>155.09</c:v>
                </c:pt>
                <c:pt idx="2276">
                  <c:v>153.9</c:v>
                </c:pt>
                <c:pt idx="2277">
                  <c:v>145.03</c:v>
                </c:pt>
                <c:pt idx="2278">
                  <c:v>138.68</c:v>
                </c:pt>
                <c:pt idx="2279">
                  <c:v>121.08</c:v>
                </c:pt>
                <c:pt idx="2280">
                  <c:v>108.64</c:v>
                </c:pt>
                <c:pt idx="2281">
                  <c:v>101.86</c:v>
                </c:pt>
                <c:pt idx="2282">
                  <c:v>99.64</c:v>
                </c:pt>
                <c:pt idx="2283">
                  <c:v>95.17</c:v>
                </c:pt>
                <c:pt idx="2284">
                  <c:v>97.57</c:v>
                </c:pt>
                <c:pt idx="2285">
                  <c:v>97.64</c:v>
                </c:pt>
                <c:pt idx="2286">
                  <c:v>95</c:v>
                </c:pt>
                <c:pt idx="2287">
                  <c:v>101.34</c:v>
                </c:pt>
                <c:pt idx="2288">
                  <c:v>106.41</c:v>
                </c:pt>
                <c:pt idx="2289">
                  <c:v>107.17</c:v>
                </c:pt>
                <c:pt idx="2290">
                  <c:v>101.92</c:v>
                </c:pt>
                <c:pt idx="2291">
                  <c:v>99.72</c:v>
                </c:pt>
                <c:pt idx="2292">
                  <c:v>93.94</c:v>
                </c:pt>
                <c:pt idx="2293">
                  <c:v>81.069999999999993</c:v>
                </c:pt>
                <c:pt idx="2294">
                  <c:v>69.680000000000007</c:v>
                </c:pt>
                <c:pt idx="2295">
                  <c:v>81.27</c:v>
                </c:pt>
                <c:pt idx="2296">
                  <c:v>98.56</c:v>
                </c:pt>
                <c:pt idx="2297">
                  <c:v>103.09</c:v>
                </c:pt>
                <c:pt idx="2298">
                  <c:v>136.37</c:v>
                </c:pt>
                <c:pt idx="2299">
                  <c:v>150</c:v>
                </c:pt>
                <c:pt idx="2300">
                  <c:v>155.81</c:v>
                </c:pt>
                <c:pt idx="2301">
                  <c:v>140.02000000000001</c:v>
                </c:pt>
                <c:pt idx="2302">
                  <c:v>129.07</c:v>
                </c:pt>
                <c:pt idx="2303">
                  <c:v>111.18</c:v>
                </c:pt>
                <c:pt idx="2304">
                  <c:v>113.01</c:v>
                </c:pt>
                <c:pt idx="2305">
                  <c:v>108.2</c:v>
                </c:pt>
                <c:pt idx="2306">
                  <c:v>103.92</c:v>
                </c:pt>
                <c:pt idx="2307">
                  <c:v>103.79</c:v>
                </c:pt>
                <c:pt idx="2308">
                  <c:v>104.85</c:v>
                </c:pt>
                <c:pt idx="2309">
                  <c:v>110.01</c:v>
                </c:pt>
                <c:pt idx="2310">
                  <c:v>152.08000000000001</c:v>
                </c:pt>
                <c:pt idx="2311">
                  <c:v>160.93</c:v>
                </c:pt>
                <c:pt idx="2312">
                  <c:v>166.71</c:v>
                </c:pt>
                <c:pt idx="2313">
                  <c:v>157</c:v>
                </c:pt>
                <c:pt idx="2314">
                  <c:v>147.93</c:v>
                </c:pt>
                <c:pt idx="2315">
                  <c:v>140.06</c:v>
                </c:pt>
                <c:pt idx="2316">
                  <c:v>140.01</c:v>
                </c:pt>
                <c:pt idx="2317">
                  <c:v>127.45</c:v>
                </c:pt>
                <c:pt idx="2318">
                  <c:v>133.85</c:v>
                </c:pt>
                <c:pt idx="2319">
                  <c:v>141.63</c:v>
                </c:pt>
                <c:pt idx="2320">
                  <c:v>150.93</c:v>
                </c:pt>
                <c:pt idx="2321">
                  <c:v>159.09</c:v>
                </c:pt>
                <c:pt idx="2322">
                  <c:v>183.45</c:v>
                </c:pt>
                <c:pt idx="2323">
                  <c:v>200.88</c:v>
                </c:pt>
                <c:pt idx="2324">
                  <c:v>193.21</c:v>
                </c:pt>
                <c:pt idx="2325">
                  <c:v>160.91</c:v>
                </c:pt>
                <c:pt idx="2326">
                  <c:v>147.15</c:v>
                </c:pt>
                <c:pt idx="2327">
                  <c:v>131.18</c:v>
                </c:pt>
                <c:pt idx="2328">
                  <c:v>122.23</c:v>
                </c:pt>
                <c:pt idx="2329">
                  <c:v>121.59</c:v>
                </c:pt>
                <c:pt idx="2330">
                  <c:v>113.83</c:v>
                </c:pt>
                <c:pt idx="2331">
                  <c:v>107.84</c:v>
                </c:pt>
                <c:pt idx="2332">
                  <c:v>110.03</c:v>
                </c:pt>
                <c:pt idx="2333">
                  <c:v>122.03</c:v>
                </c:pt>
                <c:pt idx="2334">
                  <c:v>155.51</c:v>
                </c:pt>
                <c:pt idx="2335">
                  <c:v>166.24</c:v>
                </c:pt>
                <c:pt idx="2336">
                  <c:v>172.69</c:v>
                </c:pt>
                <c:pt idx="2337">
                  <c:v>162.9</c:v>
                </c:pt>
                <c:pt idx="2338">
                  <c:v>152.15</c:v>
                </c:pt>
                <c:pt idx="2339">
                  <c:v>143.38999999999999</c:v>
                </c:pt>
                <c:pt idx="2340">
                  <c:v>141.36000000000001</c:v>
                </c:pt>
                <c:pt idx="2341">
                  <c:v>139.59</c:v>
                </c:pt>
                <c:pt idx="2342">
                  <c:v>142.97</c:v>
                </c:pt>
                <c:pt idx="2343">
                  <c:v>151.16</c:v>
                </c:pt>
                <c:pt idx="2344">
                  <c:v>158.72</c:v>
                </c:pt>
                <c:pt idx="2345">
                  <c:v>168</c:v>
                </c:pt>
                <c:pt idx="2346">
                  <c:v>184.55</c:v>
                </c:pt>
                <c:pt idx="2347">
                  <c:v>188.2</c:v>
                </c:pt>
                <c:pt idx="2348">
                  <c:v>174.25</c:v>
                </c:pt>
                <c:pt idx="2349">
                  <c:v>155.4</c:v>
                </c:pt>
                <c:pt idx="2350">
                  <c:v>144.65</c:v>
                </c:pt>
                <c:pt idx="2351">
                  <c:v>118.67</c:v>
                </c:pt>
                <c:pt idx="2352">
                  <c:v>135.08000000000001</c:v>
                </c:pt>
                <c:pt idx="2353">
                  <c:v>133.4</c:v>
                </c:pt>
                <c:pt idx="2354">
                  <c:v>128.94999999999999</c:v>
                </c:pt>
                <c:pt idx="2355">
                  <c:v>123.1</c:v>
                </c:pt>
                <c:pt idx="2356">
                  <c:v>128.01</c:v>
                </c:pt>
                <c:pt idx="2357">
                  <c:v>137.01</c:v>
                </c:pt>
                <c:pt idx="2358">
                  <c:v>166.94</c:v>
                </c:pt>
                <c:pt idx="2359">
                  <c:v>180.24</c:v>
                </c:pt>
                <c:pt idx="2360">
                  <c:v>192.11</c:v>
                </c:pt>
                <c:pt idx="2361">
                  <c:v>191.32</c:v>
                </c:pt>
                <c:pt idx="2362">
                  <c:v>187.42</c:v>
                </c:pt>
                <c:pt idx="2363">
                  <c:v>180.8</c:v>
                </c:pt>
                <c:pt idx="2364">
                  <c:v>180</c:v>
                </c:pt>
                <c:pt idx="2365">
                  <c:v>175.74</c:v>
                </c:pt>
                <c:pt idx="2366">
                  <c:v>175.76</c:v>
                </c:pt>
                <c:pt idx="2367">
                  <c:v>179.09</c:v>
                </c:pt>
                <c:pt idx="2368">
                  <c:v>180.25</c:v>
                </c:pt>
                <c:pt idx="2369">
                  <c:v>190</c:v>
                </c:pt>
                <c:pt idx="2370">
                  <c:v>192.78</c:v>
                </c:pt>
                <c:pt idx="2371">
                  <c:v>196.58</c:v>
                </c:pt>
                <c:pt idx="2372">
                  <c:v>190</c:v>
                </c:pt>
                <c:pt idx="2373">
                  <c:v>176.78</c:v>
                </c:pt>
                <c:pt idx="2374">
                  <c:v>162.97999999999999</c:v>
                </c:pt>
                <c:pt idx="2375">
                  <c:v>153.02000000000001</c:v>
                </c:pt>
                <c:pt idx="2376">
                  <c:v>131.44999999999999</c:v>
                </c:pt>
                <c:pt idx="2377">
                  <c:v>129.4</c:v>
                </c:pt>
                <c:pt idx="2378">
                  <c:v>122.78</c:v>
                </c:pt>
                <c:pt idx="2379">
                  <c:v>116.26</c:v>
                </c:pt>
                <c:pt idx="2380">
                  <c:v>115.19</c:v>
                </c:pt>
                <c:pt idx="2381">
                  <c:v>135.03</c:v>
                </c:pt>
                <c:pt idx="2382">
                  <c:v>169.72</c:v>
                </c:pt>
                <c:pt idx="2383">
                  <c:v>194</c:v>
                </c:pt>
                <c:pt idx="2384">
                  <c:v>197.81</c:v>
                </c:pt>
                <c:pt idx="2385">
                  <c:v>193.91</c:v>
                </c:pt>
                <c:pt idx="2386">
                  <c:v>186.68</c:v>
                </c:pt>
                <c:pt idx="2387">
                  <c:v>183.73</c:v>
                </c:pt>
                <c:pt idx="2388">
                  <c:v>180.77</c:v>
                </c:pt>
                <c:pt idx="2389">
                  <c:v>169.07</c:v>
                </c:pt>
                <c:pt idx="2390">
                  <c:v>170.02</c:v>
                </c:pt>
                <c:pt idx="2391">
                  <c:v>174.96</c:v>
                </c:pt>
                <c:pt idx="2392">
                  <c:v>174.94</c:v>
                </c:pt>
                <c:pt idx="2393">
                  <c:v>178.71</c:v>
                </c:pt>
                <c:pt idx="2394">
                  <c:v>188.11</c:v>
                </c:pt>
                <c:pt idx="2395">
                  <c:v>200.03</c:v>
                </c:pt>
                <c:pt idx="2396">
                  <c:v>198.02</c:v>
                </c:pt>
                <c:pt idx="2397">
                  <c:v>179.78</c:v>
                </c:pt>
                <c:pt idx="2398">
                  <c:v>170.42</c:v>
                </c:pt>
                <c:pt idx="2399">
                  <c:v>138.1</c:v>
                </c:pt>
                <c:pt idx="2400">
                  <c:v>131.54</c:v>
                </c:pt>
                <c:pt idx="2401">
                  <c:v>127.07</c:v>
                </c:pt>
                <c:pt idx="2402">
                  <c:v>123.11</c:v>
                </c:pt>
                <c:pt idx="2403">
                  <c:v>117.89</c:v>
                </c:pt>
                <c:pt idx="2404">
                  <c:v>125.92</c:v>
                </c:pt>
                <c:pt idx="2405">
                  <c:v>134.87</c:v>
                </c:pt>
                <c:pt idx="2406">
                  <c:v>169.27</c:v>
                </c:pt>
                <c:pt idx="2407">
                  <c:v>181.97</c:v>
                </c:pt>
                <c:pt idx="2408">
                  <c:v>188.17</c:v>
                </c:pt>
                <c:pt idx="2409">
                  <c:v>182.86</c:v>
                </c:pt>
                <c:pt idx="2410">
                  <c:v>175.33</c:v>
                </c:pt>
                <c:pt idx="2411">
                  <c:v>167.13</c:v>
                </c:pt>
                <c:pt idx="2412">
                  <c:v>160.30000000000001</c:v>
                </c:pt>
                <c:pt idx="2413">
                  <c:v>140.66</c:v>
                </c:pt>
                <c:pt idx="2414">
                  <c:v>140.66</c:v>
                </c:pt>
                <c:pt idx="2415">
                  <c:v>140.66</c:v>
                </c:pt>
                <c:pt idx="2416">
                  <c:v>140.66</c:v>
                </c:pt>
                <c:pt idx="2417">
                  <c:v>165.53</c:v>
                </c:pt>
                <c:pt idx="2418">
                  <c:v>181.94</c:v>
                </c:pt>
                <c:pt idx="2419">
                  <c:v>187.9</c:v>
                </c:pt>
                <c:pt idx="2420">
                  <c:v>185.2</c:v>
                </c:pt>
                <c:pt idx="2421">
                  <c:v>179.04</c:v>
                </c:pt>
                <c:pt idx="2422">
                  <c:v>171.27</c:v>
                </c:pt>
                <c:pt idx="2423">
                  <c:v>153.91999999999999</c:v>
                </c:pt>
                <c:pt idx="2424">
                  <c:v>149.59</c:v>
                </c:pt>
                <c:pt idx="2425">
                  <c:v>114</c:v>
                </c:pt>
                <c:pt idx="2426">
                  <c:v>110.01</c:v>
                </c:pt>
                <c:pt idx="2427">
                  <c:v>117.01</c:v>
                </c:pt>
                <c:pt idx="2428">
                  <c:v>115.02</c:v>
                </c:pt>
                <c:pt idx="2429">
                  <c:v>117.01</c:v>
                </c:pt>
                <c:pt idx="2430">
                  <c:v>127.06</c:v>
                </c:pt>
                <c:pt idx="2431">
                  <c:v>149.09</c:v>
                </c:pt>
                <c:pt idx="2432">
                  <c:v>162.5</c:v>
                </c:pt>
                <c:pt idx="2433">
                  <c:v>155.09</c:v>
                </c:pt>
                <c:pt idx="2434">
                  <c:v>132.88</c:v>
                </c:pt>
                <c:pt idx="2435">
                  <c:v>124.84</c:v>
                </c:pt>
                <c:pt idx="2436">
                  <c:v>115.96</c:v>
                </c:pt>
                <c:pt idx="2437">
                  <c:v>105.11</c:v>
                </c:pt>
                <c:pt idx="2438">
                  <c:v>105.1</c:v>
                </c:pt>
                <c:pt idx="2439">
                  <c:v>124.93</c:v>
                </c:pt>
                <c:pt idx="2440">
                  <c:v>125.94</c:v>
                </c:pt>
                <c:pt idx="2441">
                  <c:v>136.81</c:v>
                </c:pt>
                <c:pt idx="2442">
                  <c:v>169.97</c:v>
                </c:pt>
                <c:pt idx="2443">
                  <c:v>191.99</c:v>
                </c:pt>
                <c:pt idx="2444">
                  <c:v>178.97</c:v>
                </c:pt>
                <c:pt idx="2445">
                  <c:v>151.32</c:v>
                </c:pt>
                <c:pt idx="2446">
                  <c:v>125.99</c:v>
                </c:pt>
                <c:pt idx="2447">
                  <c:v>97.91</c:v>
                </c:pt>
                <c:pt idx="2448">
                  <c:v>83.62</c:v>
                </c:pt>
                <c:pt idx="2449">
                  <c:v>81</c:v>
                </c:pt>
                <c:pt idx="2450">
                  <c:v>78.09</c:v>
                </c:pt>
                <c:pt idx="2451">
                  <c:v>77.040000000000006</c:v>
                </c:pt>
                <c:pt idx="2452">
                  <c:v>72.819999999999993</c:v>
                </c:pt>
                <c:pt idx="2453">
                  <c:v>75.790000000000006</c:v>
                </c:pt>
                <c:pt idx="2454">
                  <c:v>76.95</c:v>
                </c:pt>
                <c:pt idx="2455">
                  <c:v>77.69</c:v>
                </c:pt>
                <c:pt idx="2456">
                  <c:v>82.01</c:v>
                </c:pt>
                <c:pt idx="2457">
                  <c:v>83.22</c:v>
                </c:pt>
                <c:pt idx="2458">
                  <c:v>80.17</c:v>
                </c:pt>
                <c:pt idx="2459">
                  <c:v>80.650000000000006</c:v>
                </c:pt>
                <c:pt idx="2460">
                  <c:v>82.83</c:v>
                </c:pt>
                <c:pt idx="2461">
                  <c:v>79.12</c:v>
                </c:pt>
                <c:pt idx="2462">
                  <c:v>74.16</c:v>
                </c:pt>
                <c:pt idx="2463">
                  <c:v>78.099999999999994</c:v>
                </c:pt>
                <c:pt idx="2464">
                  <c:v>83.75</c:v>
                </c:pt>
                <c:pt idx="2465">
                  <c:v>114.26</c:v>
                </c:pt>
                <c:pt idx="2466">
                  <c:v>149</c:v>
                </c:pt>
                <c:pt idx="2467">
                  <c:v>190.3</c:v>
                </c:pt>
                <c:pt idx="2468">
                  <c:v>170.63</c:v>
                </c:pt>
                <c:pt idx="2469">
                  <c:v>126.16</c:v>
                </c:pt>
                <c:pt idx="2470">
                  <c:v>116.48</c:v>
                </c:pt>
                <c:pt idx="2471">
                  <c:v>111.07</c:v>
                </c:pt>
                <c:pt idx="2472">
                  <c:v>102.11</c:v>
                </c:pt>
                <c:pt idx="2473">
                  <c:v>96.04</c:v>
                </c:pt>
                <c:pt idx="2474">
                  <c:v>98.74</c:v>
                </c:pt>
                <c:pt idx="2475">
                  <c:v>98.56</c:v>
                </c:pt>
                <c:pt idx="2476">
                  <c:v>93.87</c:v>
                </c:pt>
                <c:pt idx="2477">
                  <c:v>118.2</c:v>
                </c:pt>
                <c:pt idx="2478">
                  <c:v>161.33000000000001</c:v>
                </c:pt>
                <c:pt idx="2479">
                  <c:v>179.52</c:v>
                </c:pt>
                <c:pt idx="2480">
                  <c:v>188.64</c:v>
                </c:pt>
                <c:pt idx="2481">
                  <c:v>180</c:v>
                </c:pt>
                <c:pt idx="2482">
                  <c:v>172.67</c:v>
                </c:pt>
                <c:pt idx="2483">
                  <c:v>164</c:v>
                </c:pt>
                <c:pt idx="2484">
                  <c:v>155</c:v>
                </c:pt>
                <c:pt idx="2485">
                  <c:v>149.76</c:v>
                </c:pt>
                <c:pt idx="2486">
                  <c:v>158.41</c:v>
                </c:pt>
                <c:pt idx="2487">
                  <c:v>157.13999999999999</c:v>
                </c:pt>
                <c:pt idx="2488">
                  <c:v>169.94</c:v>
                </c:pt>
                <c:pt idx="2489">
                  <c:v>185.03</c:v>
                </c:pt>
                <c:pt idx="2490">
                  <c:v>179.98</c:v>
                </c:pt>
                <c:pt idx="2491">
                  <c:v>205</c:v>
                </c:pt>
                <c:pt idx="2492">
                  <c:v>185.8</c:v>
                </c:pt>
                <c:pt idx="2493">
                  <c:v>171.15</c:v>
                </c:pt>
                <c:pt idx="2494">
                  <c:v>154.53</c:v>
                </c:pt>
                <c:pt idx="2495">
                  <c:v>133.47999999999999</c:v>
                </c:pt>
                <c:pt idx="2496">
                  <c:v>130.12</c:v>
                </c:pt>
                <c:pt idx="2497">
                  <c:v>128.01</c:v>
                </c:pt>
                <c:pt idx="2498">
                  <c:v>121.34</c:v>
                </c:pt>
                <c:pt idx="2499">
                  <c:v>114.94</c:v>
                </c:pt>
                <c:pt idx="2500">
                  <c:v>119.04</c:v>
                </c:pt>
                <c:pt idx="2501">
                  <c:v>131.01</c:v>
                </c:pt>
                <c:pt idx="2502">
                  <c:v>167.6</c:v>
                </c:pt>
                <c:pt idx="2503">
                  <c:v>189.59</c:v>
                </c:pt>
                <c:pt idx="2504">
                  <c:v>190</c:v>
                </c:pt>
                <c:pt idx="2505">
                  <c:v>176.92</c:v>
                </c:pt>
                <c:pt idx="2506">
                  <c:v>160.1</c:v>
                </c:pt>
                <c:pt idx="2507">
                  <c:v>151.80000000000001</c:v>
                </c:pt>
                <c:pt idx="2508">
                  <c:v>145.06</c:v>
                </c:pt>
                <c:pt idx="2509">
                  <c:v>132.5</c:v>
                </c:pt>
                <c:pt idx="2510">
                  <c:v>129.71</c:v>
                </c:pt>
                <c:pt idx="2511">
                  <c:v>176.1</c:v>
                </c:pt>
                <c:pt idx="2512">
                  <c:v>212.84</c:v>
                </c:pt>
                <c:pt idx="2513">
                  <c:v>220.32</c:v>
                </c:pt>
                <c:pt idx="2514">
                  <c:v>220.32</c:v>
                </c:pt>
                <c:pt idx="2515">
                  <c:v>242.96</c:v>
                </c:pt>
                <c:pt idx="2516">
                  <c:v>222.55</c:v>
                </c:pt>
                <c:pt idx="2517">
                  <c:v>189.16</c:v>
                </c:pt>
                <c:pt idx="2518">
                  <c:v>173.68</c:v>
                </c:pt>
                <c:pt idx="2519">
                  <c:v>132.11000000000001</c:v>
                </c:pt>
                <c:pt idx="2520">
                  <c:v>105.21</c:v>
                </c:pt>
                <c:pt idx="2521">
                  <c:v>100.98</c:v>
                </c:pt>
                <c:pt idx="2522">
                  <c:v>97.25</c:v>
                </c:pt>
                <c:pt idx="2523">
                  <c:v>94.6</c:v>
                </c:pt>
                <c:pt idx="2524">
                  <c:v>100.04</c:v>
                </c:pt>
                <c:pt idx="2525">
                  <c:v>119.09</c:v>
                </c:pt>
                <c:pt idx="2526">
                  <c:v>173.94</c:v>
                </c:pt>
                <c:pt idx="2527">
                  <c:v>200</c:v>
                </c:pt>
                <c:pt idx="2528">
                  <c:v>213.81</c:v>
                </c:pt>
                <c:pt idx="2529">
                  <c:v>185.26</c:v>
                </c:pt>
                <c:pt idx="2530">
                  <c:v>170.15</c:v>
                </c:pt>
                <c:pt idx="2531">
                  <c:v>159.93</c:v>
                </c:pt>
                <c:pt idx="2532">
                  <c:v>151</c:v>
                </c:pt>
                <c:pt idx="2533">
                  <c:v>139.69</c:v>
                </c:pt>
                <c:pt idx="2534">
                  <c:v>132.32</c:v>
                </c:pt>
                <c:pt idx="2535">
                  <c:v>132.33000000000001</c:v>
                </c:pt>
                <c:pt idx="2536">
                  <c:v>139.97</c:v>
                </c:pt>
                <c:pt idx="2537">
                  <c:v>165.9</c:v>
                </c:pt>
                <c:pt idx="2538">
                  <c:v>183.79</c:v>
                </c:pt>
                <c:pt idx="2539">
                  <c:v>199.78</c:v>
                </c:pt>
                <c:pt idx="2540">
                  <c:v>179.95</c:v>
                </c:pt>
                <c:pt idx="2541">
                  <c:v>157.65</c:v>
                </c:pt>
                <c:pt idx="2542">
                  <c:v>119.92</c:v>
                </c:pt>
                <c:pt idx="2543">
                  <c:v>90.01</c:v>
                </c:pt>
                <c:pt idx="2544">
                  <c:v>111.28</c:v>
                </c:pt>
                <c:pt idx="2545">
                  <c:v>97.05</c:v>
                </c:pt>
                <c:pt idx="2546">
                  <c:v>84.23</c:v>
                </c:pt>
                <c:pt idx="2547">
                  <c:v>75.319999999999993</c:v>
                </c:pt>
                <c:pt idx="2548">
                  <c:v>70.06</c:v>
                </c:pt>
                <c:pt idx="2549">
                  <c:v>78.91</c:v>
                </c:pt>
                <c:pt idx="2550">
                  <c:v>120.02</c:v>
                </c:pt>
                <c:pt idx="2551">
                  <c:v>161.97999999999999</c:v>
                </c:pt>
                <c:pt idx="2552">
                  <c:v>160.1</c:v>
                </c:pt>
                <c:pt idx="2553">
                  <c:v>130</c:v>
                </c:pt>
                <c:pt idx="2554">
                  <c:v>111.35</c:v>
                </c:pt>
                <c:pt idx="2555">
                  <c:v>130.01</c:v>
                </c:pt>
                <c:pt idx="2556">
                  <c:v>140</c:v>
                </c:pt>
                <c:pt idx="2557">
                  <c:v>133.21</c:v>
                </c:pt>
                <c:pt idx="2558">
                  <c:v>130.08000000000001</c:v>
                </c:pt>
                <c:pt idx="2559">
                  <c:v>158.94999999999999</c:v>
                </c:pt>
                <c:pt idx="2560">
                  <c:v>160.97999999999999</c:v>
                </c:pt>
                <c:pt idx="2561">
                  <c:v>171.15</c:v>
                </c:pt>
                <c:pt idx="2562">
                  <c:v>188.47</c:v>
                </c:pt>
                <c:pt idx="2563">
                  <c:v>239.62</c:v>
                </c:pt>
                <c:pt idx="2564">
                  <c:v>181.87</c:v>
                </c:pt>
                <c:pt idx="2565">
                  <c:v>120.01</c:v>
                </c:pt>
                <c:pt idx="2566">
                  <c:v>130.1</c:v>
                </c:pt>
                <c:pt idx="2567">
                  <c:v>110.74</c:v>
                </c:pt>
                <c:pt idx="2568">
                  <c:v>105</c:v>
                </c:pt>
                <c:pt idx="2569">
                  <c:v>74.23</c:v>
                </c:pt>
                <c:pt idx="2570">
                  <c:v>73.28</c:v>
                </c:pt>
                <c:pt idx="2571">
                  <c:v>67.97</c:v>
                </c:pt>
                <c:pt idx="2572">
                  <c:v>72.53</c:v>
                </c:pt>
                <c:pt idx="2573">
                  <c:v>89.66</c:v>
                </c:pt>
                <c:pt idx="2574">
                  <c:v>150.1</c:v>
                </c:pt>
                <c:pt idx="2575">
                  <c:v>173.54</c:v>
                </c:pt>
                <c:pt idx="2576">
                  <c:v>178.4</c:v>
                </c:pt>
                <c:pt idx="2577">
                  <c:v>158.91</c:v>
                </c:pt>
                <c:pt idx="2578">
                  <c:v>140.01</c:v>
                </c:pt>
                <c:pt idx="2579">
                  <c:v>107.01</c:v>
                </c:pt>
                <c:pt idx="2580">
                  <c:v>92.65</c:v>
                </c:pt>
                <c:pt idx="2581">
                  <c:v>113.68</c:v>
                </c:pt>
                <c:pt idx="2582">
                  <c:v>111.85</c:v>
                </c:pt>
                <c:pt idx="2583">
                  <c:v>114.34</c:v>
                </c:pt>
                <c:pt idx="2584">
                  <c:v>111.08</c:v>
                </c:pt>
                <c:pt idx="2585">
                  <c:v>127.43</c:v>
                </c:pt>
                <c:pt idx="2586">
                  <c:v>166.3</c:v>
                </c:pt>
                <c:pt idx="2587">
                  <c:v>193.55</c:v>
                </c:pt>
                <c:pt idx="2588">
                  <c:v>161.06</c:v>
                </c:pt>
                <c:pt idx="2589">
                  <c:v>127.21</c:v>
                </c:pt>
                <c:pt idx="2590">
                  <c:v>120.03</c:v>
                </c:pt>
                <c:pt idx="2591">
                  <c:v>106.1</c:v>
                </c:pt>
                <c:pt idx="2592">
                  <c:v>112</c:v>
                </c:pt>
                <c:pt idx="2593">
                  <c:v>112.07</c:v>
                </c:pt>
                <c:pt idx="2594">
                  <c:v>114.06</c:v>
                </c:pt>
                <c:pt idx="2595">
                  <c:v>112.01</c:v>
                </c:pt>
                <c:pt idx="2596">
                  <c:v>111.34</c:v>
                </c:pt>
                <c:pt idx="2597">
                  <c:v>112.02</c:v>
                </c:pt>
                <c:pt idx="2598">
                  <c:v>115.21</c:v>
                </c:pt>
                <c:pt idx="2599">
                  <c:v>122.92</c:v>
                </c:pt>
                <c:pt idx="2600">
                  <c:v>137.16999999999999</c:v>
                </c:pt>
                <c:pt idx="2601">
                  <c:v>132.07</c:v>
                </c:pt>
                <c:pt idx="2602">
                  <c:v>123.79</c:v>
                </c:pt>
                <c:pt idx="2603">
                  <c:v>120.06</c:v>
                </c:pt>
                <c:pt idx="2604">
                  <c:v>128.69999999999999</c:v>
                </c:pt>
                <c:pt idx="2605">
                  <c:v>120.05</c:v>
                </c:pt>
                <c:pt idx="2606">
                  <c:v>116.95</c:v>
                </c:pt>
                <c:pt idx="2607">
                  <c:v>114.38</c:v>
                </c:pt>
                <c:pt idx="2608">
                  <c:v>155.03</c:v>
                </c:pt>
                <c:pt idx="2609">
                  <c:v>162.78</c:v>
                </c:pt>
                <c:pt idx="2610">
                  <c:v>180.12</c:v>
                </c:pt>
                <c:pt idx="2611">
                  <c:v>208.01</c:v>
                </c:pt>
                <c:pt idx="2612">
                  <c:v>188.17</c:v>
                </c:pt>
                <c:pt idx="2613">
                  <c:v>169.9</c:v>
                </c:pt>
                <c:pt idx="2614">
                  <c:v>164.91</c:v>
                </c:pt>
                <c:pt idx="2615">
                  <c:v>158.30000000000001</c:v>
                </c:pt>
                <c:pt idx="2616">
                  <c:v>145.28</c:v>
                </c:pt>
                <c:pt idx="2617">
                  <c:v>124.95</c:v>
                </c:pt>
                <c:pt idx="2618">
                  <c:v>113.46</c:v>
                </c:pt>
                <c:pt idx="2619">
                  <c:v>106.11</c:v>
                </c:pt>
                <c:pt idx="2620">
                  <c:v>105.09</c:v>
                </c:pt>
                <c:pt idx="2621">
                  <c:v>104.68</c:v>
                </c:pt>
                <c:pt idx="2622">
                  <c:v>111.96</c:v>
                </c:pt>
                <c:pt idx="2623">
                  <c:v>113.09</c:v>
                </c:pt>
                <c:pt idx="2624">
                  <c:v>117.81</c:v>
                </c:pt>
                <c:pt idx="2625">
                  <c:v>115.34</c:v>
                </c:pt>
                <c:pt idx="2626">
                  <c:v>112.11</c:v>
                </c:pt>
                <c:pt idx="2627">
                  <c:v>106.31</c:v>
                </c:pt>
                <c:pt idx="2628">
                  <c:v>102.98</c:v>
                </c:pt>
                <c:pt idx="2629">
                  <c:v>93.13</c:v>
                </c:pt>
                <c:pt idx="2630">
                  <c:v>90.65</c:v>
                </c:pt>
                <c:pt idx="2631">
                  <c:v>94.79</c:v>
                </c:pt>
                <c:pt idx="2632">
                  <c:v>112.33</c:v>
                </c:pt>
                <c:pt idx="2633">
                  <c:v>137.36000000000001</c:v>
                </c:pt>
                <c:pt idx="2634">
                  <c:v>170.8</c:v>
                </c:pt>
                <c:pt idx="2635">
                  <c:v>202.07</c:v>
                </c:pt>
                <c:pt idx="2636">
                  <c:v>180.02</c:v>
                </c:pt>
                <c:pt idx="2637">
                  <c:v>174.85</c:v>
                </c:pt>
                <c:pt idx="2638">
                  <c:v>163.94</c:v>
                </c:pt>
                <c:pt idx="2639">
                  <c:v>143.5</c:v>
                </c:pt>
                <c:pt idx="2640">
                  <c:v>133.27000000000001</c:v>
                </c:pt>
                <c:pt idx="2641">
                  <c:v>112.03</c:v>
                </c:pt>
                <c:pt idx="2642">
                  <c:v>105.99</c:v>
                </c:pt>
                <c:pt idx="2643">
                  <c:v>100</c:v>
                </c:pt>
                <c:pt idx="2644">
                  <c:v>102.23</c:v>
                </c:pt>
                <c:pt idx="2645">
                  <c:v>113.09</c:v>
                </c:pt>
                <c:pt idx="2646">
                  <c:v>171.78</c:v>
                </c:pt>
                <c:pt idx="2647">
                  <c:v>184.73</c:v>
                </c:pt>
                <c:pt idx="2648">
                  <c:v>190.84</c:v>
                </c:pt>
                <c:pt idx="2649">
                  <c:v>181</c:v>
                </c:pt>
                <c:pt idx="2650">
                  <c:v>172.15</c:v>
                </c:pt>
                <c:pt idx="2651">
                  <c:v>170.79</c:v>
                </c:pt>
                <c:pt idx="2652">
                  <c:v>175.15</c:v>
                </c:pt>
                <c:pt idx="2653">
                  <c:v>180.07</c:v>
                </c:pt>
                <c:pt idx="2654">
                  <c:v>170</c:v>
                </c:pt>
                <c:pt idx="2655">
                  <c:v>180.14</c:v>
                </c:pt>
                <c:pt idx="2656">
                  <c:v>189.81</c:v>
                </c:pt>
                <c:pt idx="2657">
                  <c:v>166.31</c:v>
                </c:pt>
                <c:pt idx="2658">
                  <c:v>173.26</c:v>
                </c:pt>
                <c:pt idx="2659">
                  <c:v>212.16</c:v>
                </c:pt>
                <c:pt idx="2660">
                  <c:v>169.96</c:v>
                </c:pt>
                <c:pt idx="2661">
                  <c:v>150</c:v>
                </c:pt>
                <c:pt idx="2662">
                  <c:v>140.12</c:v>
                </c:pt>
                <c:pt idx="2663">
                  <c:v>130.01</c:v>
                </c:pt>
                <c:pt idx="2664">
                  <c:v>124.3</c:v>
                </c:pt>
                <c:pt idx="2665">
                  <c:v>116.1</c:v>
                </c:pt>
                <c:pt idx="2666">
                  <c:v>98.37</c:v>
                </c:pt>
                <c:pt idx="2667">
                  <c:v>98.1</c:v>
                </c:pt>
                <c:pt idx="2668">
                  <c:v>105.97</c:v>
                </c:pt>
                <c:pt idx="2669">
                  <c:v>119.91</c:v>
                </c:pt>
                <c:pt idx="2670">
                  <c:v>170.52</c:v>
                </c:pt>
                <c:pt idx="2671">
                  <c:v>190.21</c:v>
                </c:pt>
                <c:pt idx="2672">
                  <c:v>195.1</c:v>
                </c:pt>
                <c:pt idx="2673">
                  <c:v>187.94</c:v>
                </c:pt>
                <c:pt idx="2674">
                  <c:v>174.21</c:v>
                </c:pt>
                <c:pt idx="2675">
                  <c:v>168.08</c:v>
                </c:pt>
                <c:pt idx="2676">
                  <c:v>165.15</c:v>
                </c:pt>
                <c:pt idx="2677">
                  <c:v>160.91999999999999</c:v>
                </c:pt>
                <c:pt idx="2678">
                  <c:v>139.43</c:v>
                </c:pt>
                <c:pt idx="2679">
                  <c:v>146.80000000000001</c:v>
                </c:pt>
                <c:pt idx="2680">
                  <c:v>165</c:v>
                </c:pt>
                <c:pt idx="2681">
                  <c:v>180.1</c:v>
                </c:pt>
                <c:pt idx="2682">
                  <c:v>197.69</c:v>
                </c:pt>
                <c:pt idx="2683">
                  <c:v>237.01</c:v>
                </c:pt>
                <c:pt idx="2684">
                  <c:v>195.33</c:v>
                </c:pt>
                <c:pt idx="2685">
                  <c:v>177.13</c:v>
                </c:pt>
                <c:pt idx="2686">
                  <c:v>164.91</c:v>
                </c:pt>
                <c:pt idx="2687">
                  <c:v>139.57</c:v>
                </c:pt>
                <c:pt idx="2688">
                  <c:v>120.55</c:v>
                </c:pt>
                <c:pt idx="2689">
                  <c:v>110.83</c:v>
                </c:pt>
                <c:pt idx="2690">
                  <c:v>95.35</c:v>
                </c:pt>
                <c:pt idx="2691">
                  <c:v>88.53</c:v>
                </c:pt>
                <c:pt idx="2692">
                  <c:v>87.73</c:v>
                </c:pt>
                <c:pt idx="2693">
                  <c:v>104.06</c:v>
                </c:pt>
                <c:pt idx="2694">
                  <c:v>162.68</c:v>
                </c:pt>
                <c:pt idx="2695">
                  <c:v>194.93</c:v>
                </c:pt>
                <c:pt idx="2696">
                  <c:v>204.51</c:v>
                </c:pt>
                <c:pt idx="2697">
                  <c:v>195.28</c:v>
                </c:pt>
                <c:pt idx="2698">
                  <c:v>183.59</c:v>
                </c:pt>
                <c:pt idx="2699">
                  <c:v>168.9</c:v>
                </c:pt>
                <c:pt idx="2700">
                  <c:v>163.9</c:v>
                </c:pt>
                <c:pt idx="2701">
                  <c:v>160.99</c:v>
                </c:pt>
                <c:pt idx="2702">
                  <c:v>145</c:v>
                </c:pt>
                <c:pt idx="2703">
                  <c:v>148.18</c:v>
                </c:pt>
                <c:pt idx="2704">
                  <c:v>147.13</c:v>
                </c:pt>
                <c:pt idx="2705">
                  <c:v>160.94</c:v>
                </c:pt>
                <c:pt idx="2706">
                  <c:v>173.23</c:v>
                </c:pt>
                <c:pt idx="2707">
                  <c:v>188.12</c:v>
                </c:pt>
                <c:pt idx="2708">
                  <c:v>166.91</c:v>
                </c:pt>
                <c:pt idx="2709">
                  <c:v>123.1</c:v>
                </c:pt>
                <c:pt idx="2710">
                  <c:v>151.54</c:v>
                </c:pt>
                <c:pt idx="2711">
                  <c:v>116.59</c:v>
                </c:pt>
                <c:pt idx="2712">
                  <c:v>122.62</c:v>
                </c:pt>
                <c:pt idx="2713">
                  <c:v>110</c:v>
                </c:pt>
                <c:pt idx="2714">
                  <c:v>88.97</c:v>
                </c:pt>
                <c:pt idx="2715">
                  <c:v>69.069999999999993</c:v>
                </c:pt>
                <c:pt idx="2716">
                  <c:v>71.86</c:v>
                </c:pt>
                <c:pt idx="2717">
                  <c:v>113.01</c:v>
                </c:pt>
                <c:pt idx="2718">
                  <c:v>123.08</c:v>
                </c:pt>
                <c:pt idx="2719">
                  <c:v>170.84</c:v>
                </c:pt>
                <c:pt idx="2720">
                  <c:v>189.9</c:v>
                </c:pt>
                <c:pt idx="2721">
                  <c:v>200</c:v>
                </c:pt>
                <c:pt idx="2722">
                  <c:v>190</c:v>
                </c:pt>
                <c:pt idx="2723">
                  <c:v>195.55</c:v>
                </c:pt>
                <c:pt idx="2724">
                  <c:v>191.92</c:v>
                </c:pt>
                <c:pt idx="2725">
                  <c:v>180.02</c:v>
                </c:pt>
                <c:pt idx="2726">
                  <c:v>185.71</c:v>
                </c:pt>
                <c:pt idx="2727">
                  <c:v>180.04</c:v>
                </c:pt>
                <c:pt idx="2728">
                  <c:v>191.99</c:v>
                </c:pt>
                <c:pt idx="2729">
                  <c:v>176.66</c:v>
                </c:pt>
                <c:pt idx="2730">
                  <c:v>202.1</c:v>
                </c:pt>
                <c:pt idx="2731">
                  <c:v>224.48</c:v>
                </c:pt>
                <c:pt idx="2732">
                  <c:v>195.28</c:v>
                </c:pt>
                <c:pt idx="2733">
                  <c:v>173.81</c:v>
                </c:pt>
                <c:pt idx="2734">
                  <c:v>180.02</c:v>
                </c:pt>
                <c:pt idx="2735">
                  <c:v>163.75</c:v>
                </c:pt>
                <c:pt idx="2736">
                  <c:v>121.87</c:v>
                </c:pt>
                <c:pt idx="2737">
                  <c:v>88.46</c:v>
                </c:pt>
                <c:pt idx="2738">
                  <c:v>66.78</c:v>
                </c:pt>
                <c:pt idx="2739">
                  <c:v>47.94</c:v>
                </c:pt>
                <c:pt idx="2740">
                  <c:v>54.52</c:v>
                </c:pt>
                <c:pt idx="2741">
                  <c:v>140</c:v>
                </c:pt>
                <c:pt idx="2742">
                  <c:v>163.33000000000001</c:v>
                </c:pt>
                <c:pt idx="2743">
                  <c:v>170.77</c:v>
                </c:pt>
                <c:pt idx="2744">
                  <c:v>189.95</c:v>
                </c:pt>
                <c:pt idx="2745">
                  <c:v>174.72</c:v>
                </c:pt>
                <c:pt idx="2746">
                  <c:v>180.67</c:v>
                </c:pt>
                <c:pt idx="2747">
                  <c:v>183.72</c:v>
                </c:pt>
                <c:pt idx="2748">
                  <c:v>173.99</c:v>
                </c:pt>
                <c:pt idx="2749">
                  <c:v>160.91999999999999</c:v>
                </c:pt>
                <c:pt idx="2750">
                  <c:v>126.96</c:v>
                </c:pt>
                <c:pt idx="2751">
                  <c:v>125.02</c:v>
                </c:pt>
                <c:pt idx="2752">
                  <c:v>143.93</c:v>
                </c:pt>
                <c:pt idx="2753">
                  <c:v>158.81</c:v>
                </c:pt>
                <c:pt idx="2754">
                  <c:v>183.27</c:v>
                </c:pt>
                <c:pt idx="2755">
                  <c:v>213.82</c:v>
                </c:pt>
                <c:pt idx="2756">
                  <c:v>186.54</c:v>
                </c:pt>
                <c:pt idx="2757">
                  <c:v>133.66999999999999</c:v>
                </c:pt>
                <c:pt idx="2758">
                  <c:v>130.61000000000001</c:v>
                </c:pt>
                <c:pt idx="2759">
                  <c:v>115.05</c:v>
                </c:pt>
                <c:pt idx="2760">
                  <c:v>120.07</c:v>
                </c:pt>
                <c:pt idx="2761">
                  <c:v>105.32</c:v>
                </c:pt>
                <c:pt idx="2762">
                  <c:v>106.44</c:v>
                </c:pt>
                <c:pt idx="2763">
                  <c:v>102.27</c:v>
                </c:pt>
                <c:pt idx="2764">
                  <c:v>104.71</c:v>
                </c:pt>
                <c:pt idx="2765">
                  <c:v>112.02</c:v>
                </c:pt>
                <c:pt idx="2766">
                  <c:v>140</c:v>
                </c:pt>
                <c:pt idx="2767">
                  <c:v>156.18</c:v>
                </c:pt>
                <c:pt idx="2768">
                  <c:v>164.91</c:v>
                </c:pt>
                <c:pt idx="2769">
                  <c:v>164.92</c:v>
                </c:pt>
                <c:pt idx="2770">
                  <c:v>135.58000000000001</c:v>
                </c:pt>
                <c:pt idx="2771">
                  <c:v>124.02</c:v>
                </c:pt>
                <c:pt idx="2772">
                  <c:v>123.02</c:v>
                </c:pt>
                <c:pt idx="2773">
                  <c:v>99.05</c:v>
                </c:pt>
                <c:pt idx="2774">
                  <c:v>94.31</c:v>
                </c:pt>
                <c:pt idx="2775">
                  <c:v>113.02</c:v>
                </c:pt>
                <c:pt idx="2776">
                  <c:v>151.6</c:v>
                </c:pt>
                <c:pt idx="2777">
                  <c:v>162.05000000000001</c:v>
                </c:pt>
                <c:pt idx="2778">
                  <c:v>215.89</c:v>
                </c:pt>
                <c:pt idx="2779">
                  <c:v>237.48</c:v>
                </c:pt>
                <c:pt idx="2780">
                  <c:v>222.44</c:v>
                </c:pt>
                <c:pt idx="2781">
                  <c:v>200</c:v>
                </c:pt>
                <c:pt idx="2782">
                  <c:v>172.02</c:v>
                </c:pt>
                <c:pt idx="2783">
                  <c:v>120.07</c:v>
                </c:pt>
                <c:pt idx="2784">
                  <c:v>85.04</c:v>
                </c:pt>
                <c:pt idx="2785">
                  <c:v>29.56</c:v>
                </c:pt>
                <c:pt idx="2786">
                  <c:v>9</c:v>
                </c:pt>
                <c:pt idx="2787">
                  <c:v>5</c:v>
                </c:pt>
                <c:pt idx="2788">
                  <c:v>8.08</c:v>
                </c:pt>
                <c:pt idx="2789">
                  <c:v>20.010000000000002</c:v>
                </c:pt>
                <c:pt idx="2790">
                  <c:v>35.06</c:v>
                </c:pt>
                <c:pt idx="2791">
                  <c:v>73.77</c:v>
                </c:pt>
                <c:pt idx="2792">
                  <c:v>60</c:v>
                </c:pt>
                <c:pt idx="2793">
                  <c:v>20.21</c:v>
                </c:pt>
                <c:pt idx="2794">
                  <c:v>3.77</c:v>
                </c:pt>
                <c:pt idx="2795">
                  <c:v>12.97</c:v>
                </c:pt>
                <c:pt idx="2796">
                  <c:v>16.3</c:v>
                </c:pt>
                <c:pt idx="2797">
                  <c:v>14.65</c:v>
                </c:pt>
                <c:pt idx="2798">
                  <c:v>18.05</c:v>
                </c:pt>
                <c:pt idx="2799">
                  <c:v>45.51</c:v>
                </c:pt>
                <c:pt idx="2800">
                  <c:v>94.73</c:v>
                </c:pt>
                <c:pt idx="2801">
                  <c:v>140.04</c:v>
                </c:pt>
                <c:pt idx="2802">
                  <c:v>232.42</c:v>
                </c:pt>
                <c:pt idx="2803">
                  <c:v>242.53</c:v>
                </c:pt>
                <c:pt idx="2804">
                  <c:v>232.42</c:v>
                </c:pt>
                <c:pt idx="2805">
                  <c:v>158.44999999999999</c:v>
                </c:pt>
                <c:pt idx="2806">
                  <c:v>140.07</c:v>
                </c:pt>
                <c:pt idx="2807">
                  <c:v>97.42</c:v>
                </c:pt>
                <c:pt idx="2808">
                  <c:v>138.91999999999999</c:v>
                </c:pt>
                <c:pt idx="2809">
                  <c:v>75.25</c:v>
                </c:pt>
                <c:pt idx="2810">
                  <c:v>70.45</c:v>
                </c:pt>
                <c:pt idx="2811">
                  <c:v>67.34</c:v>
                </c:pt>
                <c:pt idx="2812">
                  <c:v>76.239999999999995</c:v>
                </c:pt>
                <c:pt idx="2813">
                  <c:v>180.06</c:v>
                </c:pt>
                <c:pt idx="2814">
                  <c:v>227.57</c:v>
                </c:pt>
                <c:pt idx="2815">
                  <c:v>253.64</c:v>
                </c:pt>
                <c:pt idx="2816">
                  <c:v>221.99</c:v>
                </c:pt>
                <c:pt idx="2817">
                  <c:v>213.6</c:v>
                </c:pt>
                <c:pt idx="2818">
                  <c:v>201.9</c:v>
                </c:pt>
                <c:pt idx="2819">
                  <c:v>202.95</c:v>
                </c:pt>
                <c:pt idx="2820">
                  <c:v>202</c:v>
                </c:pt>
                <c:pt idx="2821">
                  <c:v>201.99</c:v>
                </c:pt>
                <c:pt idx="2822">
                  <c:v>201.97</c:v>
                </c:pt>
                <c:pt idx="2823">
                  <c:v>206.06</c:v>
                </c:pt>
                <c:pt idx="2824">
                  <c:v>221.2</c:v>
                </c:pt>
                <c:pt idx="2825">
                  <c:v>252.63</c:v>
                </c:pt>
                <c:pt idx="2826">
                  <c:v>245.1</c:v>
                </c:pt>
                <c:pt idx="2827">
                  <c:v>262.74</c:v>
                </c:pt>
                <c:pt idx="2828">
                  <c:v>232.42</c:v>
                </c:pt>
                <c:pt idx="2829">
                  <c:v>242.53</c:v>
                </c:pt>
                <c:pt idx="2830">
                  <c:v>227.77</c:v>
                </c:pt>
                <c:pt idx="2831">
                  <c:v>197.93</c:v>
                </c:pt>
                <c:pt idx="2832">
                  <c:v>121.65</c:v>
                </c:pt>
                <c:pt idx="2833">
                  <c:v>113.89</c:v>
                </c:pt>
                <c:pt idx="2834">
                  <c:v>100.38</c:v>
                </c:pt>
                <c:pt idx="2835">
                  <c:v>94.58</c:v>
                </c:pt>
                <c:pt idx="2836">
                  <c:v>94.91</c:v>
                </c:pt>
                <c:pt idx="2837">
                  <c:v>117.22</c:v>
                </c:pt>
                <c:pt idx="2838">
                  <c:v>168.12</c:v>
                </c:pt>
                <c:pt idx="2839">
                  <c:v>217.61</c:v>
                </c:pt>
                <c:pt idx="2840">
                  <c:v>229.05</c:v>
                </c:pt>
                <c:pt idx="2841">
                  <c:v>217.54</c:v>
                </c:pt>
                <c:pt idx="2842">
                  <c:v>204.04</c:v>
                </c:pt>
                <c:pt idx="2843">
                  <c:v>194.92</c:v>
                </c:pt>
                <c:pt idx="2844">
                  <c:v>180.71</c:v>
                </c:pt>
                <c:pt idx="2845">
                  <c:v>162.18</c:v>
                </c:pt>
                <c:pt idx="2846">
                  <c:v>155</c:v>
                </c:pt>
                <c:pt idx="2847">
                  <c:v>155.31</c:v>
                </c:pt>
                <c:pt idx="2848">
                  <c:v>159.55000000000001</c:v>
                </c:pt>
                <c:pt idx="2849">
                  <c:v>182.9</c:v>
                </c:pt>
                <c:pt idx="2850">
                  <c:v>206.98</c:v>
                </c:pt>
                <c:pt idx="2851">
                  <c:v>232.42</c:v>
                </c:pt>
                <c:pt idx="2852">
                  <c:v>198.06</c:v>
                </c:pt>
                <c:pt idx="2853">
                  <c:v>152.04</c:v>
                </c:pt>
                <c:pt idx="2854">
                  <c:v>199.85</c:v>
                </c:pt>
                <c:pt idx="2855">
                  <c:v>117.22</c:v>
                </c:pt>
                <c:pt idx="2856">
                  <c:v>144.69999999999999</c:v>
                </c:pt>
                <c:pt idx="2857">
                  <c:v>74.98</c:v>
                </c:pt>
                <c:pt idx="2858">
                  <c:v>72.569999999999993</c:v>
                </c:pt>
                <c:pt idx="2859">
                  <c:v>60.41</c:v>
                </c:pt>
                <c:pt idx="2860">
                  <c:v>74.290000000000006</c:v>
                </c:pt>
                <c:pt idx="2861">
                  <c:v>161.01</c:v>
                </c:pt>
                <c:pt idx="2862">
                  <c:v>205.04</c:v>
                </c:pt>
                <c:pt idx="2863">
                  <c:v>240</c:v>
                </c:pt>
                <c:pt idx="2864">
                  <c:v>248.03</c:v>
                </c:pt>
                <c:pt idx="2865">
                  <c:v>240.12</c:v>
                </c:pt>
                <c:pt idx="2866">
                  <c:v>212.02</c:v>
                </c:pt>
                <c:pt idx="2867">
                  <c:v>207.3</c:v>
                </c:pt>
                <c:pt idx="2868">
                  <c:v>200</c:v>
                </c:pt>
                <c:pt idx="2869">
                  <c:v>193.43</c:v>
                </c:pt>
                <c:pt idx="2870">
                  <c:v>205.09</c:v>
                </c:pt>
                <c:pt idx="2871">
                  <c:v>236.33</c:v>
                </c:pt>
                <c:pt idx="2872">
                  <c:v>237.24</c:v>
                </c:pt>
                <c:pt idx="2873">
                  <c:v>248.06</c:v>
                </c:pt>
                <c:pt idx="2874">
                  <c:v>252.62</c:v>
                </c:pt>
                <c:pt idx="2875">
                  <c:v>290.97000000000003</c:v>
                </c:pt>
                <c:pt idx="2876">
                  <c:v>260</c:v>
                </c:pt>
                <c:pt idx="2877">
                  <c:v>244.98</c:v>
                </c:pt>
                <c:pt idx="2878">
                  <c:v>220.19</c:v>
                </c:pt>
                <c:pt idx="2879">
                  <c:v>205.7</c:v>
                </c:pt>
                <c:pt idx="2880">
                  <c:v>201.33</c:v>
                </c:pt>
                <c:pt idx="2881">
                  <c:v>215.01</c:v>
                </c:pt>
                <c:pt idx="2882">
                  <c:v>201.33</c:v>
                </c:pt>
                <c:pt idx="2883">
                  <c:v>142.08000000000001</c:v>
                </c:pt>
                <c:pt idx="2884">
                  <c:v>169.22</c:v>
                </c:pt>
                <c:pt idx="2885">
                  <c:v>190.08</c:v>
                </c:pt>
                <c:pt idx="2886">
                  <c:v>310.05</c:v>
                </c:pt>
                <c:pt idx="2887">
                  <c:v>356.09</c:v>
                </c:pt>
                <c:pt idx="2888">
                  <c:v>393.1</c:v>
                </c:pt>
                <c:pt idx="2889">
                  <c:v>352.55</c:v>
                </c:pt>
                <c:pt idx="2890">
                  <c:v>300</c:v>
                </c:pt>
                <c:pt idx="2891">
                  <c:v>299.92</c:v>
                </c:pt>
                <c:pt idx="2892">
                  <c:v>296.41000000000003</c:v>
                </c:pt>
                <c:pt idx="2893">
                  <c:v>287</c:v>
                </c:pt>
                <c:pt idx="2894">
                  <c:v>280.02</c:v>
                </c:pt>
                <c:pt idx="2895">
                  <c:v>280</c:v>
                </c:pt>
                <c:pt idx="2896">
                  <c:v>298.94</c:v>
                </c:pt>
                <c:pt idx="2897">
                  <c:v>317.44</c:v>
                </c:pt>
                <c:pt idx="2898">
                  <c:v>345.05</c:v>
                </c:pt>
                <c:pt idx="2899">
                  <c:v>428.56</c:v>
                </c:pt>
                <c:pt idx="2900">
                  <c:v>319.02999999999997</c:v>
                </c:pt>
                <c:pt idx="2901">
                  <c:v>300</c:v>
                </c:pt>
                <c:pt idx="2902">
                  <c:v>125.46</c:v>
                </c:pt>
                <c:pt idx="2903">
                  <c:v>93.35</c:v>
                </c:pt>
                <c:pt idx="2904">
                  <c:v>176.61</c:v>
                </c:pt>
                <c:pt idx="2905">
                  <c:v>167.36</c:v>
                </c:pt>
                <c:pt idx="2906">
                  <c:v>164.35</c:v>
                </c:pt>
                <c:pt idx="2907">
                  <c:v>160.08000000000001</c:v>
                </c:pt>
                <c:pt idx="2908">
                  <c:v>162.74</c:v>
                </c:pt>
                <c:pt idx="2909">
                  <c:v>174.12</c:v>
                </c:pt>
                <c:pt idx="2910">
                  <c:v>233.46</c:v>
                </c:pt>
                <c:pt idx="2911">
                  <c:v>269.39999999999998</c:v>
                </c:pt>
                <c:pt idx="2912">
                  <c:v>291.42</c:v>
                </c:pt>
                <c:pt idx="2913">
                  <c:v>260</c:v>
                </c:pt>
                <c:pt idx="2914">
                  <c:v>230.24</c:v>
                </c:pt>
                <c:pt idx="2915">
                  <c:v>211.32</c:v>
                </c:pt>
                <c:pt idx="2916">
                  <c:v>192.6</c:v>
                </c:pt>
                <c:pt idx="2917">
                  <c:v>169.6</c:v>
                </c:pt>
                <c:pt idx="2918">
                  <c:v>160.5</c:v>
                </c:pt>
                <c:pt idx="2919">
                  <c:v>164.72</c:v>
                </c:pt>
                <c:pt idx="2920">
                  <c:v>192.3</c:v>
                </c:pt>
                <c:pt idx="2921">
                  <c:v>229.02</c:v>
                </c:pt>
                <c:pt idx="2922">
                  <c:v>252.81</c:v>
                </c:pt>
                <c:pt idx="2923">
                  <c:v>269.7</c:v>
                </c:pt>
                <c:pt idx="2924">
                  <c:v>235.67</c:v>
                </c:pt>
                <c:pt idx="2925">
                  <c:v>194.21</c:v>
                </c:pt>
                <c:pt idx="2926">
                  <c:v>181.2</c:v>
                </c:pt>
                <c:pt idx="2927">
                  <c:v>150</c:v>
                </c:pt>
                <c:pt idx="2928">
                  <c:v>159.88</c:v>
                </c:pt>
                <c:pt idx="2929">
                  <c:v>120.28</c:v>
                </c:pt>
                <c:pt idx="2930">
                  <c:v>121.48</c:v>
                </c:pt>
                <c:pt idx="2931">
                  <c:v>126.01</c:v>
                </c:pt>
                <c:pt idx="2932">
                  <c:v>122.01</c:v>
                </c:pt>
                <c:pt idx="2933">
                  <c:v>126.01</c:v>
                </c:pt>
                <c:pt idx="2934">
                  <c:v>148.44</c:v>
                </c:pt>
                <c:pt idx="2935">
                  <c:v>174.63</c:v>
                </c:pt>
                <c:pt idx="2936">
                  <c:v>192.32</c:v>
                </c:pt>
                <c:pt idx="2937">
                  <c:v>183.8</c:v>
                </c:pt>
                <c:pt idx="2938">
                  <c:v>153.69999999999999</c:v>
                </c:pt>
                <c:pt idx="2939">
                  <c:v>156.22</c:v>
                </c:pt>
                <c:pt idx="2940">
                  <c:v>157.26</c:v>
                </c:pt>
                <c:pt idx="2941">
                  <c:v>141.1</c:v>
                </c:pt>
                <c:pt idx="2942">
                  <c:v>125.29</c:v>
                </c:pt>
                <c:pt idx="2943">
                  <c:v>124.9</c:v>
                </c:pt>
                <c:pt idx="2944">
                  <c:v>156.25</c:v>
                </c:pt>
                <c:pt idx="2945">
                  <c:v>227.79</c:v>
                </c:pt>
                <c:pt idx="2946">
                  <c:v>263.22000000000003</c:v>
                </c:pt>
                <c:pt idx="2947">
                  <c:v>298.52999999999997</c:v>
                </c:pt>
                <c:pt idx="2948">
                  <c:v>262.58999999999997</c:v>
                </c:pt>
                <c:pt idx="2949">
                  <c:v>246.7</c:v>
                </c:pt>
                <c:pt idx="2950">
                  <c:v>177.67</c:v>
                </c:pt>
                <c:pt idx="2951">
                  <c:v>167.65</c:v>
                </c:pt>
                <c:pt idx="2952">
                  <c:v>157.08000000000001</c:v>
                </c:pt>
                <c:pt idx="2953">
                  <c:v>132.19999999999999</c:v>
                </c:pt>
                <c:pt idx="2954">
                  <c:v>122.33</c:v>
                </c:pt>
                <c:pt idx="2955">
                  <c:v>119.41</c:v>
                </c:pt>
                <c:pt idx="2956">
                  <c:v>118.88</c:v>
                </c:pt>
                <c:pt idx="2957">
                  <c:v>120.88</c:v>
                </c:pt>
                <c:pt idx="2958">
                  <c:v>140.5</c:v>
                </c:pt>
                <c:pt idx="2959">
                  <c:v>163.99</c:v>
                </c:pt>
                <c:pt idx="2960">
                  <c:v>183.24</c:v>
                </c:pt>
                <c:pt idx="2961">
                  <c:v>207.97</c:v>
                </c:pt>
                <c:pt idx="2962">
                  <c:v>205.94</c:v>
                </c:pt>
                <c:pt idx="2963">
                  <c:v>250</c:v>
                </c:pt>
                <c:pt idx="2964">
                  <c:v>200</c:v>
                </c:pt>
                <c:pt idx="2965">
                  <c:v>177.97</c:v>
                </c:pt>
                <c:pt idx="2966">
                  <c:v>181.93</c:v>
                </c:pt>
                <c:pt idx="2967">
                  <c:v>226.8</c:v>
                </c:pt>
                <c:pt idx="2968">
                  <c:v>299.01</c:v>
                </c:pt>
                <c:pt idx="2969">
                  <c:v>252.68</c:v>
                </c:pt>
                <c:pt idx="2970">
                  <c:v>293.11</c:v>
                </c:pt>
                <c:pt idx="2971">
                  <c:v>247.46</c:v>
                </c:pt>
                <c:pt idx="2972">
                  <c:v>221.7</c:v>
                </c:pt>
                <c:pt idx="2973">
                  <c:v>226.09</c:v>
                </c:pt>
                <c:pt idx="2974">
                  <c:v>216.65</c:v>
                </c:pt>
                <c:pt idx="2975">
                  <c:v>159.16</c:v>
                </c:pt>
                <c:pt idx="2976">
                  <c:v>149.13999999999999</c:v>
                </c:pt>
                <c:pt idx="2977">
                  <c:v>141.51</c:v>
                </c:pt>
                <c:pt idx="2978">
                  <c:v>123.55</c:v>
                </c:pt>
                <c:pt idx="2979">
                  <c:v>113.68</c:v>
                </c:pt>
                <c:pt idx="2980">
                  <c:v>118.6</c:v>
                </c:pt>
                <c:pt idx="2981">
                  <c:v>160.24</c:v>
                </c:pt>
                <c:pt idx="2982">
                  <c:v>200</c:v>
                </c:pt>
                <c:pt idx="2983">
                  <c:v>252.46</c:v>
                </c:pt>
                <c:pt idx="2984">
                  <c:v>260.02</c:v>
                </c:pt>
                <c:pt idx="2985">
                  <c:v>237.02</c:v>
                </c:pt>
                <c:pt idx="2986">
                  <c:v>213.94</c:v>
                </c:pt>
                <c:pt idx="2987">
                  <c:v>235.12</c:v>
                </c:pt>
                <c:pt idx="2988">
                  <c:v>220</c:v>
                </c:pt>
                <c:pt idx="2989">
                  <c:v>197.74</c:v>
                </c:pt>
                <c:pt idx="2990">
                  <c:v>190.95</c:v>
                </c:pt>
                <c:pt idx="2991">
                  <c:v>199.59</c:v>
                </c:pt>
                <c:pt idx="2992">
                  <c:v>218.99</c:v>
                </c:pt>
                <c:pt idx="2993">
                  <c:v>192.13</c:v>
                </c:pt>
                <c:pt idx="2994">
                  <c:v>228.11</c:v>
                </c:pt>
                <c:pt idx="2995">
                  <c:v>240.57</c:v>
                </c:pt>
                <c:pt idx="2996">
                  <c:v>229.24</c:v>
                </c:pt>
                <c:pt idx="2997">
                  <c:v>177.71</c:v>
                </c:pt>
                <c:pt idx="2998">
                  <c:v>192.04</c:v>
                </c:pt>
                <c:pt idx="2999">
                  <c:v>138.66999999999999</c:v>
                </c:pt>
                <c:pt idx="3000">
                  <c:v>189.08</c:v>
                </c:pt>
                <c:pt idx="3001">
                  <c:v>181.93</c:v>
                </c:pt>
                <c:pt idx="3002">
                  <c:v>170.02</c:v>
                </c:pt>
                <c:pt idx="3003">
                  <c:v>166.42</c:v>
                </c:pt>
                <c:pt idx="3004">
                  <c:v>172.74</c:v>
                </c:pt>
                <c:pt idx="3005">
                  <c:v>195.28</c:v>
                </c:pt>
                <c:pt idx="3006">
                  <c:v>252.88</c:v>
                </c:pt>
                <c:pt idx="3007">
                  <c:v>279.24</c:v>
                </c:pt>
                <c:pt idx="3008">
                  <c:v>269.25</c:v>
                </c:pt>
                <c:pt idx="3009">
                  <c:v>238.34</c:v>
                </c:pt>
                <c:pt idx="3010">
                  <c:v>259.47000000000003</c:v>
                </c:pt>
                <c:pt idx="3011">
                  <c:v>242.96</c:v>
                </c:pt>
                <c:pt idx="3012">
                  <c:v>211.9</c:v>
                </c:pt>
                <c:pt idx="3013">
                  <c:v>213.98</c:v>
                </c:pt>
                <c:pt idx="3014">
                  <c:v>220.11</c:v>
                </c:pt>
                <c:pt idx="3015">
                  <c:v>232.72</c:v>
                </c:pt>
                <c:pt idx="3016">
                  <c:v>265.64</c:v>
                </c:pt>
                <c:pt idx="3017">
                  <c:v>282.06</c:v>
                </c:pt>
                <c:pt idx="3018">
                  <c:v>318.77999999999997</c:v>
                </c:pt>
                <c:pt idx="3019">
                  <c:v>310.29000000000002</c:v>
                </c:pt>
                <c:pt idx="3020">
                  <c:v>243.32</c:v>
                </c:pt>
                <c:pt idx="3021">
                  <c:v>212.96</c:v>
                </c:pt>
                <c:pt idx="3022">
                  <c:v>196.69</c:v>
                </c:pt>
                <c:pt idx="3023">
                  <c:v>152.06</c:v>
                </c:pt>
                <c:pt idx="3024">
                  <c:v>155.53</c:v>
                </c:pt>
                <c:pt idx="3025">
                  <c:v>152.01</c:v>
                </c:pt>
                <c:pt idx="3026">
                  <c:v>140.07</c:v>
                </c:pt>
                <c:pt idx="3027">
                  <c:v>132.43</c:v>
                </c:pt>
                <c:pt idx="3028">
                  <c:v>135</c:v>
                </c:pt>
                <c:pt idx="3029">
                  <c:v>151.44999999999999</c:v>
                </c:pt>
                <c:pt idx="3030">
                  <c:v>196.17</c:v>
                </c:pt>
                <c:pt idx="3031">
                  <c:v>229.3</c:v>
                </c:pt>
                <c:pt idx="3032">
                  <c:v>250.59</c:v>
                </c:pt>
                <c:pt idx="3033">
                  <c:v>238.97</c:v>
                </c:pt>
                <c:pt idx="3034">
                  <c:v>211.31</c:v>
                </c:pt>
                <c:pt idx="3035">
                  <c:v>195.56</c:v>
                </c:pt>
                <c:pt idx="3036">
                  <c:v>189.75</c:v>
                </c:pt>
                <c:pt idx="3037">
                  <c:v>168.74</c:v>
                </c:pt>
                <c:pt idx="3038">
                  <c:v>167.51</c:v>
                </c:pt>
                <c:pt idx="3039">
                  <c:v>202.08</c:v>
                </c:pt>
                <c:pt idx="3040">
                  <c:v>209.95</c:v>
                </c:pt>
                <c:pt idx="3041">
                  <c:v>216</c:v>
                </c:pt>
                <c:pt idx="3042">
                  <c:v>248.1</c:v>
                </c:pt>
                <c:pt idx="3043">
                  <c:v>287.31</c:v>
                </c:pt>
                <c:pt idx="3044">
                  <c:v>237.55</c:v>
                </c:pt>
                <c:pt idx="3045">
                  <c:v>207.34</c:v>
                </c:pt>
                <c:pt idx="3046">
                  <c:v>202.08</c:v>
                </c:pt>
                <c:pt idx="3047">
                  <c:v>168.77</c:v>
                </c:pt>
                <c:pt idx="3048">
                  <c:v>167.96</c:v>
                </c:pt>
                <c:pt idx="3049">
                  <c:v>144.54</c:v>
                </c:pt>
                <c:pt idx="3050">
                  <c:v>141.09</c:v>
                </c:pt>
                <c:pt idx="3051">
                  <c:v>123.62</c:v>
                </c:pt>
                <c:pt idx="3052">
                  <c:v>119.8</c:v>
                </c:pt>
                <c:pt idx="3053">
                  <c:v>163.93</c:v>
                </c:pt>
                <c:pt idx="3054">
                  <c:v>228</c:v>
                </c:pt>
                <c:pt idx="3055">
                  <c:v>235.05</c:v>
                </c:pt>
                <c:pt idx="3056">
                  <c:v>260</c:v>
                </c:pt>
                <c:pt idx="3057">
                  <c:v>245</c:v>
                </c:pt>
                <c:pt idx="3058">
                  <c:v>222.55</c:v>
                </c:pt>
                <c:pt idx="3059">
                  <c:v>213.94</c:v>
                </c:pt>
                <c:pt idx="3060">
                  <c:v>209.92</c:v>
                </c:pt>
                <c:pt idx="3061">
                  <c:v>204.97</c:v>
                </c:pt>
                <c:pt idx="3062">
                  <c:v>194.27</c:v>
                </c:pt>
                <c:pt idx="3063">
                  <c:v>193.39</c:v>
                </c:pt>
                <c:pt idx="3064">
                  <c:v>201.69</c:v>
                </c:pt>
                <c:pt idx="3065">
                  <c:v>232.19</c:v>
                </c:pt>
                <c:pt idx="3066">
                  <c:v>264.45</c:v>
                </c:pt>
                <c:pt idx="3067">
                  <c:v>316.37</c:v>
                </c:pt>
                <c:pt idx="3068">
                  <c:v>253.86</c:v>
                </c:pt>
                <c:pt idx="3069">
                  <c:v>204.92</c:v>
                </c:pt>
                <c:pt idx="3070">
                  <c:v>208.03</c:v>
                </c:pt>
                <c:pt idx="3071">
                  <c:v>170.77</c:v>
                </c:pt>
                <c:pt idx="3072">
                  <c:v>160.07</c:v>
                </c:pt>
                <c:pt idx="3073">
                  <c:v>101.03</c:v>
                </c:pt>
                <c:pt idx="3074">
                  <c:v>90.69</c:v>
                </c:pt>
                <c:pt idx="3075">
                  <c:v>71.06</c:v>
                </c:pt>
                <c:pt idx="3076">
                  <c:v>72.540000000000006</c:v>
                </c:pt>
                <c:pt idx="3077">
                  <c:v>158.41999999999999</c:v>
                </c:pt>
                <c:pt idx="3078">
                  <c:v>230</c:v>
                </c:pt>
                <c:pt idx="3079">
                  <c:v>303.08999999999997</c:v>
                </c:pt>
                <c:pt idx="3080">
                  <c:v>299.99</c:v>
                </c:pt>
                <c:pt idx="3081">
                  <c:v>255.61</c:v>
                </c:pt>
                <c:pt idx="3082">
                  <c:v>208.24</c:v>
                </c:pt>
                <c:pt idx="3083">
                  <c:v>189.42</c:v>
                </c:pt>
                <c:pt idx="3084">
                  <c:v>212.73</c:v>
                </c:pt>
                <c:pt idx="3085">
                  <c:v>207.29</c:v>
                </c:pt>
                <c:pt idx="3086">
                  <c:v>206.63</c:v>
                </c:pt>
                <c:pt idx="3087">
                  <c:v>207.67</c:v>
                </c:pt>
                <c:pt idx="3088">
                  <c:v>210.02</c:v>
                </c:pt>
                <c:pt idx="3089">
                  <c:v>219.91</c:v>
                </c:pt>
                <c:pt idx="3090">
                  <c:v>280.7</c:v>
                </c:pt>
                <c:pt idx="3091">
                  <c:v>299.94</c:v>
                </c:pt>
                <c:pt idx="3092">
                  <c:v>216.97</c:v>
                </c:pt>
                <c:pt idx="3093">
                  <c:v>205.51</c:v>
                </c:pt>
                <c:pt idx="3094">
                  <c:v>212.16</c:v>
                </c:pt>
                <c:pt idx="3095">
                  <c:v>173.92</c:v>
                </c:pt>
                <c:pt idx="3096">
                  <c:v>200.08</c:v>
                </c:pt>
                <c:pt idx="3097">
                  <c:v>146.13999999999999</c:v>
                </c:pt>
                <c:pt idx="3098">
                  <c:v>146.03</c:v>
                </c:pt>
                <c:pt idx="3099">
                  <c:v>142.76</c:v>
                </c:pt>
                <c:pt idx="3100">
                  <c:v>140.81</c:v>
                </c:pt>
                <c:pt idx="3101">
                  <c:v>176.8</c:v>
                </c:pt>
                <c:pt idx="3102">
                  <c:v>195.56</c:v>
                </c:pt>
                <c:pt idx="3103">
                  <c:v>217.11</c:v>
                </c:pt>
                <c:pt idx="3104">
                  <c:v>236.65</c:v>
                </c:pt>
                <c:pt idx="3105">
                  <c:v>250.11</c:v>
                </c:pt>
                <c:pt idx="3106">
                  <c:v>222.67</c:v>
                </c:pt>
                <c:pt idx="3107">
                  <c:v>206.13</c:v>
                </c:pt>
                <c:pt idx="3108">
                  <c:v>211.95</c:v>
                </c:pt>
                <c:pt idx="3109">
                  <c:v>195.46</c:v>
                </c:pt>
                <c:pt idx="3110">
                  <c:v>186.41</c:v>
                </c:pt>
                <c:pt idx="3111">
                  <c:v>183.98</c:v>
                </c:pt>
                <c:pt idx="3112">
                  <c:v>219.94</c:v>
                </c:pt>
                <c:pt idx="3113">
                  <c:v>267.33999999999997</c:v>
                </c:pt>
                <c:pt idx="3114">
                  <c:v>321.89999999999998</c:v>
                </c:pt>
                <c:pt idx="3115">
                  <c:v>307.7</c:v>
                </c:pt>
                <c:pt idx="3116">
                  <c:v>274.89</c:v>
                </c:pt>
                <c:pt idx="3117">
                  <c:v>244.43</c:v>
                </c:pt>
                <c:pt idx="3118">
                  <c:v>200.07</c:v>
                </c:pt>
                <c:pt idx="3119">
                  <c:v>148.02000000000001</c:v>
                </c:pt>
                <c:pt idx="3120">
                  <c:v>140.66999999999999</c:v>
                </c:pt>
                <c:pt idx="3121">
                  <c:v>121.78</c:v>
                </c:pt>
                <c:pt idx="3122">
                  <c:v>117.42</c:v>
                </c:pt>
                <c:pt idx="3123">
                  <c:v>124.28</c:v>
                </c:pt>
                <c:pt idx="3124">
                  <c:v>128.66</c:v>
                </c:pt>
                <c:pt idx="3125">
                  <c:v>121.18</c:v>
                </c:pt>
                <c:pt idx="3126">
                  <c:v>148.04</c:v>
                </c:pt>
                <c:pt idx="3127">
                  <c:v>180</c:v>
                </c:pt>
                <c:pt idx="3128">
                  <c:v>170.87</c:v>
                </c:pt>
                <c:pt idx="3129">
                  <c:v>183.97</c:v>
                </c:pt>
                <c:pt idx="3130">
                  <c:v>179.73</c:v>
                </c:pt>
                <c:pt idx="3131">
                  <c:v>175.08</c:v>
                </c:pt>
                <c:pt idx="3132">
                  <c:v>175.11</c:v>
                </c:pt>
                <c:pt idx="3133">
                  <c:v>148.02000000000001</c:v>
                </c:pt>
                <c:pt idx="3134">
                  <c:v>164.02</c:v>
                </c:pt>
                <c:pt idx="3135">
                  <c:v>182.08</c:v>
                </c:pt>
                <c:pt idx="3136">
                  <c:v>200.06</c:v>
                </c:pt>
                <c:pt idx="3137">
                  <c:v>218.14</c:v>
                </c:pt>
                <c:pt idx="3138">
                  <c:v>276.33999999999997</c:v>
                </c:pt>
                <c:pt idx="3139">
                  <c:v>299.99</c:v>
                </c:pt>
                <c:pt idx="3140">
                  <c:v>267.93</c:v>
                </c:pt>
                <c:pt idx="3141">
                  <c:v>224.28</c:v>
                </c:pt>
                <c:pt idx="3142">
                  <c:v>200.04</c:v>
                </c:pt>
                <c:pt idx="3143">
                  <c:v>188.72</c:v>
                </c:pt>
                <c:pt idx="3144">
                  <c:v>160.56</c:v>
                </c:pt>
                <c:pt idx="3145">
                  <c:v>148.05000000000001</c:v>
                </c:pt>
                <c:pt idx="3146">
                  <c:v>148.04</c:v>
                </c:pt>
                <c:pt idx="3147">
                  <c:v>148.02000000000001</c:v>
                </c:pt>
                <c:pt idx="3148">
                  <c:v>177.41</c:v>
                </c:pt>
                <c:pt idx="3149">
                  <c:v>204.79</c:v>
                </c:pt>
                <c:pt idx="3150">
                  <c:v>256.14</c:v>
                </c:pt>
                <c:pt idx="3151">
                  <c:v>323.33999999999997</c:v>
                </c:pt>
                <c:pt idx="3152">
                  <c:v>321.25</c:v>
                </c:pt>
                <c:pt idx="3153">
                  <c:v>305.79000000000002</c:v>
                </c:pt>
                <c:pt idx="3154">
                  <c:v>260.87</c:v>
                </c:pt>
                <c:pt idx="3155">
                  <c:v>243.93</c:v>
                </c:pt>
                <c:pt idx="3156">
                  <c:v>242.5</c:v>
                </c:pt>
                <c:pt idx="3157">
                  <c:v>237.29</c:v>
                </c:pt>
                <c:pt idx="3158">
                  <c:v>240</c:v>
                </c:pt>
                <c:pt idx="3159">
                  <c:v>258.16000000000003</c:v>
                </c:pt>
                <c:pt idx="3160">
                  <c:v>284.97000000000003</c:v>
                </c:pt>
                <c:pt idx="3161">
                  <c:v>303.13</c:v>
                </c:pt>
                <c:pt idx="3162">
                  <c:v>330.01</c:v>
                </c:pt>
                <c:pt idx="3163">
                  <c:v>333.44</c:v>
                </c:pt>
                <c:pt idx="3164">
                  <c:v>321.26</c:v>
                </c:pt>
                <c:pt idx="3165">
                  <c:v>258.35000000000002</c:v>
                </c:pt>
                <c:pt idx="3166">
                  <c:v>260.72000000000003</c:v>
                </c:pt>
                <c:pt idx="3167">
                  <c:v>221.07</c:v>
                </c:pt>
                <c:pt idx="3168">
                  <c:v>190.84</c:v>
                </c:pt>
                <c:pt idx="3169">
                  <c:v>178.1</c:v>
                </c:pt>
                <c:pt idx="3170">
                  <c:v>170.76</c:v>
                </c:pt>
                <c:pt idx="3171">
                  <c:v>148.53</c:v>
                </c:pt>
                <c:pt idx="3172">
                  <c:v>176.53</c:v>
                </c:pt>
                <c:pt idx="3173">
                  <c:v>202.29</c:v>
                </c:pt>
                <c:pt idx="3174">
                  <c:v>255.91</c:v>
                </c:pt>
                <c:pt idx="3175">
                  <c:v>322.98</c:v>
                </c:pt>
                <c:pt idx="3176">
                  <c:v>314.35000000000002</c:v>
                </c:pt>
                <c:pt idx="3177">
                  <c:v>279.95</c:v>
                </c:pt>
                <c:pt idx="3178">
                  <c:v>232.3</c:v>
                </c:pt>
                <c:pt idx="3179">
                  <c:v>206.96</c:v>
                </c:pt>
                <c:pt idx="3180">
                  <c:v>199.64</c:v>
                </c:pt>
                <c:pt idx="3181">
                  <c:v>190.46</c:v>
                </c:pt>
                <c:pt idx="3182">
                  <c:v>195.28</c:v>
                </c:pt>
                <c:pt idx="3183">
                  <c:v>242.89</c:v>
                </c:pt>
                <c:pt idx="3184">
                  <c:v>267.58</c:v>
                </c:pt>
                <c:pt idx="3185">
                  <c:v>322.91000000000003</c:v>
                </c:pt>
                <c:pt idx="3186">
                  <c:v>343.55</c:v>
                </c:pt>
                <c:pt idx="3187">
                  <c:v>333.44</c:v>
                </c:pt>
                <c:pt idx="3188">
                  <c:v>321.26</c:v>
                </c:pt>
                <c:pt idx="3189">
                  <c:v>256.39999999999998</c:v>
                </c:pt>
                <c:pt idx="3190">
                  <c:v>247.43</c:v>
                </c:pt>
                <c:pt idx="3191">
                  <c:v>222.29</c:v>
                </c:pt>
                <c:pt idx="3192">
                  <c:v>227.96</c:v>
                </c:pt>
                <c:pt idx="3193">
                  <c:v>204.52</c:v>
                </c:pt>
                <c:pt idx="3194">
                  <c:v>191.99</c:v>
                </c:pt>
                <c:pt idx="3195">
                  <c:v>184.41</c:v>
                </c:pt>
                <c:pt idx="3196">
                  <c:v>202.1</c:v>
                </c:pt>
                <c:pt idx="3197">
                  <c:v>252.12</c:v>
                </c:pt>
                <c:pt idx="3198">
                  <c:v>262.04000000000002</c:v>
                </c:pt>
                <c:pt idx="3199">
                  <c:v>333.46</c:v>
                </c:pt>
                <c:pt idx="3200">
                  <c:v>333.46</c:v>
                </c:pt>
                <c:pt idx="3201">
                  <c:v>333.46</c:v>
                </c:pt>
                <c:pt idx="3202">
                  <c:v>299.98</c:v>
                </c:pt>
                <c:pt idx="3203">
                  <c:v>271.64999999999998</c:v>
                </c:pt>
                <c:pt idx="3204">
                  <c:v>254.2</c:v>
                </c:pt>
                <c:pt idx="3205">
                  <c:v>247.8</c:v>
                </c:pt>
                <c:pt idx="3206">
                  <c:v>247.57</c:v>
                </c:pt>
                <c:pt idx="3207">
                  <c:v>256.17</c:v>
                </c:pt>
                <c:pt idx="3208">
                  <c:v>290.02999999999997</c:v>
                </c:pt>
                <c:pt idx="3209">
                  <c:v>309.95999999999998</c:v>
                </c:pt>
                <c:pt idx="3210">
                  <c:v>350</c:v>
                </c:pt>
                <c:pt idx="3211">
                  <c:v>339.99</c:v>
                </c:pt>
                <c:pt idx="3212">
                  <c:v>304.66000000000003</c:v>
                </c:pt>
                <c:pt idx="3213">
                  <c:v>240.07</c:v>
                </c:pt>
                <c:pt idx="3214">
                  <c:v>224.47</c:v>
                </c:pt>
                <c:pt idx="3215">
                  <c:v>171.33</c:v>
                </c:pt>
                <c:pt idx="3216">
                  <c:v>148.99</c:v>
                </c:pt>
                <c:pt idx="3217">
                  <c:v>119.91</c:v>
                </c:pt>
                <c:pt idx="3218">
                  <c:v>73.959999999999994</c:v>
                </c:pt>
                <c:pt idx="3219">
                  <c:v>93.92</c:v>
                </c:pt>
                <c:pt idx="3220">
                  <c:v>130.04</c:v>
                </c:pt>
                <c:pt idx="3221">
                  <c:v>193.01</c:v>
                </c:pt>
                <c:pt idx="3222">
                  <c:v>250.01</c:v>
                </c:pt>
                <c:pt idx="3223">
                  <c:v>298.26</c:v>
                </c:pt>
                <c:pt idx="3224">
                  <c:v>300.32</c:v>
                </c:pt>
                <c:pt idx="3225">
                  <c:v>239.93</c:v>
                </c:pt>
                <c:pt idx="3226">
                  <c:v>172.56</c:v>
                </c:pt>
                <c:pt idx="3227">
                  <c:v>160.03</c:v>
                </c:pt>
                <c:pt idx="3228">
                  <c:v>172.48</c:v>
                </c:pt>
                <c:pt idx="3229">
                  <c:v>141.63999999999999</c:v>
                </c:pt>
                <c:pt idx="3230">
                  <c:v>146.1</c:v>
                </c:pt>
                <c:pt idx="3231">
                  <c:v>231.53</c:v>
                </c:pt>
                <c:pt idx="3232">
                  <c:v>267.93</c:v>
                </c:pt>
                <c:pt idx="3233">
                  <c:v>267.79000000000002</c:v>
                </c:pt>
                <c:pt idx="3234">
                  <c:v>323.94</c:v>
                </c:pt>
                <c:pt idx="3235">
                  <c:v>315.27999999999997</c:v>
                </c:pt>
                <c:pt idx="3236">
                  <c:v>277.33999999999997</c:v>
                </c:pt>
                <c:pt idx="3237">
                  <c:v>248.42</c:v>
                </c:pt>
                <c:pt idx="3238">
                  <c:v>237.52</c:v>
                </c:pt>
                <c:pt idx="3239">
                  <c:v>215.05</c:v>
                </c:pt>
                <c:pt idx="3240">
                  <c:v>175.24</c:v>
                </c:pt>
                <c:pt idx="3241">
                  <c:v>184.65</c:v>
                </c:pt>
                <c:pt idx="3242">
                  <c:v>177</c:v>
                </c:pt>
                <c:pt idx="3243">
                  <c:v>156.03</c:v>
                </c:pt>
                <c:pt idx="3244">
                  <c:v>168.92</c:v>
                </c:pt>
                <c:pt idx="3245">
                  <c:v>198.93</c:v>
                </c:pt>
                <c:pt idx="3246">
                  <c:v>213.86</c:v>
                </c:pt>
                <c:pt idx="3247">
                  <c:v>272.51</c:v>
                </c:pt>
                <c:pt idx="3248">
                  <c:v>272.57</c:v>
                </c:pt>
                <c:pt idx="3249">
                  <c:v>299.06</c:v>
                </c:pt>
                <c:pt idx="3250">
                  <c:v>252.86</c:v>
                </c:pt>
                <c:pt idx="3251">
                  <c:v>223.95</c:v>
                </c:pt>
                <c:pt idx="3252">
                  <c:v>216.23</c:v>
                </c:pt>
                <c:pt idx="3253">
                  <c:v>207.64</c:v>
                </c:pt>
                <c:pt idx="3254">
                  <c:v>217.37</c:v>
                </c:pt>
                <c:pt idx="3255">
                  <c:v>232.44</c:v>
                </c:pt>
                <c:pt idx="3256">
                  <c:v>250.62</c:v>
                </c:pt>
                <c:pt idx="3257">
                  <c:v>282.64999999999998</c:v>
                </c:pt>
                <c:pt idx="3258">
                  <c:v>310.48</c:v>
                </c:pt>
                <c:pt idx="3259">
                  <c:v>310.01</c:v>
                </c:pt>
                <c:pt idx="3260">
                  <c:v>251.84</c:v>
                </c:pt>
                <c:pt idx="3261">
                  <c:v>202.43</c:v>
                </c:pt>
                <c:pt idx="3262">
                  <c:v>234.74</c:v>
                </c:pt>
                <c:pt idx="3263">
                  <c:v>183.18</c:v>
                </c:pt>
                <c:pt idx="3264">
                  <c:v>202.14</c:v>
                </c:pt>
                <c:pt idx="3265">
                  <c:v>171.24</c:v>
                </c:pt>
                <c:pt idx="3266">
                  <c:v>122.3</c:v>
                </c:pt>
                <c:pt idx="3267">
                  <c:v>127.15</c:v>
                </c:pt>
                <c:pt idx="3268">
                  <c:v>131.91</c:v>
                </c:pt>
                <c:pt idx="3269">
                  <c:v>175</c:v>
                </c:pt>
                <c:pt idx="3270">
                  <c:v>199.74</c:v>
                </c:pt>
                <c:pt idx="3271">
                  <c:v>231.58</c:v>
                </c:pt>
                <c:pt idx="3272">
                  <c:v>245.23</c:v>
                </c:pt>
                <c:pt idx="3273">
                  <c:v>221.93</c:v>
                </c:pt>
                <c:pt idx="3274">
                  <c:v>189.39</c:v>
                </c:pt>
                <c:pt idx="3275">
                  <c:v>175.02</c:v>
                </c:pt>
                <c:pt idx="3276">
                  <c:v>175.04</c:v>
                </c:pt>
                <c:pt idx="3277">
                  <c:v>165.19</c:v>
                </c:pt>
                <c:pt idx="3278">
                  <c:v>171.26</c:v>
                </c:pt>
                <c:pt idx="3279">
                  <c:v>190.07</c:v>
                </c:pt>
                <c:pt idx="3280">
                  <c:v>197.11</c:v>
                </c:pt>
                <c:pt idx="3281">
                  <c:v>210.99</c:v>
                </c:pt>
                <c:pt idx="3282">
                  <c:v>275.2</c:v>
                </c:pt>
                <c:pt idx="3283">
                  <c:v>283</c:v>
                </c:pt>
                <c:pt idx="3284">
                  <c:v>239.99</c:v>
                </c:pt>
                <c:pt idx="3285">
                  <c:v>222.36</c:v>
                </c:pt>
                <c:pt idx="3286">
                  <c:v>194.25</c:v>
                </c:pt>
                <c:pt idx="3287">
                  <c:v>165.98</c:v>
                </c:pt>
                <c:pt idx="3288">
                  <c:v>151.19999999999999</c:v>
                </c:pt>
                <c:pt idx="3289">
                  <c:v>150.26</c:v>
                </c:pt>
                <c:pt idx="3290">
                  <c:v>130.84</c:v>
                </c:pt>
                <c:pt idx="3291">
                  <c:v>114.59</c:v>
                </c:pt>
                <c:pt idx="3292">
                  <c:v>93.28</c:v>
                </c:pt>
                <c:pt idx="3293">
                  <c:v>107.08</c:v>
                </c:pt>
                <c:pt idx="3294">
                  <c:v>114.91</c:v>
                </c:pt>
                <c:pt idx="3295">
                  <c:v>177.71</c:v>
                </c:pt>
                <c:pt idx="3296">
                  <c:v>178.02</c:v>
                </c:pt>
                <c:pt idx="3297">
                  <c:v>166.08</c:v>
                </c:pt>
                <c:pt idx="3298">
                  <c:v>158.09</c:v>
                </c:pt>
                <c:pt idx="3299">
                  <c:v>154.09</c:v>
                </c:pt>
                <c:pt idx="3300">
                  <c:v>73.17</c:v>
                </c:pt>
                <c:pt idx="3301">
                  <c:v>72.569999999999993</c:v>
                </c:pt>
                <c:pt idx="3302">
                  <c:v>100.84</c:v>
                </c:pt>
                <c:pt idx="3303">
                  <c:v>145.01</c:v>
                </c:pt>
                <c:pt idx="3304">
                  <c:v>190.64</c:v>
                </c:pt>
                <c:pt idx="3305">
                  <c:v>211.94</c:v>
                </c:pt>
                <c:pt idx="3306">
                  <c:v>286.67</c:v>
                </c:pt>
                <c:pt idx="3307">
                  <c:v>321.63</c:v>
                </c:pt>
                <c:pt idx="3308">
                  <c:v>284.61</c:v>
                </c:pt>
                <c:pt idx="3309">
                  <c:v>222.07</c:v>
                </c:pt>
                <c:pt idx="3310">
                  <c:v>186.97</c:v>
                </c:pt>
                <c:pt idx="3311">
                  <c:v>106.96</c:v>
                </c:pt>
                <c:pt idx="3312">
                  <c:v>144.19</c:v>
                </c:pt>
                <c:pt idx="3313">
                  <c:v>137.18</c:v>
                </c:pt>
                <c:pt idx="3314">
                  <c:v>106.22</c:v>
                </c:pt>
                <c:pt idx="3315">
                  <c:v>87.79</c:v>
                </c:pt>
                <c:pt idx="3316">
                  <c:v>99.96</c:v>
                </c:pt>
                <c:pt idx="3317">
                  <c:v>160.04</c:v>
                </c:pt>
                <c:pt idx="3318">
                  <c:v>209.59</c:v>
                </c:pt>
                <c:pt idx="3319">
                  <c:v>269.18</c:v>
                </c:pt>
                <c:pt idx="3320">
                  <c:v>269.12</c:v>
                </c:pt>
                <c:pt idx="3321">
                  <c:v>254.24</c:v>
                </c:pt>
                <c:pt idx="3322">
                  <c:v>232.68</c:v>
                </c:pt>
                <c:pt idx="3323">
                  <c:v>222.96</c:v>
                </c:pt>
                <c:pt idx="3324">
                  <c:v>215</c:v>
                </c:pt>
                <c:pt idx="3325">
                  <c:v>214.96</c:v>
                </c:pt>
                <c:pt idx="3326">
                  <c:v>213.7</c:v>
                </c:pt>
                <c:pt idx="3327">
                  <c:v>219.9</c:v>
                </c:pt>
                <c:pt idx="3328">
                  <c:v>231.11</c:v>
                </c:pt>
                <c:pt idx="3329">
                  <c:v>278.97000000000003</c:v>
                </c:pt>
                <c:pt idx="3330">
                  <c:v>323.45</c:v>
                </c:pt>
                <c:pt idx="3331">
                  <c:v>303.23</c:v>
                </c:pt>
                <c:pt idx="3332">
                  <c:v>261.07</c:v>
                </c:pt>
                <c:pt idx="3333">
                  <c:v>217.91</c:v>
                </c:pt>
                <c:pt idx="3334">
                  <c:v>219.91</c:v>
                </c:pt>
                <c:pt idx="3335">
                  <c:v>188.57</c:v>
                </c:pt>
                <c:pt idx="3336">
                  <c:v>200.04</c:v>
                </c:pt>
                <c:pt idx="3337">
                  <c:v>172.21</c:v>
                </c:pt>
                <c:pt idx="3338">
                  <c:v>160.63999999999999</c:v>
                </c:pt>
                <c:pt idx="3339">
                  <c:v>158.07</c:v>
                </c:pt>
                <c:pt idx="3340">
                  <c:v>167.07</c:v>
                </c:pt>
                <c:pt idx="3341">
                  <c:v>222.37</c:v>
                </c:pt>
                <c:pt idx="3342">
                  <c:v>245.53</c:v>
                </c:pt>
                <c:pt idx="3343">
                  <c:v>269.98</c:v>
                </c:pt>
                <c:pt idx="3344">
                  <c:v>262.10000000000002</c:v>
                </c:pt>
                <c:pt idx="3345">
                  <c:v>239.98</c:v>
                </c:pt>
                <c:pt idx="3346">
                  <c:v>226.18</c:v>
                </c:pt>
                <c:pt idx="3347">
                  <c:v>222.92</c:v>
                </c:pt>
                <c:pt idx="3348">
                  <c:v>216.97</c:v>
                </c:pt>
                <c:pt idx="3349">
                  <c:v>205.89</c:v>
                </c:pt>
                <c:pt idx="3350">
                  <c:v>201.92</c:v>
                </c:pt>
                <c:pt idx="3351">
                  <c:v>230.08</c:v>
                </c:pt>
                <c:pt idx="3352">
                  <c:v>260.04000000000002</c:v>
                </c:pt>
                <c:pt idx="3353">
                  <c:v>274.91000000000003</c:v>
                </c:pt>
                <c:pt idx="3354">
                  <c:v>337</c:v>
                </c:pt>
                <c:pt idx="3355">
                  <c:v>333.76</c:v>
                </c:pt>
                <c:pt idx="3356">
                  <c:v>295.2</c:v>
                </c:pt>
                <c:pt idx="3357">
                  <c:v>254.75</c:v>
                </c:pt>
                <c:pt idx="3358">
                  <c:v>256.75</c:v>
                </c:pt>
                <c:pt idx="3359">
                  <c:v>227.95</c:v>
                </c:pt>
                <c:pt idx="3360">
                  <c:v>199.88</c:v>
                </c:pt>
                <c:pt idx="3361">
                  <c:v>192.57</c:v>
                </c:pt>
                <c:pt idx="3362">
                  <c:v>172.02</c:v>
                </c:pt>
                <c:pt idx="3363">
                  <c:v>163.01</c:v>
                </c:pt>
                <c:pt idx="3364">
                  <c:v>172.06</c:v>
                </c:pt>
                <c:pt idx="3365">
                  <c:v>206.22</c:v>
                </c:pt>
                <c:pt idx="3366">
                  <c:v>241.48</c:v>
                </c:pt>
                <c:pt idx="3367">
                  <c:v>301.77999999999997</c:v>
                </c:pt>
                <c:pt idx="3368">
                  <c:v>314.23</c:v>
                </c:pt>
                <c:pt idx="3369">
                  <c:v>270.94</c:v>
                </c:pt>
                <c:pt idx="3370">
                  <c:v>224.52</c:v>
                </c:pt>
                <c:pt idx="3371">
                  <c:v>215.27</c:v>
                </c:pt>
                <c:pt idx="3372">
                  <c:v>199.8</c:v>
                </c:pt>
                <c:pt idx="3373">
                  <c:v>183.59</c:v>
                </c:pt>
                <c:pt idx="3374">
                  <c:v>181.09</c:v>
                </c:pt>
                <c:pt idx="3375">
                  <c:v>223.64</c:v>
                </c:pt>
                <c:pt idx="3376">
                  <c:v>223.64</c:v>
                </c:pt>
                <c:pt idx="3377">
                  <c:v>236.44</c:v>
                </c:pt>
                <c:pt idx="3378">
                  <c:v>272.88</c:v>
                </c:pt>
                <c:pt idx="3379">
                  <c:v>269.95</c:v>
                </c:pt>
                <c:pt idx="3380">
                  <c:v>244.11</c:v>
                </c:pt>
                <c:pt idx="3381">
                  <c:v>223.97</c:v>
                </c:pt>
                <c:pt idx="3382">
                  <c:v>220.2</c:v>
                </c:pt>
                <c:pt idx="3383">
                  <c:v>197.15</c:v>
                </c:pt>
                <c:pt idx="3384">
                  <c:v>195</c:v>
                </c:pt>
                <c:pt idx="3385">
                  <c:v>172.07</c:v>
                </c:pt>
                <c:pt idx="3386">
                  <c:v>171.09</c:v>
                </c:pt>
                <c:pt idx="3387">
                  <c:v>166.06</c:v>
                </c:pt>
                <c:pt idx="3388">
                  <c:v>171.03</c:v>
                </c:pt>
                <c:pt idx="3389">
                  <c:v>194.81</c:v>
                </c:pt>
                <c:pt idx="3390">
                  <c:v>219.9</c:v>
                </c:pt>
                <c:pt idx="3391">
                  <c:v>258.16000000000003</c:v>
                </c:pt>
                <c:pt idx="3392">
                  <c:v>259.08</c:v>
                </c:pt>
                <c:pt idx="3393">
                  <c:v>239.94</c:v>
                </c:pt>
                <c:pt idx="3394">
                  <c:v>225.92</c:v>
                </c:pt>
                <c:pt idx="3395">
                  <c:v>212.21</c:v>
                </c:pt>
                <c:pt idx="3396">
                  <c:v>198.77</c:v>
                </c:pt>
                <c:pt idx="3397">
                  <c:v>185.52</c:v>
                </c:pt>
                <c:pt idx="3398">
                  <c:v>177.91</c:v>
                </c:pt>
                <c:pt idx="3399">
                  <c:v>227.88</c:v>
                </c:pt>
                <c:pt idx="3400">
                  <c:v>236.83</c:v>
                </c:pt>
                <c:pt idx="3401">
                  <c:v>269.26</c:v>
                </c:pt>
                <c:pt idx="3402">
                  <c:v>285</c:v>
                </c:pt>
                <c:pt idx="3403">
                  <c:v>289.41000000000003</c:v>
                </c:pt>
                <c:pt idx="3404">
                  <c:v>236.49</c:v>
                </c:pt>
                <c:pt idx="3405">
                  <c:v>236.66</c:v>
                </c:pt>
                <c:pt idx="3406">
                  <c:v>225.02</c:v>
                </c:pt>
                <c:pt idx="3407">
                  <c:v>183.14</c:v>
                </c:pt>
                <c:pt idx="3408">
                  <c:v>152.05000000000001</c:v>
                </c:pt>
                <c:pt idx="3409">
                  <c:v>138.75</c:v>
                </c:pt>
                <c:pt idx="3410">
                  <c:v>113</c:v>
                </c:pt>
                <c:pt idx="3411">
                  <c:v>112.02</c:v>
                </c:pt>
                <c:pt idx="3412">
                  <c:v>118.22</c:v>
                </c:pt>
                <c:pt idx="3413">
                  <c:v>172.7</c:v>
                </c:pt>
                <c:pt idx="3414">
                  <c:v>217.36</c:v>
                </c:pt>
                <c:pt idx="3415">
                  <c:v>250.1</c:v>
                </c:pt>
                <c:pt idx="3416">
                  <c:v>252.72</c:v>
                </c:pt>
                <c:pt idx="3417">
                  <c:v>215</c:v>
                </c:pt>
                <c:pt idx="3418">
                  <c:v>215.3</c:v>
                </c:pt>
                <c:pt idx="3419">
                  <c:v>199.97</c:v>
                </c:pt>
                <c:pt idx="3420">
                  <c:v>199.6</c:v>
                </c:pt>
                <c:pt idx="3421">
                  <c:v>183.87</c:v>
                </c:pt>
                <c:pt idx="3422">
                  <c:v>159.97</c:v>
                </c:pt>
                <c:pt idx="3423">
                  <c:v>152.04</c:v>
                </c:pt>
                <c:pt idx="3424">
                  <c:v>194.99</c:v>
                </c:pt>
                <c:pt idx="3425">
                  <c:v>230.5</c:v>
                </c:pt>
                <c:pt idx="3426">
                  <c:v>245</c:v>
                </c:pt>
                <c:pt idx="3427">
                  <c:v>244.42</c:v>
                </c:pt>
                <c:pt idx="3428">
                  <c:v>221.48</c:v>
                </c:pt>
                <c:pt idx="3429">
                  <c:v>204.2</c:v>
                </c:pt>
                <c:pt idx="3430">
                  <c:v>195.7</c:v>
                </c:pt>
                <c:pt idx="3431">
                  <c:v>157.55000000000001</c:v>
                </c:pt>
                <c:pt idx="3432">
                  <c:v>177.09</c:v>
                </c:pt>
                <c:pt idx="3433">
                  <c:v>161.38</c:v>
                </c:pt>
                <c:pt idx="3434">
                  <c:v>133.33000000000001</c:v>
                </c:pt>
                <c:pt idx="3435">
                  <c:v>113</c:v>
                </c:pt>
                <c:pt idx="3436">
                  <c:v>125.06</c:v>
                </c:pt>
                <c:pt idx="3437">
                  <c:v>155.80000000000001</c:v>
                </c:pt>
                <c:pt idx="3438">
                  <c:v>180.08</c:v>
                </c:pt>
                <c:pt idx="3439">
                  <c:v>197.35</c:v>
                </c:pt>
                <c:pt idx="3440">
                  <c:v>210.95</c:v>
                </c:pt>
                <c:pt idx="3441">
                  <c:v>177.17</c:v>
                </c:pt>
                <c:pt idx="3442">
                  <c:v>171.13</c:v>
                </c:pt>
                <c:pt idx="3443">
                  <c:v>152.1</c:v>
                </c:pt>
                <c:pt idx="3444">
                  <c:v>150</c:v>
                </c:pt>
                <c:pt idx="3445">
                  <c:v>134.76</c:v>
                </c:pt>
                <c:pt idx="3446">
                  <c:v>135.82</c:v>
                </c:pt>
                <c:pt idx="3447">
                  <c:v>156.83000000000001</c:v>
                </c:pt>
                <c:pt idx="3448">
                  <c:v>176.28</c:v>
                </c:pt>
                <c:pt idx="3449">
                  <c:v>199.53</c:v>
                </c:pt>
                <c:pt idx="3450">
                  <c:v>228.6</c:v>
                </c:pt>
                <c:pt idx="3451">
                  <c:v>242.3</c:v>
                </c:pt>
                <c:pt idx="3452">
                  <c:v>226.5</c:v>
                </c:pt>
                <c:pt idx="3453">
                  <c:v>205</c:v>
                </c:pt>
                <c:pt idx="3454">
                  <c:v>179.12</c:v>
                </c:pt>
                <c:pt idx="3455">
                  <c:v>144.44</c:v>
                </c:pt>
              </c:numCache>
            </c:numRef>
          </c:xVal>
          <c:yVal>
            <c:numRef>
              <c:f>'prijeee CORE cijene'!$C$2:$C$3457</c:f>
              <c:numCache>
                <c:formatCode>General</c:formatCode>
                <c:ptCount val="3456"/>
                <c:pt idx="0">
                  <c:v>68.48</c:v>
                </c:pt>
                <c:pt idx="1">
                  <c:v>66.040000000000006</c:v>
                </c:pt>
                <c:pt idx="2">
                  <c:v>64.59</c:v>
                </c:pt>
                <c:pt idx="3">
                  <c:v>64</c:v>
                </c:pt>
                <c:pt idx="4">
                  <c:v>64.900000000000006</c:v>
                </c:pt>
                <c:pt idx="5">
                  <c:v>67</c:v>
                </c:pt>
                <c:pt idx="6">
                  <c:v>79</c:v>
                </c:pt>
                <c:pt idx="7">
                  <c:v>86.44</c:v>
                </c:pt>
                <c:pt idx="8">
                  <c:v>88.11</c:v>
                </c:pt>
                <c:pt idx="9">
                  <c:v>82.31</c:v>
                </c:pt>
                <c:pt idx="10">
                  <c:v>76.81</c:v>
                </c:pt>
                <c:pt idx="11">
                  <c:v>72.5</c:v>
                </c:pt>
                <c:pt idx="12">
                  <c:v>68.22</c:v>
                </c:pt>
                <c:pt idx="13">
                  <c:v>70</c:v>
                </c:pt>
                <c:pt idx="14">
                  <c:v>71.2</c:v>
                </c:pt>
                <c:pt idx="15">
                  <c:v>72.5</c:v>
                </c:pt>
                <c:pt idx="16">
                  <c:v>73.989999999999995</c:v>
                </c:pt>
                <c:pt idx="17">
                  <c:v>78.319999999999993</c:v>
                </c:pt>
                <c:pt idx="18">
                  <c:v>82.99</c:v>
                </c:pt>
                <c:pt idx="19">
                  <c:v>86.44</c:v>
                </c:pt>
                <c:pt idx="20">
                  <c:v>86.7</c:v>
                </c:pt>
                <c:pt idx="21">
                  <c:v>86.44</c:v>
                </c:pt>
                <c:pt idx="22">
                  <c:v>85</c:v>
                </c:pt>
                <c:pt idx="23">
                  <c:v>77.98</c:v>
                </c:pt>
                <c:pt idx="24">
                  <c:v>78.58</c:v>
                </c:pt>
                <c:pt idx="25">
                  <c:v>72.7</c:v>
                </c:pt>
                <c:pt idx="26">
                  <c:v>68.33</c:v>
                </c:pt>
                <c:pt idx="27">
                  <c:v>65.599999999999994</c:v>
                </c:pt>
                <c:pt idx="28">
                  <c:v>66.09</c:v>
                </c:pt>
                <c:pt idx="29">
                  <c:v>69.319999999999993</c:v>
                </c:pt>
                <c:pt idx="30">
                  <c:v>80.91</c:v>
                </c:pt>
                <c:pt idx="31">
                  <c:v>89.27</c:v>
                </c:pt>
                <c:pt idx="32">
                  <c:v>92.5</c:v>
                </c:pt>
                <c:pt idx="33">
                  <c:v>88.11</c:v>
                </c:pt>
                <c:pt idx="34">
                  <c:v>86.28</c:v>
                </c:pt>
                <c:pt idx="35">
                  <c:v>85.87</c:v>
                </c:pt>
                <c:pt idx="36">
                  <c:v>82.18</c:v>
                </c:pt>
                <c:pt idx="37">
                  <c:v>79.260000000000005</c:v>
                </c:pt>
                <c:pt idx="38">
                  <c:v>80.91</c:v>
                </c:pt>
                <c:pt idx="39">
                  <c:v>83</c:v>
                </c:pt>
                <c:pt idx="40">
                  <c:v>83.67</c:v>
                </c:pt>
                <c:pt idx="41">
                  <c:v>83.35</c:v>
                </c:pt>
                <c:pt idx="42">
                  <c:v>85.97</c:v>
                </c:pt>
                <c:pt idx="43">
                  <c:v>96.11</c:v>
                </c:pt>
                <c:pt idx="44">
                  <c:v>94.92</c:v>
                </c:pt>
                <c:pt idx="45">
                  <c:v>89.99</c:v>
                </c:pt>
                <c:pt idx="46">
                  <c:v>87.25</c:v>
                </c:pt>
                <c:pt idx="47">
                  <c:v>80.97</c:v>
                </c:pt>
                <c:pt idx="48">
                  <c:v>81.75</c:v>
                </c:pt>
                <c:pt idx="49">
                  <c:v>74.87</c:v>
                </c:pt>
                <c:pt idx="50">
                  <c:v>68.099999999999994</c:v>
                </c:pt>
                <c:pt idx="51">
                  <c:v>66.58</c:v>
                </c:pt>
                <c:pt idx="52">
                  <c:v>66.33</c:v>
                </c:pt>
                <c:pt idx="53">
                  <c:v>70.150000000000006</c:v>
                </c:pt>
                <c:pt idx="54">
                  <c:v>82</c:v>
                </c:pt>
                <c:pt idx="55">
                  <c:v>96.49</c:v>
                </c:pt>
                <c:pt idx="56">
                  <c:v>92.26</c:v>
                </c:pt>
                <c:pt idx="57">
                  <c:v>85.05</c:v>
                </c:pt>
                <c:pt idx="58">
                  <c:v>76.92</c:v>
                </c:pt>
                <c:pt idx="59">
                  <c:v>74</c:v>
                </c:pt>
                <c:pt idx="60">
                  <c:v>79.77</c:v>
                </c:pt>
                <c:pt idx="61">
                  <c:v>78.849999999999994</c:v>
                </c:pt>
                <c:pt idx="62">
                  <c:v>80.5</c:v>
                </c:pt>
                <c:pt idx="63">
                  <c:v>81.99</c:v>
                </c:pt>
                <c:pt idx="64">
                  <c:v>82.7</c:v>
                </c:pt>
                <c:pt idx="65">
                  <c:v>76.959999999999994</c:v>
                </c:pt>
                <c:pt idx="66">
                  <c:v>82.98</c:v>
                </c:pt>
                <c:pt idx="67">
                  <c:v>88.07</c:v>
                </c:pt>
                <c:pt idx="68">
                  <c:v>89.92</c:v>
                </c:pt>
                <c:pt idx="69">
                  <c:v>88.07</c:v>
                </c:pt>
                <c:pt idx="70">
                  <c:v>85.46</c:v>
                </c:pt>
                <c:pt idx="71">
                  <c:v>79.88</c:v>
                </c:pt>
                <c:pt idx="72">
                  <c:v>78.56</c:v>
                </c:pt>
                <c:pt idx="73">
                  <c:v>70.58</c:v>
                </c:pt>
                <c:pt idx="74">
                  <c:v>65.98</c:v>
                </c:pt>
                <c:pt idx="75">
                  <c:v>61.05</c:v>
                </c:pt>
                <c:pt idx="76">
                  <c:v>58.07</c:v>
                </c:pt>
                <c:pt idx="77">
                  <c:v>57.74</c:v>
                </c:pt>
                <c:pt idx="78">
                  <c:v>58.07</c:v>
                </c:pt>
                <c:pt idx="79">
                  <c:v>64.61</c:v>
                </c:pt>
                <c:pt idx="80">
                  <c:v>72.22</c:v>
                </c:pt>
                <c:pt idx="81">
                  <c:v>61.77</c:v>
                </c:pt>
                <c:pt idx="82">
                  <c:v>49.12</c:v>
                </c:pt>
                <c:pt idx="83">
                  <c:v>40.799999999999997</c:v>
                </c:pt>
                <c:pt idx="84">
                  <c:v>68.03</c:v>
                </c:pt>
                <c:pt idx="85">
                  <c:v>1.3</c:v>
                </c:pt>
                <c:pt idx="86">
                  <c:v>60.2</c:v>
                </c:pt>
                <c:pt idx="87">
                  <c:v>3.5</c:v>
                </c:pt>
                <c:pt idx="88">
                  <c:v>29.94</c:v>
                </c:pt>
                <c:pt idx="89">
                  <c:v>71.260000000000005</c:v>
                </c:pt>
                <c:pt idx="90">
                  <c:v>78.47</c:v>
                </c:pt>
                <c:pt idx="91">
                  <c:v>44.65</c:v>
                </c:pt>
                <c:pt idx="92">
                  <c:v>82</c:v>
                </c:pt>
                <c:pt idx="93">
                  <c:v>81.2</c:v>
                </c:pt>
                <c:pt idx="94">
                  <c:v>73.81</c:v>
                </c:pt>
                <c:pt idx="95">
                  <c:v>42.48</c:v>
                </c:pt>
                <c:pt idx="96">
                  <c:v>25</c:v>
                </c:pt>
                <c:pt idx="97">
                  <c:v>10.19</c:v>
                </c:pt>
                <c:pt idx="98">
                  <c:v>7.23</c:v>
                </c:pt>
                <c:pt idx="99">
                  <c:v>25.96</c:v>
                </c:pt>
                <c:pt idx="100">
                  <c:v>4.55</c:v>
                </c:pt>
                <c:pt idx="101">
                  <c:v>3.04</c:v>
                </c:pt>
                <c:pt idx="102">
                  <c:v>4.97</c:v>
                </c:pt>
                <c:pt idx="103">
                  <c:v>10</c:v>
                </c:pt>
                <c:pt idx="104">
                  <c:v>4.32</c:v>
                </c:pt>
                <c:pt idx="105">
                  <c:v>2.77</c:v>
                </c:pt>
                <c:pt idx="106">
                  <c:v>0.3</c:v>
                </c:pt>
                <c:pt idx="107">
                  <c:v>0.01</c:v>
                </c:pt>
                <c:pt idx="108">
                  <c:v>-0.01</c:v>
                </c:pt>
                <c:pt idx="109">
                  <c:v>-23.4</c:v>
                </c:pt>
                <c:pt idx="110">
                  <c:v>-36.72</c:v>
                </c:pt>
                <c:pt idx="111">
                  <c:v>-21.01</c:v>
                </c:pt>
                <c:pt idx="112">
                  <c:v>-1.97</c:v>
                </c:pt>
                <c:pt idx="113">
                  <c:v>9.0399999999999991</c:v>
                </c:pt>
                <c:pt idx="114">
                  <c:v>61.44</c:v>
                </c:pt>
                <c:pt idx="115">
                  <c:v>78.39</c:v>
                </c:pt>
                <c:pt idx="116">
                  <c:v>83.53</c:v>
                </c:pt>
                <c:pt idx="117">
                  <c:v>84.93</c:v>
                </c:pt>
                <c:pt idx="118">
                  <c:v>83.91</c:v>
                </c:pt>
                <c:pt idx="119">
                  <c:v>75.010000000000005</c:v>
                </c:pt>
                <c:pt idx="120">
                  <c:v>68.56</c:v>
                </c:pt>
                <c:pt idx="121">
                  <c:v>61.1</c:v>
                </c:pt>
                <c:pt idx="122">
                  <c:v>56.69</c:v>
                </c:pt>
                <c:pt idx="123">
                  <c:v>45.7</c:v>
                </c:pt>
                <c:pt idx="124">
                  <c:v>51.8</c:v>
                </c:pt>
                <c:pt idx="125">
                  <c:v>62.1</c:v>
                </c:pt>
                <c:pt idx="126">
                  <c:v>78</c:v>
                </c:pt>
                <c:pt idx="127">
                  <c:v>91.62</c:v>
                </c:pt>
                <c:pt idx="128">
                  <c:v>93</c:v>
                </c:pt>
                <c:pt idx="129">
                  <c:v>83.7</c:v>
                </c:pt>
                <c:pt idx="130">
                  <c:v>68.790000000000006</c:v>
                </c:pt>
                <c:pt idx="131">
                  <c:v>67.03</c:v>
                </c:pt>
                <c:pt idx="132">
                  <c:v>69.09</c:v>
                </c:pt>
                <c:pt idx="133">
                  <c:v>67.2</c:v>
                </c:pt>
                <c:pt idx="134">
                  <c:v>69</c:v>
                </c:pt>
                <c:pt idx="135">
                  <c:v>63.88</c:v>
                </c:pt>
                <c:pt idx="136">
                  <c:v>68.47</c:v>
                </c:pt>
                <c:pt idx="137">
                  <c:v>82.08</c:v>
                </c:pt>
                <c:pt idx="138">
                  <c:v>88.85</c:v>
                </c:pt>
                <c:pt idx="139">
                  <c:v>95</c:v>
                </c:pt>
                <c:pt idx="140">
                  <c:v>98.35</c:v>
                </c:pt>
                <c:pt idx="141">
                  <c:v>95</c:v>
                </c:pt>
                <c:pt idx="142">
                  <c:v>90</c:v>
                </c:pt>
                <c:pt idx="143">
                  <c:v>84.18</c:v>
                </c:pt>
                <c:pt idx="144">
                  <c:v>78.22</c:v>
                </c:pt>
                <c:pt idx="145">
                  <c:v>71.52</c:v>
                </c:pt>
                <c:pt idx="146">
                  <c:v>69.099999999999994</c:v>
                </c:pt>
                <c:pt idx="147">
                  <c:v>68.03</c:v>
                </c:pt>
                <c:pt idx="148">
                  <c:v>68.180000000000007</c:v>
                </c:pt>
                <c:pt idx="149">
                  <c:v>71.09</c:v>
                </c:pt>
                <c:pt idx="150">
                  <c:v>84</c:v>
                </c:pt>
                <c:pt idx="151">
                  <c:v>93.55</c:v>
                </c:pt>
                <c:pt idx="152">
                  <c:v>96.81</c:v>
                </c:pt>
                <c:pt idx="153">
                  <c:v>90</c:v>
                </c:pt>
                <c:pt idx="154">
                  <c:v>83.99</c:v>
                </c:pt>
                <c:pt idx="155">
                  <c:v>81.400000000000006</c:v>
                </c:pt>
                <c:pt idx="156">
                  <c:v>74.989999999999995</c:v>
                </c:pt>
                <c:pt idx="157">
                  <c:v>72.010000000000005</c:v>
                </c:pt>
                <c:pt idx="158">
                  <c:v>74.989999999999995</c:v>
                </c:pt>
                <c:pt idx="159">
                  <c:v>80</c:v>
                </c:pt>
                <c:pt idx="160">
                  <c:v>82.94</c:v>
                </c:pt>
                <c:pt idx="161">
                  <c:v>85.6</c:v>
                </c:pt>
                <c:pt idx="162">
                  <c:v>94.6</c:v>
                </c:pt>
                <c:pt idx="163">
                  <c:v>100</c:v>
                </c:pt>
                <c:pt idx="164">
                  <c:v>100</c:v>
                </c:pt>
                <c:pt idx="165">
                  <c:v>97.36</c:v>
                </c:pt>
                <c:pt idx="166">
                  <c:v>91.77</c:v>
                </c:pt>
                <c:pt idx="167">
                  <c:v>83.14</c:v>
                </c:pt>
                <c:pt idx="168">
                  <c:v>77.59</c:v>
                </c:pt>
                <c:pt idx="169">
                  <c:v>70.77</c:v>
                </c:pt>
                <c:pt idx="170">
                  <c:v>70.95</c:v>
                </c:pt>
                <c:pt idx="171">
                  <c:v>66.900000000000006</c:v>
                </c:pt>
                <c:pt idx="172">
                  <c:v>68.569999999999993</c:v>
                </c:pt>
                <c:pt idx="173">
                  <c:v>70.98</c:v>
                </c:pt>
                <c:pt idx="174">
                  <c:v>85.58</c:v>
                </c:pt>
                <c:pt idx="175">
                  <c:v>99.29</c:v>
                </c:pt>
                <c:pt idx="176">
                  <c:v>100</c:v>
                </c:pt>
                <c:pt idx="177">
                  <c:v>91.95</c:v>
                </c:pt>
                <c:pt idx="178">
                  <c:v>83.99</c:v>
                </c:pt>
                <c:pt idx="179">
                  <c:v>78.45</c:v>
                </c:pt>
                <c:pt idx="180">
                  <c:v>74.7</c:v>
                </c:pt>
                <c:pt idx="181">
                  <c:v>76.02</c:v>
                </c:pt>
                <c:pt idx="182">
                  <c:v>79.989999999999995</c:v>
                </c:pt>
                <c:pt idx="183">
                  <c:v>80.97</c:v>
                </c:pt>
                <c:pt idx="184">
                  <c:v>85.5</c:v>
                </c:pt>
                <c:pt idx="185">
                  <c:v>92.64</c:v>
                </c:pt>
                <c:pt idx="186">
                  <c:v>102.53</c:v>
                </c:pt>
                <c:pt idx="187">
                  <c:v>118.05</c:v>
                </c:pt>
                <c:pt idx="188">
                  <c:v>111.53</c:v>
                </c:pt>
                <c:pt idx="189">
                  <c:v>100.84</c:v>
                </c:pt>
                <c:pt idx="190">
                  <c:v>87.97</c:v>
                </c:pt>
                <c:pt idx="191">
                  <c:v>66.760000000000005</c:v>
                </c:pt>
                <c:pt idx="192">
                  <c:v>66.28</c:v>
                </c:pt>
                <c:pt idx="193">
                  <c:v>66</c:v>
                </c:pt>
                <c:pt idx="194">
                  <c:v>64.13</c:v>
                </c:pt>
                <c:pt idx="195">
                  <c:v>62.67</c:v>
                </c:pt>
                <c:pt idx="196">
                  <c:v>62.8</c:v>
                </c:pt>
                <c:pt idx="197">
                  <c:v>65.08</c:v>
                </c:pt>
                <c:pt idx="198">
                  <c:v>71.72</c:v>
                </c:pt>
                <c:pt idx="199">
                  <c:v>94.08</c:v>
                </c:pt>
                <c:pt idx="200">
                  <c:v>99</c:v>
                </c:pt>
                <c:pt idx="201">
                  <c:v>87.56</c:v>
                </c:pt>
                <c:pt idx="202">
                  <c:v>78.17</c:v>
                </c:pt>
                <c:pt idx="203">
                  <c:v>84.34</c:v>
                </c:pt>
                <c:pt idx="204">
                  <c:v>82.35</c:v>
                </c:pt>
                <c:pt idx="205">
                  <c:v>85.58</c:v>
                </c:pt>
                <c:pt idx="206">
                  <c:v>86.95</c:v>
                </c:pt>
                <c:pt idx="207">
                  <c:v>85.58</c:v>
                </c:pt>
                <c:pt idx="208">
                  <c:v>88</c:v>
                </c:pt>
                <c:pt idx="209">
                  <c:v>90.17</c:v>
                </c:pt>
                <c:pt idx="210">
                  <c:v>92.95</c:v>
                </c:pt>
                <c:pt idx="211">
                  <c:v>112.23</c:v>
                </c:pt>
                <c:pt idx="212">
                  <c:v>103.46</c:v>
                </c:pt>
                <c:pt idx="213">
                  <c:v>98.91</c:v>
                </c:pt>
                <c:pt idx="214">
                  <c:v>91.03</c:v>
                </c:pt>
                <c:pt idx="215">
                  <c:v>82.17</c:v>
                </c:pt>
                <c:pt idx="216">
                  <c:v>74.650000000000006</c:v>
                </c:pt>
                <c:pt idx="217">
                  <c:v>69.97</c:v>
                </c:pt>
                <c:pt idx="218">
                  <c:v>67.069999999999993</c:v>
                </c:pt>
                <c:pt idx="219">
                  <c:v>65.19</c:v>
                </c:pt>
                <c:pt idx="220">
                  <c:v>66.09</c:v>
                </c:pt>
                <c:pt idx="221">
                  <c:v>70.099999999999994</c:v>
                </c:pt>
                <c:pt idx="222">
                  <c:v>85.57</c:v>
                </c:pt>
                <c:pt idx="223">
                  <c:v>97.05</c:v>
                </c:pt>
                <c:pt idx="224">
                  <c:v>100.02</c:v>
                </c:pt>
                <c:pt idx="225">
                  <c:v>95</c:v>
                </c:pt>
                <c:pt idx="226">
                  <c:v>89.74</c:v>
                </c:pt>
                <c:pt idx="227">
                  <c:v>86.77</c:v>
                </c:pt>
                <c:pt idx="228">
                  <c:v>82.56</c:v>
                </c:pt>
                <c:pt idx="229">
                  <c:v>82.46</c:v>
                </c:pt>
                <c:pt idx="230">
                  <c:v>67.150000000000006</c:v>
                </c:pt>
                <c:pt idx="231">
                  <c:v>67.7</c:v>
                </c:pt>
                <c:pt idx="232">
                  <c:v>66</c:v>
                </c:pt>
                <c:pt idx="233">
                  <c:v>83.85</c:v>
                </c:pt>
                <c:pt idx="234">
                  <c:v>91.1</c:v>
                </c:pt>
                <c:pt idx="235">
                  <c:v>97</c:v>
                </c:pt>
                <c:pt idx="236">
                  <c:v>96.91</c:v>
                </c:pt>
                <c:pt idx="237">
                  <c:v>92.37</c:v>
                </c:pt>
                <c:pt idx="238">
                  <c:v>85.86</c:v>
                </c:pt>
                <c:pt idx="239">
                  <c:v>79.75</c:v>
                </c:pt>
                <c:pt idx="240">
                  <c:v>80.17</c:v>
                </c:pt>
                <c:pt idx="241">
                  <c:v>74.23</c:v>
                </c:pt>
                <c:pt idx="242">
                  <c:v>71.349999999999994</c:v>
                </c:pt>
                <c:pt idx="243">
                  <c:v>70.069999999999993</c:v>
                </c:pt>
                <c:pt idx="244">
                  <c:v>67.3</c:v>
                </c:pt>
                <c:pt idx="245">
                  <c:v>64.91</c:v>
                </c:pt>
                <c:pt idx="246">
                  <c:v>67.28</c:v>
                </c:pt>
                <c:pt idx="247">
                  <c:v>73.5</c:v>
                </c:pt>
                <c:pt idx="248">
                  <c:v>74.37</c:v>
                </c:pt>
                <c:pt idx="249">
                  <c:v>72.680000000000007</c:v>
                </c:pt>
                <c:pt idx="250">
                  <c:v>69.73</c:v>
                </c:pt>
                <c:pt idx="251">
                  <c:v>67.31</c:v>
                </c:pt>
                <c:pt idx="252">
                  <c:v>68.88</c:v>
                </c:pt>
                <c:pt idx="253">
                  <c:v>65.03</c:v>
                </c:pt>
                <c:pt idx="254">
                  <c:v>61.1</c:v>
                </c:pt>
                <c:pt idx="255">
                  <c:v>61.2</c:v>
                </c:pt>
                <c:pt idx="256">
                  <c:v>65.510000000000005</c:v>
                </c:pt>
                <c:pt idx="257">
                  <c:v>73</c:v>
                </c:pt>
                <c:pt idx="258">
                  <c:v>81</c:v>
                </c:pt>
                <c:pt idx="259">
                  <c:v>89</c:v>
                </c:pt>
                <c:pt idx="260">
                  <c:v>92.75</c:v>
                </c:pt>
                <c:pt idx="261">
                  <c:v>89.98</c:v>
                </c:pt>
                <c:pt idx="262">
                  <c:v>83.98</c:v>
                </c:pt>
                <c:pt idx="263">
                  <c:v>78.05</c:v>
                </c:pt>
                <c:pt idx="264">
                  <c:v>76.010000000000005</c:v>
                </c:pt>
                <c:pt idx="265">
                  <c:v>66.8</c:v>
                </c:pt>
                <c:pt idx="266">
                  <c:v>63.04</c:v>
                </c:pt>
                <c:pt idx="267">
                  <c:v>60.03</c:v>
                </c:pt>
                <c:pt idx="268">
                  <c:v>54.93</c:v>
                </c:pt>
                <c:pt idx="269">
                  <c:v>50.74</c:v>
                </c:pt>
                <c:pt idx="270">
                  <c:v>50.98</c:v>
                </c:pt>
                <c:pt idx="271">
                  <c:v>53.41</c:v>
                </c:pt>
                <c:pt idx="272">
                  <c:v>67.11</c:v>
                </c:pt>
                <c:pt idx="273">
                  <c:v>64.08</c:v>
                </c:pt>
                <c:pt idx="274">
                  <c:v>71</c:v>
                </c:pt>
                <c:pt idx="275">
                  <c:v>70.62</c:v>
                </c:pt>
                <c:pt idx="276">
                  <c:v>71</c:v>
                </c:pt>
                <c:pt idx="277">
                  <c:v>65.03</c:v>
                </c:pt>
                <c:pt idx="278">
                  <c:v>28.99</c:v>
                </c:pt>
                <c:pt idx="279">
                  <c:v>69.069999999999993</c:v>
                </c:pt>
                <c:pt idx="280">
                  <c:v>70.31</c:v>
                </c:pt>
                <c:pt idx="281">
                  <c:v>63.1</c:v>
                </c:pt>
                <c:pt idx="282">
                  <c:v>70.05</c:v>
                </c:pt>
                <c:pt idx="283">
                  <c:v>82.6</c:v>
                </c:pt>
                <c:pt idx="284">
                  <c:v>85.01</c:v>
                </c:pt>
                <c:pt idx="285">
                  <c:v>86.53</c:v>
                </c:pt>
                <c:pt idx="286">
                  <c:v>88.13</c:v>
                </c:pt>
                <c:pt idx="287">
                  <c:v>81</c:v>
                </c:pt>
                <c:pt idx="288">
                  <c:v>65.989999999999995</c:v>
                </c:pt>
                <c:pt idx="289">
                  <c:v>62.96</c:v>
                </c:pt>
                <c:pt idx="290">
                  <c:v>61.03</c:v>
                </c:pt>
                <c:pt idx="291">
                  <c:v>58.9</c:v>
                </c:pt>
                <c:pt idx="292">
                  <c:v>58.62</c:v>
                </c:pt>
                <c:pt idx="293">
                  <c:v>62.5</c:v>
                </c:pt>
                <c:pt idx="294">
                  <c:v>77.64</c:v>
                </c:pt>
                <c:pt idx="295">
                  <c:v>88.94</c:v>
                </c:pt>
                <c:pt idx="296">
                  <c:v>92</c:v>
                </c:pt>
                <c:pt idx="297">
                  <c:v>91.42</c:v>
                </c:pt>
                <c:pt idx="298">
                  <c:v>86.28</c:v>
                </c:pt>
                <c:pt idx="299">
                  <c:v>86</c:v>
                </c:pt>
                <c:pt idx="300">
                  <c:v>84.69</c:v>
                </c:pt>
                <c:pt idx="301">
                  <c:v>85</c:v>
                </c:pt>
                <c:pt idx="302">
                  <c:v>87.75</c:v>
                </c:pt>
                <c:pt idx="303">
                  <c:v>91.49</c:v>
                </c:pt>
                <c:pt idx="304">
                  <c:v>92</c:v>
                </c:pt>
                <c:pt idx="305">
                  <c:v>93</c:v>
                </c:pt>
                <c:pt idx="306">
                  <c:v>95</c:v>
                </c:pt>
                <c:pt idx="307">
                  <c:v>93.79</c:v>
                </c:pt>
                <c:pt idx="308">
                  <c:v>94.07</c:v>
                </c:pt>
                <c:pt idx="309">
                  <c:v>91.27</c:v>
                </c:pt>
                <c:pt idx="310">
                  <c:v>86.09</c:v>
                </c:pt>
                <c:pt idx="311">
                  <c:v>77.8</c:v>
                </c:pt>
                <c:pt idx="312">
                  <c:v>74.03</c:v>
                </c:pt>
                <c:pt idx="313">
                  <c:v>68.38</c:v>
                </c:pt>
                <c:pt idx="314">
                  <c:v>66.8</c:v>
                </c:pt>
                <c:pt idx="315">
                  <c:v>65.680000000000007</c:v>
                </c:pt>
                <c:pt idx="316">
                  <c:v>64.69</c:v>
                </c:pt>
                <c:pt idx="317">
                  <c:v>67.67</c:v>
                </c:pt>
                <c:pt idx="318">
                  <c:v>83.08</c:v>
                </c:pt>
                <c:pt idx="319">
                  <c:v>93.76</c:v>
                </c:pt>
                <c:pt idx="320">
                  <c:v>96</c:v>
                </c:pt>
                <c:pt idx="321">
                  <c:v>93.65</c:v>
                </c:pt>
                <c:pt idx="322">
                  <c:v>91</c:v>
                </c:pt>
                <c:pt idx="323">
                  <c:v>90.1</c:v>
                </c:pt>
                <c:pt idx="324">
                  <c:v>88.48</c:v>
                </c:pt>
                <c:pt idx="325">
                  <c:v>88.56</c:v>
                </c:pt>
                <c:pt idx="326">
                  <c:v>90.1</c:v>
                </c:pt>
                <c:pt idx="327">
                  <c:v>91</c:v>
                </c:pt>
                <c:pt idx="328">
                  <c:v>98</c:v>
                </c:pt>
                <c:pt idx="329">
                  <c:v>100</c:v>
                </c:pt>
                <c:pt idx="330">
                  <c:v>100</c:v>
                </c:pt>
                <c:pt idx="331">
                  <c:v>100.09</c:v>
                </c:pt>
                <c:pt idx="332">
                  <c:v>99.56</c:v>
                </c:pt>
                <c:pt idx="333">
                  <c:v>100</c:v>
                </c:pt>
                <c:pt idx="334">
                  <c:v>90.68</c:v>
                </c:pt>
                <c:pt idx="335">
                  <c:v>82.95</c:v>
                </c:pt>
                <c:pt idx="336">
                  <c:v>84.1</c:v>
                </c:pt>
                <c:pt idx="337">
                  <c:v>72.53</c:v>
                </c:pt>
                <c:pt idx="338">
                  <c:v>84.1</c:v>
                </c:pt>
                <c:pt idx="339">
                  <c:v>84.1</c:v>
                </c:pt>
                <c:pt idx="340">
                  <c:v>84.1</c:v>
                </c:pt>
                <c:pt idx="341">
                  <c:v>74.599999999999994</c:v>
                </c:pt>
                <c:pt idx="342">
                  <c:v>87.42</c:v>
                </c:pt>
                <c:pt idx="343">
                  <c:v>108.85</c:v>
                </c:pt>
                <c:pt idx="344">
                  <c:v>118.88</c:v>
                </c:pt>
                <c:pt idx="345">
                  <c:v>111.17</c:v>
                </c:pt>
                <c:pt idx="346">
                  <c:v>107</c:v>
                </c:pt>
                <c:pt idx="347">
                  <c:v>105</c:v>
                </c:pt>
                <c:pt idx="348">
                  <c:v>96.39</c:v>
                </c:pt>
                <c:pt idx="349">
                  <c:v>97.08</c:v>
                </c:pt>
                <c:pt idx="350">
                  <c:v>105</c:v>
                </c:pt>
                <c:pt idx="351">
                  <c:v>109.93</c:v>
                </c:pt>
                <c:pt idx="352">
                  <c:v>110</c:v>
                </c:pt>
                <c:pt idx="353">
                  <c:v>113.55</c:v>
                </c:pt>
                <c:pt idx="354">
                  <c:v>119.81</c:v>
                </c:pt>
                <c:pt idx="355">
                  <c:v>138.05000000000001</c:v>
                </c:pt>
                <c:pt idx="356">
                  <c:v>131.53</c:v>
                </c:pt>
                <c:pt idx="357">
                  <c:v>111.17</c:v>
                </c:pt>
                <c:pt idx="358">
                  <c:v>98.24</c:v>
                </c:pt>
                <c:pt idx="359">
                  <c:v>89.94</c:v>
                </c:pt>
                <c:pt idx="360">
                  <c:v>84.84</c:v>
                </c:pt>
                <c:pt idx="361">
                  <c:v>80.430000000000007</c:v>
                </c:pt>
                <c:pt idx="362">
                  <c:v>78.3</c:v>
                </c:pt>
                <c:pt idx="363">
                  <c:v>78.819999999999993</c:v>
                </c:pt>
                <c:pt idx="364">
                  <c:v>78.349999999999994</c:v>
                </c:pt>
                <c:pt idx="365">
                  <c:v>78.44</c:v>
                </c:pt>
                <c:pt idx="366">
                  <c:v>90.98</c:v>
                </c:pt>
                <c:pt idx="367">
                  <c:v>103.86</c:v>
                </c:pt>
                <c:pt idx="368">
                  <c:v>119.81</c:v>
                </c:pt>
                <c:pt idx="369">
                  <c:v>120</c:v>
                </c:pt>
                <c:pt idx="370">
                  <c:v>116.32</c:v>
                </c:pt>
                <c:pt idx="371">
                  <c:v>136.99</c:v>
                </c:pt>
                <c:pt idx="372">
                  <c:v>136.99</c:v>
                </c:pt>
                <c:pt idx="373">
                  <c:v>130.75</c:v>
                </c:pt>
                <c:pt idx="374">
                  <c:v>136.88999999999999</c:v>
                </c:pt>
                <c:pt idx="375">
                  <c:v>120</c:v>
                </c:pt>
                <c:pt idx="376">
                  <c:v>120.01</c:v>
                </c:pt>
                <c:pt idx="377">
                  <c:v>120</c:v>
                </c:pt>
                <c:pt idx="378">
                  <c:v>120</c:v>
                </c:pt>
                <c:pt idx="379">
                  <c:v>124.39</c:v>
                </c:pt>
                <c:pt idx="380">
                  <c:v>120</c:v>
                </c:pt>
                <c:pt idx="381">
                  <c:v>117.97</c:v>
                </c:pt>
                <c:pt idx="382">
                  <c:v>98.01</c:v>
                </c:pt>
                <c:pt idx="383">
                  <c:v>91.38</c:v>
                </c:pt>
                <c:pt idx="384">
                  <c:v>84.63</c:v>
                </c:pt>
                <c:pt idx="385">
                  <c:v>81.22</c:v>
                </c:pt>
                <c:pt idx="386">
                  <c:v>77.69</c:v>
                </c:pt>
                <c:pt idx="387">
                  <c:v>76.22</c:v>
                </c:pt>
                <c:pt idx="388">
                  <c:v>76.62</c:v>
                </c:pt>
                <c:pt idx="389">
                  <c:v>78.3</c:v>
                </c:pt>
                <c:pt idx="390">
                  <c:v>89.6</c:v>
                </c:pt>
                <c:pt idx="391">
                  <c:v>100.23</c:v>
                </c:pt>
                <c:pt idx="392">
                  <c:v>109.92</c:v>
                </c:pt>
                <c:pt idx="393">
                  <c:v>110.35</c:v>
                </c:pt>
                <c:pt idx="394">
                  <c:v>103.19</c:v>
                </c:pt>
                <c:pt idx="395">
                  <c:v>99.85</c:v>
                </c:pt>
                <c:pt idx="396">
                  <c:v>90</c:v>
                </c:pt>
                <c:pt idx="397">
                  <c:v>90</c:v>
                </c:pt>
                <c:pt idx="398">
                  <c:v>92.24</c:v>
                </c:pt>
                <c:pt idx="399">
                  <c:v>91.59</c:v>
                </c:pt>
                <c:pt idx="400">
                  <c:v>98.01</c:v>
                </c:pt>
                <c:pt idx="401">
                  <c:v>99.16</c:v>
                </c:pt>
                <c:pt idx="402">
                  <c:v>111</c:v>
                </c:pt>
                <c:pt idx="403">
                  <c:v>120.24</c:v>
                </c:pt>
                <c:pt idx="404">
                  <c:v>108.34</c:v>
                </c:pt>
                <c:pt idx="405">
                  <c:v>107.22</c:v>
                </c:pt>
                <c:pt idx="406">
                  <c:v>97.97</c:v>
                </c:pt>
                <c:pt idx="407">
                  <c:v>89.71</c:v>
                </c:pt>
                <c:pt idx="408">
                  <c:v>88.94</c:v>
                </c:pt>
                <c:pt idx="409">
                  <c:v>84.33</c:v>
                </c:pt>
                <c:pt idx="410">
                  <c:v>84.33</c:v>
                </c:pt>
                <c:pt idx="411">
                  <c:v>80.09</c:v>
                </c:pt>
                <c:pt idx="412">
                  <c:v>74.22</c:v>
                </c:pt>
                <c:pt idx="413">
                  <c:v>72.900000000000006</c:v>
                </c:pt>
                <c:pt idx="414">
                  <c:v>80.64</c:v>
                </c:pt>
                <c:pt idx="415">
                  <c:v>81.27</c:v>
                </c:pt>
                <c:pt idx="416">
                  <c:v>83.11</c:v>
                </c:pt>
                <c:pt idx="417">
                  <c:v>82.77</c:v>
                </c:pt>
                <c:pt idx="418">
                  <c:v>82.19</c:v>
                </c:pt>
                <c:pt idx="419">
                  <c:v>81.099999999999994</c:v>
                </c:pt>
                <c:pt idx="420">
                  <c:v>73.69</c:v>
                </c:pt>
                <c:pt idx="421">
                  <c:v>68.97</c:v>
                </c:pt>
                <c:pt idx="422">
                  <c:v>67.08</c:v>
                </c:pt>
                <c:pt idx="423">
                  <c:v>75.11</c:v>
                </c:pt>
                <c:pt idx="424">
                  <c:v>82.19</c:v>
                </c:pt>
                <c:pt idx="425">
                  <c:v>83.87</c:v>
                </c:pt>
                <c:pt idx="426">
                  <c:v>85</c:v>
                </c:pt>
                <c:pt idx="427">
                  <c:v>94.74</c:v>
                </c:pt>
                <c:pt idx="428">
                  <c:v>94.91</c:v>
                </c:pt>
                <c:pt idx="429">
                  <c:v>94.78</c:v>
                </c:pt>
                <c:pt idx="430">
                  <c:v>91.03</c:v>
                </c:pt>
                <c:pt idx="431">
                  <c:v>84.78</c:v>
                </c:pt>
                <c:pt idx="432">
                  <c:v>76.89</c:v>
                </c:pt>
                <c:pt idx="433">
                  <c:v>71</c:v>
                </c:pt>
                <c:pt idx="434">
                  <c:v>68.05</c:v>
                </c:pt>
                <c:pt idx="435">
                  <c:v>67.25</c:v>
                </c:pt>
                <c:pt idx="436">
                  <c:v>65.55</c:v>
                </c:pt>
                <c:pt idx="437">
                  <c:v>65.92</c:v>
                </c:pt>
                <c:pt idx="438">
                  <c:v>66.069999999999993</c:v>
                </c:pt>
                <c:pt idx="439">
                  <c:v>65.03</c:v>
                </c:pt>
                <c:pt idx="440">
                  <c:v>68</c:v>
                </c:pt>
                <c:pt idx="441">
                  <c:v>68</c:v>
                </c:pt>
                <c:pt idx="442">
                  <c:v>60</c:v>
                </c:pt>
                <c:pt idx="443">
                  <c:v>80.63</c:v>
                </c:pt>
                <c:pt idx="444">
                  <c:v>82.77</c:v>
                </c:pt>
                <c:pt idx="445">
                  <c:v>81.099999999999994</c:v>
                </c:pt>
                <c:pt idx="446">
                  <c:v>68</c:v>
                </c:pt>
                <c:pt idx="447">
                  <c:v>60</c:v>
                </c:pt>
                <c:pt idx="448">
                  <c:v>60.55</c:v>
                </c:pt>
                <c:pt idx="449">
                  <c:v>67.03</c:v>
                </c:pt>
                <c:pt idx="450">
                  <c:v>87.98</c:v>
                </c:pt>
                <c:pt idx="451">
                  <c:v>92.99</c:v>
                </c:pt>
                <c:pt idx="452">
                  <c:v>93.2</c:v>
                </c:pt>
                <c:pt idx="453">
                  <c:v>98</c:v>
                </c:pt>
                <c:pt idx="454">
                  <c:v>93.2</c:v>
                </c:pt>
                <c:pt idx="455">
                  <c:v>89.5</c:v>
                </c:pt>
                <c:pt idx="456">
                  <c:v>81.2</c:v>
                </c:pt>
                <c:pt idx="457">
                  <c:v>73.38</c:v>
                </c:pt>
                <c:pt idx="458">
                  <c:v>70.2</c:v>
                </c:pt>
                <c:pt idx="459">
                  <c:v>68.92</c:v>
                </c:pt>
                <c:pt idx="460">
                  <c:v>73.25</c:v>
                </c:pt>
                <c:pt idx="461">
                  <c:v>75</c:v>
                </c:pt>
                <c:pt idx="462">
                  <c:v>93.96</c:v>
                </c:pt>
                <c:pt idx="463">
                  <c:v>103.18</c:v>
                </c:pt>
                <c:pt idx="464">
                  <c:v>98.49</c:v>
                </c:pt>
                <c:pt idx="465">
                  <c:v>97.33</c:v>
                </c:pt>
                <c:pt idx="466">
                  <c:v>94.93</c:v>
                </c:pt>
                <c:pt idx="467">
                  <c:v>94.39</c:v>
                </c:pt>
                <c:pt idx="468">
                  <c:v>94</c:v>
                </c:pt>
                <c:pt idx="469">
                  <c:v>95.23</c:v>
                </c:pt>
                <c:pt idx="470">
                  <c:v>100.45</c:v>
                </c:pt>
                <c:pt idx="471">
                  <c:v>104.34</c:v>
                </c:pt>
                <c:pt idx="472">
                  <c:v>112.6</c:v>
                </c:pt>
                <c:pt idx="473">
                  <c:v>120</c:v>
                </c:pt>
                <c:pt idx="474">
                  <c:v>120.05</c:v>
                </c:pt>
                <c:pt idx="475">
                  <c:v>123.96</c:v>
                </c:pt>
                <c:pt idx="476">
                  <c:v>123.11</c:v>
                </c:pt>
                <c:pt idx="477">
                  <c:v>118.96</c:v>
                </c:pt>
                <c:pt idx="478">
                  <c:v>100</c:v>
                </c:pt>
                <c:pt idx="479">
                  <c:v>94.38</c:v>
                </c:pt>
                <c:pt idx="480">
                  <c:v>92.58</c:v>
                </c:pt>
                <c:pt idx="481">
                  <c:v>87.4</c:v>
                </c:pt>
                <c:pt idx="482">
                  <c:v>85.07</c:v>
                </c:pt>
                <c:pt idx="483">
                  <c:v>81</c:v>
                </c:pt>
                <c:pt idx="484">
                  <c:v>80.48</c:v>
                </c:pt>
                <c:pt idx="485">
                  <c:v>82</c:v>
                </c:pt>
                <c:pt idx="486">
                  <c:v>93.79</c:v>
                </c:pt>
                <c:pt idx="487">
                  <c:v>111.04</c:v>
                </c:pt>
                <c:pt idx="488">
                  <c:v>123.11</c:v>
                </c:pt>
                <c:pt idx="489">
                  <c:v>123.11</c:v>
                </c:pt>
                <c:pt idx="490">
                  <c:v>120.15</c:v>
                </c:pt>
                <c:pt idx="491">
                  <c:v>120.23</c:v>
                </c:pt>
                <c:pt idx="492">
                  <c:v>120.16</c:v>
                </c:pt>
                <c:pt idx="493">
                  <c:v>120.93</c:v>
                </c:pt>
                <c:pt idx="494">
                  <c:v>123.55</c:v>
                </c:pt>
                <c:pt idx="495">
                  <c:v>123.55</c:v>
                </c:pt>
                <c:pt idx="496">
                  <c:v>130</c:v>
                </c:pt>
                <c:pt idx="497">
                  <c:v>127.55</c:v>
                </c:pt>
                <c:pt idx="498">
                  <c:v>129</c:v>
                </c:pt>
                <c:pt idx="499">
                  <c:v>139.07</c:v>
                </c:pt>
                <c:pt idx="500">
                  <c:v>130</c:v>
                </c:pt>
                <c:pt idx="501">
                  <c:v>121.88</c:v>
                </c:pt>
                <c:pt idx="502">
                  <c:v>103.98</c:v>
                </c:pt>
                <c:pt idx="503">
                  <c:v>100</c:v>
                </c:pt>
                <c:pt idx="504">
                  <c:v>84.31</c:v>
                </c:pt>
                <c:pt idx="505">
                  <c:v>79.02</c:v>
                </c:pt>
                <c:pt idx="506">
                  <c:v>75.63</c:v>
                </c:pt>
                <c:pt idx="507">
                  <c:v>80.02</c:v>
                </c:pt>
                <c:pt idx="508">
                  <c:v>80.16</c:v>
                </c:pt>
                <c:pt idx="509">
                  <c:v>78.03</c:v>
                </c:pt>
                <c:pt idx="510">
                  <c:v>94.99</c:v>
                </c:pt>
                <c:pt idx="511">
                  <c:v>101.8</c:v>
                </c:pt>
                <c:pt idx="512">
                  <c:v>111.1</c:v>
                </c:pt>
                <c:pt idx="513">
                  <c:v>116.17</c:v>
                </c:pt>
                <c:pt idx="514">
                  <c:v>111.43</c:v>
                </c:pt>
                <c:pt idx="515">
                  <c:v>110.92</c:v>
                </c:pt>
                <c:pt idx="516">
                  <c:v>100</c:v>
                </c:pt>
                <c:pt idx="517">
                  <c:v>100</c:v>
                </c:pt>
                <c:pt idx="518">
                  <c:v>105.62</c:v>
                </c:pt>
                <c:pt idx="519">
                  <c:v>113.55</c:v>
                </c:pt>
                <c:pt idx="520">
                  <c:v>119.96</c:v>
                </c:pt>
                <c:pt idx="521">
                  <c:v>117.79</c:v>
                </c:pt>
                <c:pt idx="522">
                  <c:v>114</c:v>
                </c:pt>
                <c:pt idx="523">
                  <c:v>119.94</c:v>
                </c:pt>
                <c:pt idx="524">
                  <c:v>111.2</c:v>
                </c:pt>
                <c:pt idx="525">
                  <c:v>110</c:v>
                </c:pt>
                <c:pt idx="526">
                  <c:v>98.73</c:v>
                </c:pt>
                <c:pt idx="527">
                  <c:v>95.09</c:v>
                </c:pt>
                <c:pt idx="528">
                  <c:v>94.74</c:v>
                </c:pt>
                <c:pt idx="529">
                  <c:v>80.099999999999994</c:v>
                </c:pt>
                <c:pt idx="530">
                  <c:v>80.099999999999994</c:v>
                </c:pt>
                <c:pt idx="531">
                  <c:v>80.099999999999994</c:v>
                </c:pt>
                <c:pt idx="532">
                  <c:v>79.78</c:v>
                </c:pt>
                <c:pt idx="533">
                  <c:v>80.099999999999994</c:v>
                </c:pt>
                <c:pt idx="534">
                  <c:v>95.48</c:v>
                </c:pt>
                <c:pt idx="535">
                  <c:v>99</c:v>
                </c:pt>
                <c:pt idx="536">
                  <c:v>104</c:v>
                </c:pt>
                <c:pt idx="537">
                  <c:v>104</c:v>
                </c:pt>
                <c:pt idx="538">
                  <c:v>103</c:v>
                </c:pt>
                <c:pt idx="539">
                  <c:v>99</c:v>
                </c:pt>
                <c:pt idx="540">
                  <c:v>97.15</c:v>
                </c:pt>
                <c:pt idx="541">
                  <c:v>98</c:v>
                </c:pt>
                <c:pt idx="542">
                  <c:v>98.76</c:v>
                </c:pt>
                <c:pt idx="543">
                  <c:v>99</c:v>
                </c:pt>
                <c:pt idx="544">
                  <c:v>100</c:v>
                </c:pt>
                <c:pt idx="545">
                  <c:v>99.5</c:v>
                </c:pt>
                <c:pt idx="546">
                  <c:v>101.72</c:v>
                </c:pt>
                <c:pt idx="547">
                  <c:v>109.75</c:v>
                </c:pt>
                <c:pt idx="548">
                  <c:v>107.54</c:v>
                </c:pt>
                <c:pt idx="549">
                  <c:v>105</c:v>
                </c:pt>
                <c:pt idx="550">
                  <c:v>100.47</c:v>
                </c:pt>
                <c:pt idx="551">
                  <c:v>99</c:v>
                </c:pt>
                <c:pt idx="552">
                  <c:v>90.77</c:v>
                </c:pt>
                <c:pt idx="553">
                  <c:v>85.36</c:v>
                </c:pt>
                <c:pt idx="554">
                  <c:v>82.18</c:v>
                </c:pt>
                <c:pt idx="555">
                  <c:v>82.35</c:v>
                </c:pt>
                <c:pt idx="556">
                  <c:v>83.22</c:v>
                </c:pt>
                <c:pt idx="557">
                  <c:v>86.68</c:v>
                </c:pt>
                <c:pt idx="558">
                  <c:v>102</c:v>
                </c:pt>
                <c:pt idx="559">
                  <c:v>111.59</c:v>
                </c:pt>
                <c:pt idx="560">
                  <c:v>122</c:v>
                </c:pt>
                <c:pt idx="561">
                  <c:v>107.24</c:v>
                </c:pt>
                <c:pt idx="562">
                  <c:v>108.9</c:v>
                </c:pt>
                <c:pt idx="563">
                  <c:v>119.79</c:v>
                </c:pt>
                <c:pt idx="564">
                  <c:v>106</c:v>
                </c:pt>
                <c:pt idx="565">
                  <c:v>106</c:v>
                </c:pt>
                <c:pt idx="566">
                  <c:v>109.2</c:v>
                </c:pt>
                <c:pt idx="567">
                  <c:v>110</c:v>
                </c:pt>
                <c:pt idx="568">
                  <c:v>114.39</c:v>
                </c:pt>
                <c:pt idx="569">
                  <c:v>101.1</c:v>
                </c:pt>
                <c:pt idx="570">
                  <c:v>101.1</c:v>
                </c:pt>
                <c:pt idx="571">
                  <c:v>110</c:v>
                </c:pt>
                <c:pt idx="572">
                  <c:v>109.49</c:v>
                </c:pt>
                <c:pt idx="573">
                  <c:v>105.55</c:v>
                </c:pt>
                <c:pt idx="574">
                  <c:v>105.02</c:v>
                </c:pt>
                <c:pt idx="575">
                  <c:v>99.98</c:v>
                </c:pt>
                <c:pt idx="576">
                  <c:v>92.64</c:v>
                </c:pt>
                <c:pt idx="577">
                  <c:v>84.39</c:v>
                </c:pt>
                <c:pt idx="578">
                  <c:v>80.900000000000006</c:v>
                </c:pt>
                <c:pt idx="579">
                  <c:v>77.569999999999993</c:v>
                </c:pt>
                <c:pt idx="580">
                  <c:v>74.05</c:v>
                </c:pt>
                <c:pt idx="581">
                  <c:v>74.06</c:v>
                </c:pt>
                <c:pt idx="582">
                  <c:v>78.97</c:v>
                </c:pt>
                <c:pt idx="583">
                  <c:v>81.45</c:v>
                </c:pt>
                <c:pt idx="584">
                  <c:v>83.03</c:v>
                </c:pt>
                <c:pt idx="585">
                  <c:v>79.34</c:v>
                </c:pt>
                <c:pt idx="586">
                  <c:v>92.45</c:v>
                </c:pt>
                <c:pt idx="587">
                  <c:v>95.67</c:v>
                </c:pt>
                <c:pt idx="588">
                  <c:v>97.08</c:v>
                </c:pt>
                <c:pt idx="589">
                  <c:v>97.09</c:v>
                </c:pt>
                <c:pt idx="590">
                  <c:v>96.07</c:v>
                </c:pt>
                <c:pt idx="591">
                  <c:v>89.1</c:v>
                </c:pt>
                <c:pt idx="592">
                  <c:v>89.03</c:v>
                </c:pt>
                <c:pt idx="593">
                  <c:v>85.45</c:v>
                </c:pt>
                <c:pt idx="594">
                  <c:v>95.21</c:v>
                </c:pt>
                <c:pt idx="595">
                  <c:v>105.92</c:v>
                </c:pt>
                <c:pt idx="596">
                  <c:v>106.92</c:v>
                </c:pt>
                <c:pt idx="597">
                  <c:v>106.82</c:v>
                </c:pt>
                <c:pt idx="598">
                  <c:v>109</c:v>
                </c:pt>
                <c:pt idx="599">
                  <c:v>100</c:v>
                </c:pt>
                <c:pt idx="600">
                  <c:v>94.18</c:v>
                </c:pt>
                <c:pt idx="601">
                  <c:v>86.74</c:v>
                </c:pt>
                <c:pt idx="602">
                  <c:v>80.05</c:v>
                </c:pt>
                <c:pt idx="603">
                  <c:v>75.61</c:v>
                </c:pt>
                <c:pt idx="604">
                  <c:v>74.5</c:v>
                </c:pt>
                <c:pt idx="605">
                  <c:v>73.459999999999994</c:v>
                </c:pt>
                <c:pt idx="606">
                  <c:v>74.5</c:v>
                </c:pt>
                <c:pt idx="607">
                  <c:v>75.42</c:v>
                </c:pt>
                <c:pt idx="608">
                  <c:v>78.680000000000007</c:v>
                </c:pt>
                <c:pt idx="609">
                  <c:v>77.08</c:v>
                </c:pt>
                <c:pt idx="610">
                  <c:v>75.239999999999995</c:v>
                </c:pt>
                <c:pt idx="611">
                  <c:v>78.03</c:v>
                </c:pt>
                <c:pt idx="612">
                  <c:v>78.02</c:v>
                </c:pt>
                <c:pt idx="613">
                  <c:v>74</c:v>
                </c:pt>
                <c:pt idx="614">
                  <c:v>69.260000000000005</c:v>
                </c:pt>
                <c:pt idx="615">
                  <c:v>69.069999999999993</c:v>
                </c:pt>
                <c:pt idx="616">
                  <c:v>77.03</c:v>
                </c:pt>
                <c:pt idx="617">
                  <c:v>80.569999999999993</c:v>
                </c:pt>
                <c:pt idx="618">
                  <c:v>90.77</c:v>
                </c:pt>
                <c:pt idx="619">
                  <c:v>98.4</c:v>
                </c:pt>
                <c:pt idx="620">
                  <c:v>100</c:v>
                </c:pt>
                <c:pt idx="621">
                  <c:v>102.09</c:v>
                </c:pt>
                <c:pt idx="622">
                  <c:v>104.92</c:v>
                </c:pt>
                <c:pt idx="623">
                  <c:v>95.73</c:v>
                </c:pt>
                <c:pt idx="624">
                  <c:v>81.55</c:v>
                </c:pt>
                <c:pt idx="625">
                  <c:v>75.22</c:v>
                </c:pt>
                <c:pt idx="626">
                  <c:v>74.010000000000005</c:v>
                </c:pt>
                <c:pt idx="627">
                  <c:v>72.010000000000005</c:v>
                </c:pt>
                <c:pt idx="628">
                  <c:v>71.540000000000006</c:v>
                </c:pt>
                <c:pt idx="629">
                  <c:v>74.09</c:v>
                </c:pt>
                <c:pt idx="630">
                  <c:v>91.57</c:v>
                </c:pt>
                <c:pt idx="631">
                  <c:v>101.93</c:v>
                </c:pt>
                <c:pt idx="632">
                  <c:v>105.69</c:v>
                </c:pt>
                <c:pt idx="633">
                  <c:v>103.55</c:v>
                </c:pt>
                <c:pt idx="634">
                  <c:v>101</c:v>
                </c:pt>
                <c:pt idx="635">
                  <c:v>100.09</c:v>
                </c:pt>
                <c:pt idx="636">
                  <c:v>97.91</c:v>
                </c:pt>
                <c:pt idx="637">
                  <c:v>95.41</c:v>
                </c:pt>
                <c:pt idx="638">
                  <c:v>95.77</c:v>
                </c:pt>
                <c:pt idx="639">
                  <c:v>83.93</c:v>
                </c:pt>
                <c:pt idx="640">
                  <c:v>87.8</c:v>
                </c:pt>
                <c:pt idx="641">
                  <c:v>99.36</c:v>
                </c:pt>
                <c:pt idx="642">
                  <c:v>105</c:v>
                </c:pt>
                <c:pt idx="643">
                  <c:v>114.52</c:v>
                </c:pt>
                <c:pt idx="644">
                  <c:v>115.77</c:v>
                </c:pt>
                <c:pt idx="645">
                  <c:v>110</c:v>
                </c:pt>
                <c:pt idx="646">
                  <c:v>103.96</c:v>
                </c:pt>
                <c:pt idx="647">
                  <c:v>94.58</c:v>
                </c:pt>
                <c:pt idx="648">
                  <c:v>86.8</c:v>
                </c:pt>
                <c:pt idx="649">
                  <c:v>78.09</c:v>
                </c:pt>
                <c:pt idx="650">
                  <c:v>72.790000000000006</c:v>
                </c:pt>
                <c:pt idx="651">
                  <c:v>67.89</c:v>
                </c:pt>
                <c:pt idx="652">
                  <c:v>63.9</c:v>
                </c:pt>
                <c:pt idx="653">
                  <c:v>71.58</c:v>
                </c:pt>
                <c:pt idx="654">
                  <c:v>80.7</c:v>
                </c:pt>
                <c:pt idx="655">
                  <c:v>96.59</c:v>
                </c:pt>
                <c:pt idx="656">
                  <c:v>97.06</c:v>
                </c:pt>
                <c:pt idx="657">
                  <c:v>87.29</c:v>
                </c:pt>
                <c:pt idx="658">
                  <c:v>76.8</c:v>
                </c:pt>
                <c:pt idx="659">
                  <c:v>95</c:v>
                </c:pt>
                <c:pt idx="660">
                  <c:v>89.95</c:v>
                </c:pt>
                <c:pt idx="661">
                  <c:v>98.07</c:v>
                </c:pt>
                <c:pt idx="662">
                  <c:v>98.1</c:v>
                </c:pt>
                <c:pt idx="663">
                  <c:v>98.01</c:v>
                </c:pt>
                <c:pt idx="664">
                  <c:v>90.14</c:v>
                </c:pt>
                <c:pt idx="665">
                  <c:v>82.18</c:v>
                </c:pt>
                <c:pt idx="666">
                  <c:v>91.46</c:v>
                </c:pt>
                <c:pt idx="667">
                  <c:v>99.94</c:v>
                </c:pt>
                <c:pt idx="668">
                  <c:v>103.47</c:v>
                </c:pt>
                <c:pt idx="669">
                  <c:v>103.97</c:v>
                </c:pt>
                <c:pt idx="670">
                  <c:v>101.91</c:v>
                </c:pt>
                <c:pt idx="671">
                  <c:v>91.28</c:v>
                </c:pt>
                <c:pt idx="672">
                  <c:v>82.34</c:v>
                </c:pt>
                <c:pt idx="673">
                  <c:v>75.06</c:v>
                </c:pt>
                <c:pt idx="674">
                  <c:v>75.069999999999993</c:v>
                </c:pt>
                <c:pt idx="675">
                  <c:v>93.4</c:v>
                </c:pt>
                <c:pt idx="676">
                  <c:v>92.19</c:v>
                </c:pt>
                <c:pt idx="677">
                  <c:v>79.73</c:v>
                </c:pt>
                <c:pt idx="678">
                  <c:v>105.39</c:v>
                </c:pt>
                <c:pt idx="679">
                  <c:v>106.43</c:v>
                </c:pt>
                <c:pt idx="680">
                  <c:v>114.33</c:v>
                </c:pt>
                <c:pt idx="681">
                  <c:v>112.86</c:v>
                </c:pt>
                <c:pt idx="682">
                  <c:v>112.86</c:v>
                </c:pt>
                <c:pt idx="683">
                  <c:v>115</c:v>
                </c:pt>
                <c:pt idx="684">
                  <c:v>105.98</c:v>
                </c:pt>
                <c:pt idx="685">
                  <c:v>106.83</c:v>
                </c:pt>
                <c:pt idx="686">
                  <c:v>114.86</c:v>
                </c:pt>
                <c:pt idx="687">
                  <c:v>118</c:v>
                </c:pt>
                <c:pt idx="688">
                  <c:v>120.14</c:v>
                </c:pt>
                <c:pt idx="689">
                  <c:v>120.15</c:v>
                </c:pt>
                <c:pt idx="690">
                  <c:v>120.4</c:v>
                </c:pt>
                <c:pt idx="691">
                  <c:v>133.47999999999999</c:v>
                </c:pt>
                <c:pt idx="692">
                  <c:v>130</c:v>
                </c:pt>
                <c:pt idx="693">
                  <c:v>120.15</c:v>
                </c:pt>
                <c:pt idx="694">
                  <c:v>114</c:v>
                </c:pt>
                <c:pt idx="695">
                  <c:v>105</c:v>
                </c:pt>
                <c:pt idx="696">
                  <c:v>89.34</c:v>
                </c:pt>
                <c:pt idx="697">
                  <c:v>83.08</c:v>
                </c:pt>
                <c:pt idx="698">
                  <c:v>80.38</c:v>
                </c:pt>
                <c:pt idx="699">
                  <c:v>79.569999999999993</c:v>
                </c:pt>
                <c:pt idx="700">
                  <c:v>79.27</c:v>
                </c:pt>
                <c:pt idx="701">
                  <c:v>82.46</c:v>
                </c:pt>
                <c:pt idx="702">
                  <c:v>105.9</c:v>
                </c:pt>
                <c:pt idx="703">
                  <c:v>119.41</c:v>
                </c:pt>
                <c:pt idx="704">
                  <c:v>120.07</c:v>
                </c:pt>
                <c:pt idx="705">
                  <c:v>117.93</c:v>
                </c:pt>
                <c:pt idx="706">
                  <c:v>110.01</c:v>
                </c:pt>
                <c:pt idx="707">
                  <c:v>118.13</c:v>
                </c:pt>
                <c:pt idx="708">
                  <c:v>113.88</c:v>
                </c:pt>
                <c:pt idx="709">
                  <c:v>112</c:v>
                </c:pt>
                <c:pt idx="710">
                  <c:v>114.24</c:v>
                </c:pt>
                <c:pt idx="711">
                  <c:v>115.69</c:v>
                </c:pt>
                <c:pt idx="712">
                  <c:v>117.6</c:v>
                </c:pt>
                <c:pt idx="713">
                  <c:v>120</c:v>
                </c:pt>
                <c:pt idx="714">
                  <c:v>137.99</c:v>
                </c:pt>
                <c:pt idx="715">
                  <c:v>148.33000000000001</c:v>
                </c:pt>
                <c:pt idx="716">
                  <c:v>147</c:v>
                </c:pt>
                <c:pt idx="717">
                  <c:v>123.8</c:v>
                </c:pt>
                <c:pt idx="718">
                  <c:v>110</c:v>
                </c:pt>
                <c:pt idx="719">
                  <c:v>100.01</c:v>
                </c:pt>
                <c:pt idx="720">
                  <c:v>87.97</c:v>
                </c:pt>
                <c:pt idx="721">
                  <c:v>78.069999999999993</c:v>
                </c:pt>
                <c:pt idx="722">
                  <c:v>76.84</c:v>
                </c:pt>
                <c:pt idx="723">
                  <c:v>75.150000000000006</c:v>
                </c:pt>
                <c:pt idx="724">
                  <c:v>75.239999999999995</c:v>
                </c:pt>
                <c:pt idx="725">
                  <c:v>77.81</c:v>
                </c:pt>
                <c:pt idx="726">
                  <c:v>92.88</c:v>
                </c:pt>
                <c:pt idx="727">
                  <c:v>104.49</c:v>
                </c:pt>
                <c:pt idx="728">
                  <c:v>107.96</c:v>
                </c:pt>
                <c:pt idx="729">
                  <c:v>104.31</c:v>
                </c:pt>
                <c:pt idx="730">
                  <c:v>103.9</c:v>
                </c:pt>
                <c:pt idx="731">
                  <c:v>101.25</c:v>
                </c:pt>
                <c:pt idx="732">
                  <c:v>95</c:v>
                </c:pt>
                <c:pt idx="733">
                  <c:v>92.75</c:v>
                </c:pt>
                <c:pt idx="734">
                  <c:v>94.41</c:v>
                </c:pt>
                <c:pt idx="735">
                  <c:v>94</c:v>
                </c:pt>
                <c:pt idx="736">
                  <c:v>96.3</c:v>
                </c:pt>
                <c:pt idx="737">
                  <c:v>97.86</c:v>
                </c:pt>
                <c:pt idx="738">
                  <c:v>99.82</c:v>
                </c:pt>
                <c:pt idx="739">
                  <c:v>100</c:v>
                </c:pt>
                <c:pt idx="740">
                  <c:v>99.75</c:v>
                </c:pt>
                <c:pt idx="741">
                  <c:v>100</c:v>
                </c:pt>
                <c:pt idx="742">
                  <c:v>96.69</c:v>
                </c:pt>
                <c:pt idx="743">
                  <c:v>91.98</c:v>
                </c:pt>
                <c:pt idx="744">
                  <c:v>84.73</c:v>
                </c:pt>
                <c:pt idx="745">
                  <c:v>80.86</c:v>
                </c:pt>
                <c:pt idx="746">
                  <c:v>75.75</c:v>
                </c:pt>
                <c:pt idx="747">
                  <c:v>74.040000000000006</c:v>
                </c:pt>
                <c:pt idx="748">
                  <c:v>72.87</c:v>
                </c:pt>
                <c:pt idx="749">
                  <c:v>72.45</c:v>
                </c:pt>
                <c:pt idx="750">
                  <c:v>74.02</c:v>
                </c:pt>
                <c:pt idx="751">
                  <c:v>80.02</c:v>
                </c:pt>
                <c:pt idx="752">
                  <c:v>80.41</c:v>
                </c:pt>
                <c:pt idx="753">
                  <c:v>79.22</c:v>
                </c:pt>
                <c:pt idx="754">
                  <c:v>74.73</c:v>
                </c:pt>
                <c:pt idx="755">
                  <c:v>74.84</c:v>
                </c:pt>
                <c:pt idx="756">
                  <c:v>75.11</c:v>
                </c:pt>
                <c:pt idx="757">
                  <c:v>73.27</c:v>
                </c:pt>
                <c:pt idx="758">
                  <c:v>70.25</c:v>
                </c:pt>
                <c:pt idx="759">
                  <c:v>70.400000000000006</c:v>
                </c:pt>
                <c:pt idx="760">
                  <c:v>73</c:v>
                </c:pt>
                <c:pt idx="761">
                  <c:v>81.31</c:v>
                </c:pt>
                <c:pt idx="762">
                  <c:v>93.16</c:v>
                </c:pt>
                <c:pt idx="763">
                  <c:v>97.91</c:v>
                </c:pt>
                <c:pt idx="764">
                  <c:v>99.19</c:v>
                </c:pt>
                <c:pt idx="765">
                  <c:v>100.05</c:v>
                </c:pt>
                <c:pt idx="766">
                  <c:v>98.5</c:v>
                </c:pt>
                <c:pt idx="767">
                  <c:v>95</c:v>
                </c:pt>
                <c:pt idx="768">
                  <c:v>87.4</c:v>
                </c:pt>
                <c:pt idx="769">
                  <c:v>79.09</c:v>
                </c:pt>
                <c:pt idx="770">
                  <c:v>75.14</c:v>
                </c:pt>
                <c:pt idx="771">
                  <c:v>70.13</c:v>
                </c:pt>
                <c:pt idx="772">
                  <c:v>68.72</c:v>
                </c:pt>
                <c:pt idx="773">
                  <c:v>68.69</c:v>
                </c:pt>
                <c:pt idx="774">
                  <c:v>68.63</c:v>
                </c:pt>
                <c:pt idx="775">
                  <c:v>70.02</c:v>
                </c:pt>
                <c:pt idx="776">
                  <c:v>71.56</c:v>
                </c:pt>
                <c:pt idx="777">
                  <c:v>72</c:v>
                </c:pt>
                <c:pt idx="778">
                  <c:v>71.28</c:v>
                </c:pt>
                <c:pt idx="779">
                  <c:v>73.45</c:v>
                </c:pt>
                <c:pt idx="780">
                  <c:v>73</c:v>
                </c:pt>
                <c:pt idx="781">
                  <c:v>68.63</c:v>
                </c:pt>
                <c:pt idx="782">
                  <c:v>65</c:v>
                </c:pt>
                <c:pt idx="783">
                  <c:v>68.42</c:v>
                </c:pt>
                <c:pt idx="784">
                  <c:v>75.7</c:v>
                </c:pt>
                <c:pt idx="785">
                  <c:v>73.75</c:v>
                </c:pt>
                <c:pt idx="786">
                  <c:v>80.849999999999994</c:v>
                </c:pt>
                <c:pt idx="787">
                  <c:v>94.25</c:v>
                </c:pt>
                <c:pt idx="788">
                  <c:v>99.76</c:v>
                </c:pt>
                <c:pt idx="789">
                  <c:v>103.1</c:v>
                </c:pt>
                <c:pt idx="790">
                  <c:v>103.63</c:v>
                </c:pt>
                <c:pt idx="791">
                  <c:v>96.02</c:v>
                </c:pt>
                <c:pt idx="792">
                  <c:v>83.4</c:v>
                </c:pt>
                <c:pt idx="793">
                  <c:v>76.040000000000006</c:v>
                </c:pt>
                <c:pt idx="794">
                  <c:v>74</c:v>
                </c:pt>
                <c:pt idx="795">
                  <c:v>72.92</c:v>
                </c:pt>
                <c:pt idx="796">
                  <c:v>73.06</c:v>
                </c:pt>
                <c:pt idx="797">
                  <c:v>76.12</c:v>
                </c:pt>
                <c:pt idx="798">
                  <c:v>94.83</c:v>
                </c:pt>
                <c:pt idx="799">
                  <c:v>105.62</c:v>
                </c:pt>
                <c:pt idx="800">
                  <c:v>106.01</c:v>
                </c:pt>
                <c:pt idx="801">
                  <c:v>101.8</c:v>
                </c:pt>
                <c:pt idx="802">
                  <c:v>95.94</c:v>
                </c:pt>
                <c:pt idx="803">
                  <c:v>101</c:v>
                </c:pt>
                <c:pt idx="804">
                  <c:v>100.8</c:v>
                </c:pt>
                <c:pt idx="805">
                  <c:v>101.83</c:v>
                </c:pt>
                <c:pt idx="806">
                  <c:v>108</c:v>
                </c:pt>
                <c:pt idx="807">
                  <c:v>103.26</c:v>
                </c:pt>
                <c:pt idx="808">
                  <c:v>103.21</c:v>
                </c:pt>
                <c:pt idx="809">
                  <c:v>115</c:v>
                </c:pt>
                <c:pt idx="810">
                  <c:v>115</c:v>
                </c:pt>
                <c:pt idx="811">
                  <c:v>120.49</c:v>
                </c:pt>
                <c:pt idx="812">
                  <c:v>118.07</c:v>
                </c:pt>
                <c:pt idx="813">
                  <c:v>115.56</c:v>
                </c:pt>
                <c:pt idx="814">
                  <c:v>106.07</c:v>
                </c:pt>
                <c:pt idx="815">
                  <c:v>98.02</c:v>
                </c:pt>
                <c:pt idx="816">
                  <c:v>88.61</c:v>
                </c:pt>
                <c:pt idx="817">
                  <c:v>85.09</c:v>
                </c:pt>
                <c:pt idx="818">
                  <c:v>81.02</c:v>
                </c:pt>
                <c:pt idx="819">
                  <c:v>76.959999999999994</c:v>
                </c:pt>
                <c:pt idx="820">
                  <c:v>76.95</c:v>
                </c:pt>
                <c:pt idx="821">
                  <c:v>84.47</c:v>
                </c:pt>
                <c:pt idx="822">
                  <c:v>99.15</c:v>
                </c:pt>
                <c:pt idx="823">
                  <c:v>103.99</c:v>
                </c:pt>
                <c:pt idx="824">
                  <c:v>112</c:v>
                </c:pt>
                <c:pt idx="825">
                  <c:v>106</c:v>
                </c:pt>
                <c:pt idx="826">
                  <c:v>102.51</c:v>
                </c:pt>
                <c:pt idx="827">
                  <c:v>120.49</c:v>
                </c:pt>
                <c:pt idx="828">
                  <c:v>112.63</c:v>
                </c:pt>
                <c:pt idx="829">
                  <c:v>112</c:v>
                </c:pt>
                <c:pt idx="830">
                  <c:v>118</c:v>
                </c:pt>
                <c:pt idx="831">
                  <c:v>117.62</c:v>
                </c:pt>
                <c:pt idx="832">
                  <c:v>107.85</c:v>
                </c:pt>
                <c:pt idx="833">
                  <c:v>107.2</c:v>
                </c:pt>
                <c:pt idx="834">
                  <c:v>105.37</c:v>
                </c:pt>
                <c:pt idx="835">
                  <c:v>107.39</c:v>
                </c:pt>
                <c:pt idx="836">
                  <c:v>103.79</c:v>
                </c:pt>
                <c:pt idx="837">
                  <c:v>100.37</c:v>
                </c:pt>
                <c:pt idx="838">
                  <c:v>97.45</c:v>
                </c:pt>
                <c:pt idx="839">
                  <c:v>95.21</c:v>
                </c:pt>
                <c:pt idx="840">
                  <c:v>78.2</c:v>
                </c:pt>
                <c:pt idx="841">
                  <c:v>76</c:v>
                </c:pt>
                <c:pt idx="842">
                  <c:v>72.86</c:v>
                </c:pt>
                <c:pt idx="843">
                  <c:v>71.03</c:v>
                </c:pt>
                <c:pt idx="844">
                  <c:v>69.23</c:v>
                </c:pt>
                <c:pt idx="845">
                  <c:v>76</c:v>
                </c:pt>
                <c:pt idx="846">
                  <c:v>95.34</c:v>
                </c:pt>
                <c:pt idx="847">
                  <c:v>103.05</c:v>
                </c:pt>
                <c:pt idx="848">
                  <c:v>109.84</c:v>
                </c:pt>
                <c:pt idx="849">
                  <c:v>109.61</c:v>
                </c:pt>
                <c:pt idx="850">
                  <c:v>101.2</c:v>
                </c:pt>
                <c:pt idx="851">
                  <c:v>102.93</c:v>
                </c:pt>
                <c:pt idx="852">
                  <c:v>102.08</c:v>
                </c:pt>
                <c:pt idx="853">
                  <c:v>98.82</c:v>
                </c:pt>
                <c:pt idx="854">
                  <c:v>102.82</c:v>
                </c:pt>
                <c:pt idx="855">
                  <c:v>99.57</c:v>
                </c:pt>
                <c:pt idx="856">
                  <c:v>100.1</c:v>
                </c:pt>
                <c:pt idx="857">
                  <c:v>100.15</c:v>
                </c:pt>
                <c:pt idx="858">
                  <c:v>105.02</c:v>
                </c:pt>
                <c:pt idx="859">
                  <c:v>110</c:v>
                </c:pt>
                <c:pt idx="860">
                  <c:v>108.84</c:v>
                </c:pt>
                <c:pt idx="861">
                  <c:v>108</c:v>
                </c:pt>
                <c:pt idx="862">
                  <c:v>100.05</c:v>
                </c:pt>
                <c:pt idx="863">
                  <c:v>96.71</c:v>
                </c:pt>
                <c:pt idx="864">
                  <c:v>81.5</c:v>
                </c:pt>
                <c:pt idx="865">
                  <c:v>76.349999999999994</c:v>
                </c:pt>
                <c:pt idx="866">
                  <c:v>74.040000000000006</c:v>
                </c:pt>
                <c:pt idx="867">
                  <c:v>73.25</c:v>
                </c:pt>
                <c:pt idx="868">
                  <c:v>74.58</c:v>
                </c:pt>
                <c:pt idx="869">
                  <c:v>78.87</c:v>
                </c:pt>
                <c:pt idx="870">
                  <c:v>95.16</c:v>
                </c:pt>
                <c:pt idx="871">
                  <c:v>103.29</c:v>
                </c:pt>
                <c:pt idx="872">
                  <c:v>109.9</c:v>
                </c:pt>
                <c:pt idx="873">
                  <c:v>104.3</c:v>
                </c:pt>
                <c:pt idx="874">
                  <c:v>100.94</c:v>
                </c:pt>
                <c:pt idx="875">
                  <c:v>103.29</c:v>
                </c:pt>
                <c:pt idx="876">
                  <c:v>96.88</c:v>
                </c:pt>
                <c:pt idx="877">
                  <c:v>96</c:v>
                </c:pt>
                <c:pt idx="878">
                  <c:v>98</c:v>
                </c:pt>
                <c:pt idx="879">
                  <c:v>99.03</c:v>
                </c:pt>
                <c:pt idx="880">
                  <c:v>101.46</c:v>
                </c:pt>
                <c:pt idx="881">
                  <c:v>101.51</c:v>
                </c:pt>
                <c:pt idx="882">
                  <c:v>105.17</c:v>
                </c:pt>
                <c:pt idx="883">
                  <c:v>108</c:v>
                </c:pt>
                <c:pt idx="884">
                  <c:v>106.22</c:v>
                </c:pt>
                <c:pt idx="885">
                  <c:v>102.6</c:v>
                </c:pt>
                <c:pt idx="886">
                  <c:v>95.29</c:v>
                </c:pt>
                <c:pt idx="887">
                  <c:v>94.88</c:v>
                </c:pt>
                <c:pt idx="888">
                  <c:v>82.1</c:v>
                </c:pt>
                <c:pt idx="889">
                  <c:v>75.52</c:v>
                </c:pt>
                <c:pt idx="890">
                  <c:v>73.040000000000006</c:v>
                </c:pt>
                <c:pt idx="891">
                  <c:v>71.36</c:v>
                </c:pt>
                <c:pt idx="892">
                  <c:v>71.83</c:v>
                </c:pt>
                <c:pt idx="893">
                  <c:v>76.72</c:v>
                </c:pt>
                <c:pt idx="894">
                  <c:v>93.72</c:v>
                </c:pt>
                <c:pt idx="895">
                  <c:v>102.29</c:v>
                </c:pt>
                <c:pt idx="896">
                  <c:v>108</c:v>
                </c:pt>
                <c:pt idx="897">
                  <c:v>116.85</c:v>
                </c:pt>
                <c:pt idx="898">
                  <c:v>115.41</c:v>
                </c:pt>
                <c:pt idx="899">
                  <c:v>115</c:v>
                </c:pt>
                <c:pt idx="900">
                  <c:v>102</c:v>
                </c:pt>
                <c:pt idx="901">
                  <c:v>98.29</c:v>
                </c:pt>
                <c:pt idx="902">
                  <c:v>103</c:v>
                </c:pt>
                <c:pt idx="903">
                  <c:v>103</c:v>
                </c:pt>
                <c:pt idx="904">
                  <c:v>103</c:v>
                </c:pt>
                <c:pt idx="905">
                  <c:v>98.29</c:v>
                </c:pt>
                <c:pt idx="906">
                  <c:v>98.29</c:v>
                </c:pt>
                <c:pt idx="907">
                  <c:v>103</c:v>
                </c:pt>
                <c:pt idx="908">
                  <c:v>96.93</c:v>
                </c:pt>
                <c:pt idx="909">
                  <c:v>95</c:v>
                </c:pt>
                <c:pt idx="910">
                  <c:v>95.71</c:v>
                </c:pt>
                <c:pt idx="911">
                  <c:v>93.72</c:v>
                </c:pt>
                <c:pt idx="912">
                  <c:v>72.87</c:v>
                </c:pt>
                <c:pt idx="913">
                  <c:v>70.010000000000005</c:v>
                </c:pt>
                <c:pt idx="914">
                  <c:v>66.02</c:v>
                </c:pt>
                <c:pt idx="915">
                  <c:v>60.38</c:v>
                </c:pt>
                <c:pt idx="916">
                  <c:v>57.48</c:v>
                </c:pt>
                <c:pt idx="917">
                  <c:v>56.87</c:v>
                </c:pt>
                <c:pt idx="918">
                  <c:v>62.27</c:v>
                </c:pt>
                <c:pt idx="919">
                  <c:v>70.08</c:v>
                </c:pt>
                <c:pt idx="920">
                  <c:v>94.32</c:v>
                </c:pt>
                <c:pt idx="921">
                  <c:v>92.6</c:v>
                </c:pt>
                <c:pt idx="922">
                  <c:v>92.6</c:v>
                </c:pt>
                <c:pt idx="923">
                  <c:v>91.9</c:v>
                </c:pt>
                <c:pt idx="924">
                  <c:v>88.37</c:v>
                </c:pt>
                <c:pt idx="925">
                  <c:v>85.08</c:v>
                </c:pt>
                <c:pt idx="926">
                  <c:v>85.73</c:v>
                </c:pt>
                <c:pt idx="927">
                  <c:v>87.01</c:v>
                </c:pt>
                <c:pt idx="928">
                  <c:v>89.3</c:v>
                </c:pt>
                <c:pt idx="929">
                  <c:v>88.17</c:v>
                </c:pt>
                <c:pt idx="930">
                  <c:v>86.79</c:v>
                </c:pt>
                <c:pt idx="931">
                  <c:v>88.12</c:v>
                </c:pt>
                <c:pt idx="932">
                  <c:v>88</c:v>
                </c:pt>
                <c:pt idx="933">
                  <c:v>90.73</c:v>
                </c:pt>
                <c:pt idx="934">
                  <c:v>86.59</c:v>
                </c:pt>
                <c:pt idx="935">
                  <c:v>67.03</c:v>
                </c:pt>
                <c:pt idx="936">
                  <c:v>63.38</c:v>
                </c:pt>
                <c:pt idx="937">
                  <c:v>55.75</c:v>
                </c:pt>
                <c:pt idx="938">
                  <c:v>50.86</c:v>
                </c:pt>
                <c:pt idx="939">
                  <c:v>50.16</c:v>
                </c:pt>
                <c:pt idx="940">
                  <c:v>45.48</c:v>
                </c:pt>
                <c:pt idx="941">
                  <c:v>46.32</c:v>
                </c:pt>
                <c:pt idx="942">
                  <c:v>50.82</c:v>
                </c:pt>
                <c:pt idx="943">
                  <c:v>54.05</c:v>
                </c:pt>
                <c:pt idx="944">
                  <c:v>54.82</c:v>
                </c:pt>
                <c:pt idx="945">
                  <c:v>46.57</c:v>
                </c:pt>
                <c:pt idx="946">
                  <c:v>35.33</c:v>
                </c:pt>
                <c:pt idx="947">
                  <c:v>77</c:v>
                </c:pt>
                <c:pt idx="948">
                  <c:v>74.23</c:v>
                </c:pt>
                <c:pt idx="949">
                  <c:v>65.08</c:v>
                </c:pt>
                <c:pt idx="950">
                  <c:v>46.91</c:v>
                </c:pt>
                <c:pt idx="951">
                  <c:v>1.04</c:v>
                </c:pt>
                <c:pt idx="952">
                  <c:v>1.1000000000000001</c:v>
                </c:pt>
                <c:pt idx="953">
                  <c:v>22.5</c:v>
                </c:pt>
                <c:pt idx="954">
                  <c:v>60.2</c:v>
                </c:pt>
                <c:pt idx="955">
                  <c:v>90.44</c:v>
                </c:pt>
                <c:pt idx="956">
                  <c:v>91.99</c:v>
                </c:pt>
                <c:pt idx="957">
                  <c:v>98</c:v>
                </c:pt>
                <c:pt idx="958">
                  <c:v>94.19</c:v>
                </c:pt>
                <c:pt idx="959">
                  <c:v>91.13</c:v>
                </c:pt>
                <c:pt idx="960">
                  <c:v>75.64</c:v>
                </c:pt>
                <c:pt idx="961">
                  <c:v>67.8</c:v>
                </c:pt>
                <c:pt idx="962">
                  <c:v>65.25</c:v>
                </c:pt>
                <c:pt idx="963">
                  <c:v>65.489999999999995</c:v>
                </c:pt>
                <c:pt idx="964">
                  <c:v>65.790000000000006</c:v>
                </c:pt>
                <c:pt idx="965">
                  <c:v>73.48</c:v>
                </c:pt>
                <c:pt idx="966">
                  <c:v>95.25</c:v>
                </c:pt>
                <c:pt idx="967">
                  <c:v>99.99</c:v>
                </c:pt>
                <c:pt idx="968">
                  <c:v>105.05</c:v>
                </c:pt>
                <c:pt idx="969">
                  <c:v>102.12</c:v>
                </c:pt>
                <c:pt idx="970">
                  <c:v>100</c:v>
                </c:pt>
                <c:pt idx="971">
                  <c:v>99.32</c:v>
                </c:pt>
                <c:pt idx="972">
                  <c:v>98.32</c:v>
                </c:pt>
                <c:pt idx="973">
                  <c:v>99</c:v>
                </c:pt>
                <c:pt idx="974">
                  <c:v>101.02</c:v>
                </c:pt>
                <c:pt idx="975">
                  <c:v>100</c:v>
                </c:pt>
                <c:pt idx="976">
                  <c:v>100</c:v>
                </c:pt>
                <c:pt idx="977">
                  <c:v>100.72</c:v>
                </c:pt>
                <c:pt idx="978">
                  <c:v>107.18</c:v>
                </c:pt>
                <c:pt idx="979">
                  <c:v>112.72</c:v>
                </c:pt>
                <c:pt idx="980">
                  <c:v>115.2</c:v>
                </c:pt>
                <c:pt idx="981">
                  <c:v>110.02</c:v>
                </c:pt>
                <c:pt idx="982">
                  <c:v>103.86</c:v>
                </c:pt>
                <c:pt idx="983">
                  <c:v>97.78</c:v>
                </c:pt>
                <c:pt idx="984">
                  <c:v>85.7</c:v>
                </c:pt>
                <c:pt idx="985">
                  <c:v>81.31</c:v>
                </c:pt>
                <c:pt idx="986">
                  <c:v>79.7</c:v>
                </c:pt>
                <c:pt idx="987">
                  <c:v>77.38</c:v>
                </c:pt>
                <c:pt idx="988">
                  <c:v>77.930000000000007</c:v>
                </c:pt>
                <c:pt idx="989">
                  <c:v>80.900000000000006</c:v>
                </c:pt>
                <c:pt idx="990">
                  <c:v>104.39</c:v>
                </c:pt>
                <c:pt idx="991">
                  <c:v>114.85</c:v>
                </c:pt>
                <c:pt idx="992">
                  <c:v>115.77</c:v>
                </c:pt>
                <c:pt idx="993">
                  <c:v>119.9</c:v>
                </c:pt>
                <c:pt idx="994">
                  <c:v>113.55</c:v>
                </c:pt>
                <c:pt idx="995">
                  <c:v>114.04</c:v>
                </c:pt>
                <c:pt idx="996">
                  <c:v>110.32</c:v>
                </c:pt>
                <c:pt idx="997">
                  <c:v>110.32</c:v>
                </c:pt>
                <c:pt idx="998">
                  <c:v>111.55</c:v>
                </c:pt>
                <c:pt idx="999">
                  <c:v>113.99</c:v>
                </c:pt>
                <c:pt idx="1000">
                  <c:v>114.04</c:v>
                </c:pt>
                <c:pt idx="1001">
                  <c:v>114.04</c:v>
                </c:pt>
                <c:pt idx="1002">
                  <c:v>120.31</c:v>
                </c:pt>
                <c:pt idx="1003">
                  <c:v>120.06</c:v>
                </c:pt>
                <c:pt idx="1004">
                  <c:v>114.04</c:v>
                </c:pt>
                <c:pt idx="1005">
                  <c:v>114.04</c:v>
                </c:pt>
                <c:pt idx="1006">
                  <c:v>106</c:v>
                </c:pt>
                <c:pt idx="1007">
                  <c:v>91</c:v>
                </c:pt>
                <c:pt idx="1008">
                  <c:v>82.01</c:v>
                </c:pt>
                <c:pt idx="1009">
                  <c:v>78.180000000000007</c:v>
                </c:pt>
                <c:pt idx="1010">
                  <c:v>76.150000000000006</c:v>
                </c:pt>
                <c:pt idx="1011">
                  <c:v>76.5</c:v>
                </c:pt>
                <c:pt idx="1012">
                  <c:v>76.3</c:v>
                </c:pt>
                <c:pt idx="1013">
                  <c:v>80</c:v>
                </c:pt>
                <c:pt idx="1014">
                  <c:v>96.42</c:v>
                </c:pt>
                <c:pt idx="1015">
                  <c:v>106.56</c:v>
                </c:pt>
                <c:pt idx="1016">
                  <c:v>108.45</c:v>
                </c:pt>
                <c:pt idx="1017">
                  <c:v>101.11</c:v>
                </c:pt>
                <c:pt idx="1018">
                  <c:v>94</c:v>
                </c:pt>
                <c:pt idx="1019">
                  <c:v>94</c:v>
                </c:pt>
                <c:pt idx="1020">
                  <c:v>98.57</c:v>
                </c:pt>
                <c:pt idx="1021">
                  <c:v>94</c:v>
                </c:pt>
                <c:pt idx="1022">
                  <c:v>94</c:v>
                </c:pt>
                <c:pt idx="1023">
                  <c:v>94</c:v>
                </c:pt>
                <c:pt idx="1024">
                  <c:v>94</c:v>
                </c:pt>
                <c:pt idx="1025">
                  <c:v>97.28</c:v>
                </c:pt>
                <c:pt idx="1026">
                  <c:v>109.9</c:v>
                </c:pt>
                <c:pt idx="1027">
                  <c:v>113.59</c:v>
                </c:pt>
                <c:pt idx="1028">
                  <c:v>111.44</c:v>
                </c:pt>
                <c:pt idx="1029">
                  <c:v>110</c:v>
                </c:pt>
                <c:pt idx="1030">
                  <c:v>104.59</c:v>
                </c:pt>
                <c:pt idx="1031">
                  <c:v>95.5</c:v>
                </c:pt>
                <c:pt idx="1032">
                  <c:v>83.01</c:v>
                </c:pt>
                <c:pt idx="1033">
                  <c:v>77.36</c:v>
                </c:pt>
                <c:pt idx="1034">
                  <c:v>75.989999999999995</c:v>
                </c:pt>
                <c:pt idx="1035">
                  <c:v>75.010000000000005</c:v>
                </c:pt>
                <c:pt idx="1036">
                  <c:v>74.12</c:v>
                </c:pt>
                <c:pt idx="1037">
                  <c:v>78.099999999999994</c:v>
                </c:pt>
                <c:pt idx="1038">
                  <c:v>95.06</c:v>
                </c:pt>
                <c:pt idx="1039">
                  <c:v>103.77</c:v>
                </c:pt>
                <c:pt idx="1040">
                  <c:v>105.25</c:v>
                </c:pt>
                <c:pt idx="1041">
                  <c:v>96.92</c:v>
                </c:pt>
                <c:pt idx="1042">
                  <c:v>88.08</c:v>
                </c:pt>
                <c:pt idx="1043">
                  <c:v>85.37</c:v>
                </c:pt>
                <c:pt idx="1044">
                  <c:v>90.08</c:v>
                </c:pt>
                <c:pt idx="1045">
                  <c:v>94.1</c:v>
                </c:pt>
                <c:pt idx="1046">
                  <c:v>94.1</c:v>
                </c:pt>
                <c:pt idx="1047">
                  <c:v>94.1</c:v>
                </c:pt>
                <c:pt idx="1048">
                  <c:v>82.72</c:v>
                </c:pt>
                <c:pt idx="1049">
                  <c:v>87.98</c:v>
                </c:pt>
                <c:pt idx="1050">
                  <c:v>95.96</c:v>
                </c:pt>
                <c:pt idx="1051">
                  <c:v>107.7</c:v>
                </c:pt>
                <c:pt idx="1052">
                  <c:v>105</c:v>
                </c:pt>
                <c:pt idx="1053">
                  <c:v>103.6</c:v>
                </c:pt>
                <c:pt idx="1054">
                  <c:v>98.06</c:v>
                </c:pt>
                <c:pt idx="1055">
                  <c:v>83.94</c:v>
                </c:pt>
                <c:pt idx="1056">
                  <c:v>86.03</c:v>
                </c:pt>
                <c:pt idx="1057">
                  <c:v>80.099999999999994</c:v>
                </c:pt>
                <c:pt idx="1058">
                  <c:v>76.489999999999995</c:v>
                </c:pt>
                <c:pt idx="1059">
                  <c:v>75.099999999999994</c:v>
                </c:pt>
                <c:pt idx="1060">
                  <c:v>76.599999999999994</c:v>
                </c:pt>
                <c:pt idx="1061">
                  <c:v>82.92</c:v>
                </c:pt>
                <c:pt idx="1062">
                  <c:v>94.36</c:v>
                </c:pt>
                <c:pt idx="1063">
                  <c:v>105.63</c:v>
                </c:pt>
                <c:pt idx="1064">
                  <c:v>106.91</c:v>
                </c:pt>
                <c:pt idx="1065">
                  <c:v>98.06</c:v>
                </c:pt>
                <c:pt idx="1066">
                  <c:v>99.01</c:v>
                </c:pt>
                <c:pt idx="1067">
                  <c:v>99.1</c:v>
                </c:pt>
                <c:pt idx="1068">
                  <c:v>99.1</c:v>
                </c:pt>
                <c:pt idx="1069">
                  <c:v>99.08</c:v>
                </c:pt>
                <c:pt idx="1070">
                  <c:v>94</c:v>
                </c:pt>
                <c:pt idx="1071">
                  <c:v>77.099999999999994</c:v>
                </c:pt>
                <c:pt idx="1072">
                  <c:v>77.099999999999994</c:v>
                </c:pt>
                <c:pt idx="1073">
                  <c:v>94</c:v>
                </c:pt>
                <c:pt idx="1074">
                  <c:v>93.55</c:v>
                </c:pt>
                <c:pt idx="1075">
                  <c:v>103.16</c:v>
                </c:pt>
                <c:pt idx="1076">
                  <c:v>105.65</c:v>
                </c:pt>
                <c:pt idx="1077">
                  <c:v>103.4</c:v>
                </c:pt>
                <c:pt idx="1078">
                  <c:v>95.15</c:v>
                </c:pt>
                <c:pt idx="1079">
                  <c:v>89.92</c:v>
                </c:pt>
                <c:pt idx="1080">
                  <c:v>85</c:v>
                </c:pt>
                <c:pt idx="1081">
                  <c:v>80.42</c:v>
                </c:pt>
                <c:pt idx="1082">
                  <c:v>76.3</c:v>
                </c:pt>
                <c:pt idx="1083">
                  <c:v>70.989999999999995</c:v>
                </c:pt>
                <c:pt idx="1084">
                  <c:v>70.099999999999994</c:v>
                </c:pt>
                <c:pt idx="1085">
                  <c:v>70.099999999999994</c:v>
                </c:pt>
                <c:pt idx="1086">
                  <c:v>71.3</c:v>
                </c:pt>
                <c:pt idx="1087">
                  <c:v>85.26</c:v>
                </c:pt>
                <c:pt idx="1088">
                  <c:v>78.3</c:v>
                </c:pt>
                <c:pt idx="1089">
                  <c:v>78.81</c:v>
                </c:pt>
                <c:pt idx="1090">
                  <c:v>75.53</c:v>
                </c:pt>
                <c:pt idx="1091">
                  <c:v>94</c:v>
                </c:pt>
                <c:pt idx="1092">
                  <c:v>94</c:v>
                </c:pt>
                <c:pt idx="1093">
                  <c:v>94</c:v>
                </c:pt>
                <c:pt idx="1094">
                  <c:v>81.7</c:v>
                </c:pt>
                <c:pt idx="1095">
                  <c:v>70.099999999999994</c:v>
                </c:pt>
                <c:pt idx="1096">
                  <c:v>83.14</c:v>
                </c:pt>
                <c:pt idx="1097">
                  <c:v>87.25</c:v>
                </c:pt>
                <c:pt idx="1098">
                  <c:v>98.52</c:v>
                </c:pt>
                <c:pt idx="1099">
                  <c:v>100</c:v>
                </c:pt>
                <c:pt idx="1100">
                  <c:v>99.26</c:v>
                </c:pt>
                <c:pt idx="1101">
                  <c:v>105.94</c:v>
                </c:pt>
                <c:pt idx="1102">
                  <c:v>98.06</c:v>
                </c:pt>
                <c:pt idx="1103">
                  <c:v>95.01</c:v>
                </c:pt>
                <c:pt idx="1104">
                  <c:v>67.2</c:v>
                </c:pt>
                <c:pt idx="1105">
                  <c:v>67.099999999999994</c:v>
                </c:pt>
                <c:pt idx="1106">
                  <c:v>57.08</c:v>
                </c:pt>
                <c:pt idx="1107">
                  <c:v>49.06</c:v>
                </c:pt>
                <c:pt idx="1108">
                  <c:v>52.02</c:v>
                </c:pt>
                <c:pt idx="1109">
                  <c:v>52.91</c:v>
                </c:pt>
                <c:pt idx="1110">
                  <c:v>54.93</c:v>
                </c:pt>
                <c:pt idx="1111">
                  <c:v>50.06</c:v>
                </c:pt>
                <c:pt idx="1112">
                  <c:v>53.58</c:v>
                </c:pt>
                <c:pt idx="1113">
                  <c:v>67.099999999999994</c:v>
                </c:pt>
                <c:pt idx="1114">
                  <c:v>67.099999999999994</c:v>
                </c:pt>
                <c:pt idx="1115">
                  <c:v>67.099999999999994</c:v>
                </c:pt>
                <c:pt idx="1116">
                  <c:v>67.099999999999994</c:v>
                </c:pt>
                <c:pt idx="1117">
                  <c:v>67.099999999999994</c:v>
                </c:pt>
                <c:pt idx="1118">
                  <c:v>67.099999999999994</c:v>
                </c:pt>
                <c:pt idx="1119">
                  <c:v>61.59</c:v>
                </c:pt>
                <c:pt idx="1120">
                  <c:v>54</c:v>
                </c:pt>
                <c:pt idx="1121">
                  <c:v>67.17</c:v>
                </c:pt>
                <c:pt idx="1122">
                  <c:v>80.400000000000006</c:v>
                </c:pt>
                <c:pt idx="1123">
                  <c:v>87.77</c:v>
                </c:pt>
                <c:pt idx="1124">
                  <c:v>91.46</c:v>
                </c:pt>
                <c:pt idx="1125">
                  <c:v>91.85</c:v>
                </c:pt>
                <c:pt idx="1126">
                  <c:v>91.86</c:v>
                </c:pt>
                <c:pt idx="1127">
                  <c:v>85.93</c:v>
                </c:pt>
                <c:pt idx="1128">
                  <c:v>76.97</c:v>
                </c:pt>
                <c:pt idx="1129">
                  <c:v>72.94</c:v>
                </c:pt>
                <c:pt idx="1130">
                  <c:v>70.08</c:v>
                </c:pt>
                <c:pt idx="1131">
                  <c:v>67.64</c:v>
                </c:pt>
                <c:pt idx="1132">
                  <c:v>70.069999999999993</c:v>
                </c:pt>
                <c:pt idx="1133">
                  <c:v>75.08</c:v>
                </c:pt>
                <c:pt idx="1134">
                  <c:v>90.68</c:v>
                </c:pt>
                <c:pt idx="1135">
                  <c:v>99.56</c:v>
                </c:pt>
                <c:pt idx="1136">
                  <c:v>104.9</c:v>
                </c:pt>
                <c:pt idx="1137">
                  <c:v>99.54</c:v>
                </c:pt>
                <c:pt idx="1138">
                  <c:v>108.51</c:v>
                </c:pt>
                <c:pt idx="1139">
                  <c:v>115.59</c:v>
                </c:pt>
                <c:pt idx="1140">
                  <c:v>108.77</c:v>
                </c:pt>
                <c:pt idx="1141">
                  <c:v>110</c:v>
                </c:pt>
                <c:pt idx="1142">
                  <c:v>119.9</c:v>
                </c:pt>
                <c:pt idx="1143">
                  <c:v>115.35</c:v>
                </c:pt>
                <c:pt idx="1144">
                  <c:v>119.9</c:v>
                </c:pt>
                <c:pt idx="1145">
                  <c:v>119.9</c:v>
                </c:pt>
                <c:pt idx="1146">
                  <c:v>115.59</c:v>
                </c:pt>
                <c:pt idx="1147">
                  <c:v>115.15</c:v>
                </c:pt>
                <c:pt idx="1148">
                  <c:v>110</c:v>
                </c:pt>
                <c:pt idx="1149">
                  <c:v>110</c:v>
                </c:pt>
                <c:pt idx="1150">
                  <c:v>102</c:v>
                </c:pt>
                <c:pt idx="1151">
                  <c:v>101.3</c:v>
                </c:pt>
                <c:pt idx="1152">
                  <c:v>96.02</c:v>
                </c:pt>
                <c:pt idx="1153">
                  <c:v>84.07</c:v>
                </c:pt>
                <c:pt idx="1154">
                  <c:v>81.94</c:v>
                </c:pt>
                <c:pt idx="1155">
                  <c:v>76.849999999999994</c:v>
                </c:pt>
                <c:pt idx="1156">
                  <c:v>77.459999999999994</c:v>
                </c:pt>
                <c:pt idx="1157">
                  <c:v>80.06</c:v>
                </c:pt>
                <c:pt idx="1158">
                  <c:v>97.29</c:v>
                </c:pt>
                <c:pt idx="1159">
                  <c:v>110</c:v>
                </c:pt>
                <c:pt idx="1160">
                  <c:v>124.74</c:v>
                </c:pt>
                <c:pt idx="1161">
                  <c:v>121.1</c:v>
                </c:pt>
                <c:pt idx="1162">
                  <c:v>121.1</c:v>
                </c:pt>
                <c:pt idx="1163">
                  <c:v>131</c:v>
                </c:pt>
                <c:pt idx="1164">
                  <c:v>120.12</c:v>
                </c:pt>
                <c:pt idx="1165">
                  <c:v>120.11</c:v>
                </c:pt>
                <c:pt idx="1166">
                  <c:v>120</c:v>
                </c:pt>
                <c:pt idx="1167">
                  <c:v>121.3</c:v>
                </c:pt>
                <c:pt idx="1168">
                  <c:v>121.1</c:v>
                </c:pt>
                <c:pt idx="1169">
                  <c:v>125</c:v>
                </c:pt>
                <c:pt idx="1170">
                  <c:v>126</c:v>
                </c:pt>
                <c:pt idx="1171">
                  <c:v>130</c:v>
                </c:pt>
                <c:pt idx="1172">
                  <c:v>124.74</c:v>
                </c:pt>
                <c:pt idx="1173">
                  <c:v>120.09</c:v>
                </c:pt>
                <c:pt idx="1174">
                  <c:v>105.15</c:v>
                </c:pt>
                <c:pt idx="1175">
                  <c:v>101</c:v>
                </c:pt>
                <c:pt idx="1176">
                  <c:v>97.64</c:v>
                </c:pt>
                <c:pt idx="1177">
                  <c:v>87.31</c:v>
                </c:pt>
                <c:pt idx="1178">
                  <c:v>87.28</c:v>
                </c:pt>
                <c:pt idx="1179">
                  <c:v>87.17</c:v>
                </c:pt>
                <c:pt idx="1180">
                  <c:v>86.05</c:v>
                </c:pt>
                <c:pt idx="1181">
                  <c:v>87.03</c:v>
                </c:pt>
                <c:pt idx="1182">
                  <c:v>97.52</c:v>
                </c:pt>
                <c:pt idx="1183">
                  <c:v>115.59</c:v>
                </c:pt>
                <c:pt idx="1184">
                  <c:v>124.74</c:v>
                </c:pt>
                <c:pt idx="1185">
                  <c:v>125.24</c:v>
                </c:pt>
                <c:pt idx="1186">
                  <c:v>124.74</c:v>
                </c:pt>
                <c:pt idx="1187">
                  <c:v>124.74</c:v>
                </c:pt>
                <c:pt idx="1188">
                  <c:v>115.59</c:v>
                </c:pt>
                <c:pt idx="1189">
                  <c:v>122</c:v>
                </c:pt>
                <c:pt idx="1190">
                  <c:v>125.24</c:v>
                </c:pt>
                <c:pt idx="1191">
                  <c:v>125.29</c:v>
                </c:pt>
                <c:pt idx="1192">
                  <c:v>128.38</c:v>
                </c:pt>
                <c:pt idx="1193">
                  <c:v>128.38</c:v>
                </c:pt>
                <c:pt idx="1194">
                  <c:v>130</c:v>
                </c:pt>
                <c:pt idx="1195">
                  <c:v>135</c:v>
                </c:pt>
                <c:pt idx="1196">
                  <c:v>130</c:v>
                </c:pt>
                <c:pt idx="1197">
                  <c:v>128.38</c:v>
                </c:pt>
                <c:pt idx="1198">
                  <c:v>110.52</c:v>
                </c:pt>
                <c:pt idx="1199">
                  <c:v>104.5</c:v>
                </c:pt>
                <c:pt idx="1200">
                  <c:v>94.53</c:v>
                </c:pt>
                <c:pt idx="1201">
                  <c:v>89.07</c:v>
                </c:pt>
                <c:pt idx="1202">
                  <c:v>87.27</c:v>
                </c:pt>
                <c:pt idx="1203">
                  <c:v>87.38</c:v>
                </c:pt>
                <c:pt idx="1204">
                  <c:v>86.53</c:v>
                </c:pt>
                <c:pt idx="1205">
                  <c:v>88.76</c:v>
                </c:pt>
                <c:pt idx="1206">
                  <c:v>100</c:v>
                </c:pt>
                <c:pt idx="1207">
                  <c:v>107.87</c:v>
                </c:pt>
                <c:pt idx="1208">
                  <c:v>116.09</c:v>
                </c:pt>
                <c:pt idx="1209">
                  <c:v>124.74</c:v>
                </c:pt>
                <c:pt idx="1210">
                  <c:v>125</c:v>
                </c:pt>
                <c:pt idx="1211">
                  <c:v>124.74</c:v>
                </c:pt>
                <c:pt idx="1212">
                  <c:v>115.59</c:v>
                </c:pt>
                <c:pt idx="1213">
                  <c:v>116.09</c:v>
                </c:pt>
                <c:pt idx="1214">
                  <c:v>116.26</c:v>
                </c:pt>
                <c:pt idx="1215">
                  <c:v>124.74</c:v>
                </c:pt>
                <c:pt idx="1216">
                  <c:v>125.05</c:v>
                </c:pt>
                <c:pt idx="1217">
                  <c:v>125.29</c:v>
                </c:pt>
                <c:pt idx="1218">
                  <c:v>126</c:v>
                </c:pt>
                <c:pt idx="1219">
                  <c:v>130</c:v>
                </c:pt>
                <c:pt idx="1220">
                  <c:v>139.87</c:v>
                </c:pt>
                <c:pt idx="1221">
                  <c:v>125.26</c:v>
                </c:pt>
                <c:pt idx="1222">
                  <c:v>110</c:v>
                </c:pt>
                <c:pt idx="1223">
                  <c:v>105</c:v>
                </c:pt>
                <c:pt idx="1224">
                  <c:v>95</c:v>
                </c:pt>
                <c:pt idx="1225">
                  <c:v>88.7</c:v>
                </c:pt>
                <c:pt idx="1226">
                  <c:v>87.32</c:v>
                </c:pt>
                <c:pt idx="1227">
                  <c:v>85.8</c:v>
                </c:pt>
                <c:pt idx="1228">
                  <c:v>87.61</c:v>
                </c:pt>
                <c:pt idx="1229">
                  <c:v>89.02</c:v>
                </c:pt>
                <c:pt idx="1230">
                  <c:v>99.77</c:v>
                </c:pt>
                <c:pt idx="1231">
                  <c:v>109.86</c:v>
                </c:pt>
                <c:pt idx="1232">
                  <c:v>110</c:v>
                </c:pt>
                <c:pt idx="1233">
                  <c:v>113.96</c:v>
                </c:pt>
                <c:pt idx="1234">
                  <c:v>114.8</c:v>
                </c:pt>
                <c:pt idx="1235">
                  <c:v>110.9</c:v>
                </c:pt>
                <c:pt idx="1236">
                  <c:v>106.59</c:v>
                </c:pt>
                <c:pt idx="1237">
                  <c:v>110</c:v>
                </c:pt>
                <c:pt idx="1238">
                  <c:v>112.05</c:v>
                </c:pt>
                <c:pt idx="1239">
                  <c:v>110</c:v>
                </c:pt>
                <c:pt idx="1240">
                  <c:v>115.59</c:v>
                </c:pt>
                <c:pt idx="1241">
                  <c:v>116</c:v>
                </c:pt>
                <c:pt idx="1242">
                  <c:v>120.4</c:v>
                </c:pt>
                <c:pt idx="1243">
                  <c:v>127.02</c:v>
                </c:pt>
                <c:pt idx="1244">
                  <c:v>127</c:v>
                </c:pt>
                <c:pt idx="1245">
                  <c:v>125.09</c:v>
                </c:pt>
                <c:pt idx="1246">
                  <c:v>114.74</c:v>
                </c:pt>
                <c:pt idx="1247">
                  <c:v>103.8</c:v>
                </c:pt>
                <c:pt idx="1248">
                  <c:v>69.2</c:v>
                </c:pt>
                <c:pt idx="1249">
                  <c:v>59.2</c:v>
                </c:pt>
                <c:pt idx="1250">
                  <c:v>55.05</c:v>
                </c:pt>
                <c:pt idx="1251">
                  <c:v>59.1</c:v>
                </c:pt>
                <c:pt idx="1252">
                  <c:v>58.85</c:v>
                </c:pt>
                <c:pt idx="1253">
                  <c:v>57.9</c:v>
                </c:pt>
                <c:pt idx="1254">
                  <c:v>59.2</c:v>
                </c:pt>
                <c:pt idx="1255">
                  <c:v>64</c:v>
                </c:pt>
                <c:pt idx="1256">
                  <c:v>78.2</c:v>
                </c:pt>
                <c:pt idx="1257">
                  <c:v>109.2</c:v>
                </c:pt>
                <c:pt idx="1258">
                  <c:v>110.45</c:v>
                </c:pt>
                <c:pt idx="1259">
                  <c:v>102.56</c:v>
                </c:pt>
                <c:pt idx="1260">
                  <c:v>100</c:v>
                </c:pt>
                <c:pt idx="1261">
                  <c:v>99.97</c:v>
                </c:pt>
                <c:pt idx="1262">
                  <c:v>98.29</c:v>
                </c:pt>
                <c:pt idx="1263">
                  <c:v>99.97</c:v>
                </c:pt>
                <c:pt idx="1264">
                  <c:v>101.27</c:v>
                </c:pt>
                <c:pt idx="1265">
                  <c:v>106.15</c:v>
                </c:pt>
                <c:pt idx="1266">
                  <c:v>109.2</c:v>
                </c:pt>
                <c:pt idx="1267">
                  <c:v>109.2</c:v>
                </c:pt>
                <c:pt idx="1268">
                  <c:v>110</c:v>
                </c:pt>
                <c:pt idx="1269">
                  <c:v>109.82</c:v>
                </c:pt>
                <c:pt idx="1270">
                  <c:v>87.6</c:v>
                </c:pt>
                <c:pt idx="1271">
                  <c:v>69.2</c:v>
                </c:pt>
                <c:pt idx="1272">
                  <c:v>54.19</c:v>
                </c:pt>
                <c:pt idx="1273">
                  <c:v>50.91</c:v>
                </c:pt>
                <c:pt idx="1274">
                  <c:v>50.84</c:v>
                </c:pt>
                <c:pt idx="1275">
                  <c:v>48.48</c:v>
                </c:pt>
                <c:pt idx="1276">
                  <c:v>48.17</c:v>
                </c:pt>
                <c:pt idx="1277">
                  <c:v>49.51</c:v>
                </c:pt>
                <c:pt idx="1278">
                  <c:v>48.61</c:v>
                </c:pt>
                <c:pt idx="1279">
                  <c:v>53.47</c:v>
                </c:pt>
                <c:pt idx="1280">
                  <c:v>55.47</c:v>
                </c:pt>
                <c:pt idx="1281">
                  <c:v>55.75</c:v>
                </c:pt>
                <c:pt idx="1282">
                  <c:v>57.38</c:v>
                </c:pt>
                <c:pt idx="1283">
                  <c:v>59.25</c:v>
                </c:pt>
                <c:pt idx="1284">
                  <c:v>60.1</c:v>
                </c:pt>
                <c:pt idx="1285">
                  <c:v>56.03</c:v>
                </c:pt>
                <c:pt idx="1286">
                  <c:v>50.06</c:v>
                </c:pt>
                <c:pt idx="1287">
                  <c:v>48.94</c:v>
                </c:pt>
                <c:pt idx="1288">
                  <c:v>48.26</c:v>
                </c:pt>
                <c:pt idx="1289">
                  <c:v>57.6</c:v>
                </c:pt>
                <c:pt idx="1290">
                  <c:v>66.39</c:v>
                </c:pt>
                <c:pt idx="1291">
                  <c:v>76.290000000000006</c:v>
                </c:pt>
                <c:pt idx="1292">
                  <c:v>80</c:v>
                </c:pt>
                <c:pt idx="1293">
                  <c:v>78</c:v>
                </c:pt>
                <c:pt idx="1294">
                  <c:v>72.930000000000007</c:v>
                </c:pt>
                <c:pt idx="1295">
                  <c:v>60.3</c:v>
                </c:pt>
                <c:pt idx="1296">
                  <c:v>61.65</c:v>
                </c:pt>
                <c:pt idx="1297">
                  <c:v>57.01</c:v>
                </c:pt>
                <c:pt idx="1298">
                  <c:v>55.99</c:v>
                </c:pt>
                <c:pt idx="1299">
                  <c:v>52.14</c:v>
                </c:pt>
                <c:pt idx="1300">
                  <c:v>51.63</c:v>
                </c:pt>
                <c:pt idx="1301">
                  <c:v>59.86</c:v>
                </c:pt>
                <c:pt idx="1302">
                  <c:v>82.18</c:v>
                </c:pt>
                <c:pt idx="1303">
                  <c:v>89.92</c:v>
                </c:pt>
                <c:pt idx="1304">
                  <c:v>97.47</c:v>
                </c:pt>
                <c:pt idx="1305">
                  <c:v>87.74</c:v>
                </c:pt>
                <c:pt idx="1306">
                  <c:v>82.8</c:v>
                </c:pt>
                <c:pt idx="1307">
                  <c:v>88.13</c:v>
                </c:pt>
                <c:pt idx="1308">
                  <c:v>77.900000000000006</c:v>
                </c:pt>
                <c:pt idx="1309">
                  <c:v>70.08</c:v>
                </c:pt>
                <c:pt idx="1310">
                  <c:v>65.08</c:v>
                </c:pt>
                <c:pt idx="1311">
                  <c:v>68.67</c:v>
                </c:pt>
                <c:pt idx="1312">
                  <c:v>69.97</c:v>
                </c:pt>
                <c:pt idx="1313">
                  <c:v>82.35</c:v>
                </c:pt>
                <c:pt idx="1314">
                  <c:v>95.6</c:v>
                </c:pt>
                <c:pt idx="1315">
                  <c:v>108.41</c:v>
                </c:pt>
                <c:pt idx="1316">
                  <c:v>114.32</c:v>
                </c:pt>
                <c:pt idx="1317">
                  <c:v>115.15</c:v>
                </c:pt>
                <c:pt idx="1318">
                  <c:v>104.97</c:v>
                </c:pt>
                <c:pt idx="1319">
                  <c:v>92.91</c:v>
                </c:pt>
                <c:pt idx="1320">
                  <c:v>85.42</c:v>
                </c:pt>
                <c:pt idx="1321">
                  <c:v>78.59</c:v>
                </c:pt>
                <c:pt idx="1322">
                  <c:v>77.790000000000006</c:v>
                </c:pt>
                <c:pt idx="1323">
                  <c:v>75.03</c:v>
                </c:pt>
                <c:pt idx="1324">
                  <c:v>73.87</c:v>
                </c:pt>
                <c:pt idx="1325">
                  <c:v>78.61</c:v>
                </c:pt>
                <c:pt idx="1326">
                  <c:v>96.81</c:v>
                </c:pt>
                <c:pt idx="1327">
                  <c:v>126.9</c:v>
                </c:pt>
                <c:pt idx="1328">
                  <c:v>118.08</c:v>
                </c:pt>
                <c:pt idx="1329">
                  <c:v>104.06</c:v>
                </c:pt>
                <c:pt idx="1330">
                  <c:v>96.23</c:v>
                </c:pt>
                <c:pt idx="1331">
                  <c:v>96.01</c:v>
                </c:pt>
                <c:pt idx="1332">
                  <c:v>102.35</c:v>
                </c:pt>
                <c:pt idx="1333">
                  <c:v>92.69</c:v>
                </c:pt>
                <c:pt idx="1334">
                  <c:v>88.2</c:v>
                </c:pt>
                <c:pt idx="1335">
                  <c:v>88.2</c:v>
                </c:pt>
                <c:pt idx="1336">
                  <c:v>92.98</c:v>
                </c:pt>
                <c:pt idx="1337">
                  <c:v>99.65</c:v>
                </c:pt>
                <c:pt idx="1338">
                  <c:v>115.1</c:v>
                </c:pt>
                <c:pt idx="1339">
                  <c:v>119.75</c:v>
                </c:pt>
                <c:pt idx="1340">
                  <c:v>122.15</c:v>
                </c:pt>
                <c:pt idx="1341">
                  <c:v>116.86</c:v>
                </c:pt>
                <c:pt idx="1342">
                  <c:v>104.9</c:v>
                </c:pt>
                <c:pt idx="1343">
                  <c:v>93.43</c:v>
                </c:pt>
                <c:pt idx="1344">
                  <c:v>86.1</c:v>
                </c:pt>
                <c:pt idx="1345">
                  <c:v>80.23</c:v>
                </c:pt>
                <c:pt idx="1346">
                  <c:v>77.02</c:v>
                </c:pt>
                <c:pt idx="1347">
                  <c:v>75.58</c:v>
                </c:pt>
                <c:pt idx="1348">
                  <c:v>74.849999999999994</c:v>
                </c:pt>
                <c:pt idx="1349">
                  <c:v>81.680000000000007</c:v>
                </c:pt>
                <c:pt idx="1350">
                  <c:v>95.58</c:v>
                </c:pt>
                <c:pt idx="1351">
                  <c:v>107.02</c:v>
                </c:pt>
                <c:pt idx="1352">
                  <c:v>122.78</c:v>
                </c:pt>
                <c:pt idx="1353">
                  <c:v>114.68</c:v>
                </c:pt>
                <c:pt idx="1354">
                  <c:v>110.77</c:v>
                </c:pt>
                <c:pt idx="1355">
                  <c:v>115.2</c:v>
                </c:pt>
                <c:pt idx="1356">
                  <c:v>120</c:v>
                </c:pt>
                <c:pt idx="1357">
                  <c:v>115.2</c:v>
                </c:pt>
                <c:pt idx="1358">
                  <c:v>115.2</c:v>
                </c:pt>
                <c:pt idx="1359">
                  <c:v>96.91</c:v>
                </c:pt>
                <c:pt idx="1360">
                  <c:v>93.24</c:v>
                </c:pt>
                <c:pt idx="1361">
                  <c:v>101.02</c:v>
                </c:pt>
                <c:pt idx="1362">
                  <c:v>107.43</c:v>
                </c:pt>
                <c:pt idx="1363">
                  <c:v>127.83</c:v>
                </c:pt>
                <c:pt idx="1364">
                  <c:v>123.23</c:v>
                </c:pt>
                <c:pt idx="1365">
                  <c:v>110.1</c:v>
                </c:pt>
                <c:pt idx="1366">
                  <c:v>99.22</c:v>
                </c:pt>
                <c:pt idx="1367">
                  <c:v>90.03</c:v>
                </c:pt>
                <c:pt idx="1368">
                  <c:v>85.53</c:v>
                </c:pt>
                <c:pt idx="1369">
                  <c:v>80.989999999999995</c:v>
                </c:pt>
                <c:pt idx="1370">
                  <c:v>78.150000000000006</c:v>
                </c:pt>
                <c:pt idx="1371">
                  <c:v>76.8</c:v>
                </c:pt>
                <c:pt idx="1372">
                  <c:v>77.98</c:v>
                </c:pt>
                <c:pt idx="1373">
                  <c:v>82.34</c:v>
                </c:pt>
                <c:pt idx="1374">
                  <c:v>97.79</c:v>
                </c:pt>
                <c:pt idx="1375">
                  <c:v>123.53</c:v>
                </c:pt>
                <c:pt idx="1376">
                  <c:v>124.79</c:v>
                </c:pt>
                <c:pt idx="1377">
                  <c:v>115.2</c:v>
                </c:pt>
                <c:pt idx="1378">
                  <c:v>112.06</c:v>
                </c:pt>
                <c:pt idx="1379">
                  <c:v>115.2</c:v>
                </c:pt>
                <c:pt idx="1380">
                  <c:v>115.2</c:v>
                </c:pt>
                <c:pt idx="1381">
                  <c:v>106.62</c:v>
                </c:pt>
                <c:pt idx="1382">
                  <c:v>103.17</c:v>
                </c:pt>
                <c:pt idx="1383">
                  <c:v>106.63</c:v>
                </c:pt>
                <c:pt idx="1384">
                  <c:v>92.25</c:v>
                </c:pt>
                <c:pt idx="1385">
                  <c:v>101.55</c:v>
                </c:pt>
                <c:pt idx="1386">
                  <c:v>110.57</c:v>
                </c:pt>
                <c:pt idx="1387">
                  <c:v>117.62</c:v>
                </c:pt>
                <c:pt idx="1388">
                  <c:v>117.58</c:v>
                </c:pt>
                <c:pt idx="1389">
                  <c:v>115.4</c:v>
                </c:pt>
                <c:pt idx="1390">
                  <c:v>97.61</c:v>
                </c:pt>
                <c:pt idx="1391">
                  <c:v>70.599999999999994</c:v>
                </c:pt>
                <c:pt idx="1392">
                  <c:v>60.87</c:v>
                </c:pt>
                <c:pt idx="1393">
                  <c:v>58.64</c:v>
                </c:pt>
                <c:pt idx="1394">
                  <c:v>57.5</c:v>
                </c:pt>
                <c:pt idx="1395">
                  <c:v>55.17</c:v>
                </c:pt>
                <c:pt idx="1396">
                  <c:v>55.06</c:v>
                </c:pt>
                <c:pt idx="1397">
                  <c:v>61.99</c:v>
                </c:pt>
                <c:pt idx="1398">
                  <c:v>73.55</c:v>
                </c:pt>
                <c:pt idx="1399">
                  <c:v>79.959999999999994</c:v>
                </c:pt>
                <c:pt idx="1400">
                  <c:v>146.04</c:v>
                </c:pt>
                <c:pt idx="1401">
                  <c:v>161.11000000000001</c:v>
                </c:pt>
                <c:pt idx="1402">
                  <c:v>185.01</c:v>
                </c:pt>
                <c:pt idx="1403">
                  <c:v>185.03</c:v>
                </c:pt>
                <c:pt idx="1404">
                  <c:v>185.07</c:v>
                </c:pt>
                <c:pt idx="1405">
                  <c:v>185.02</c:v>
                </c:pt>
                <c:pt idx="1406">
                  <c:v>170</c:v>
                </c:pt>
                <c:pt idx="1407">
                  <c:v>142.66999999999999</c:v>
                </c:pt>
                <c:pt idx="1408">
                  <c:v>78.290000000000006</c:v>
                </c:pt>
                <c:pt idx="1409">
                  <c:v>109.77</c:v>
                </c:pt>
                <c:pt idx="1410">
                  <c:v>114.21</c:v>
                </c:pt>
                <c:pt idx="1411">
                  <c:v>155.05000000000001</c:v>
                </c:pt>
                <c:pt idx="1412">
                  <c:v>170.79</c:v>
                </c:pt>
                <c:pt idx="1413">
                  <c:v>173.18</c:v>
                </c:pt>
                <c:pt idx="1414">
                  <c:v>112.2</c:v>
                </c:pt>
                <c:pt idx="1415">
                  <c:v>67.64</c:v>
                </c:pt>
                <c:pt idx="1416">
                  <c:v>85.1</c:v>
                </c:pt>
                <c:pt idx="1417">
                  <c:v>60.71</c:v>
                </c:pt>
                <c:pt idx="1418">
                  <c:v>57.78</c:v>
                </c:pt>
                <c:pt idx="1419">
                  <c:v>55.62</c:v>
                </c:pt>
                <c:pt idx="1420">
                  <c:v>55.77</c:v>
                </c:pt>
                <c:pt idx="1421">
                  <c:v>58.28</c:v>
                </c:pt>
                <c:pt idx="1422">
                  <c:v>58.04</c:v>
                </c:pt>
                <c:pt idx="1423">
                  <c:v>57.63</c:v>
                </c:pt>
                <c:pt idx="1424">
                  <c:v>62.65</c:v>
                </c:pt>
                <c:pt idx="1425">
                  <c:v>85.1</c:v>
                </c:pt>
                <c:pt idx="1426">
                  <c:v>85.1</c:v>
                </c:pt>
                <c:pt idx="1427">
                  <c:v>85.1</c:v>
                </c:pt>
                <c:pt idx="1428">
                  <c:v>85.1</c:v>
                </c:pt>
                <c:pt idx="1429">
                  <c:v>85.1</c:v>
                </c:pt>
                <c:pt idx="1430">
                  <c:v>85.1</c:v>
                </c:pt>
                <c:pt idx="1431">
                  <c:v>85.1</c:v>
                </c:pt>
                <c:pt idx="1432">
                  <c:v>115.2</c:v>
                </c:pt>
                <c:pt idx="1433">
                  <c:v>115.65</c:v>
                </c:pt>
                <c:pt idx="1434">
                  <c:v>155.63</c:v>
                </c:pt>
                <c:pt idx="1435">
                  <c:v>172.4</c:v>
                </c:pt>
                <c:pt idx="1436">
                  <c:v>181</c:v>
                </c:pt>
                <c:pt idx="1437">
                  <c:v>180</c:v>
                </c:pt>
                <c:pt idx="1438">
                  <c:v>127.41</c:v>
                </c:pt>
                <c:pt idx="1439">
                  <c:v>85.1</c:v>
                </c:pt>
                <c:pt idx="1440">
                  <c:v>53.95</c:v>
                </c:pt>
                <c:pt idx="1441">
                  <c:v>45.95</c:v>
                </c:pt>
                <c:pt idx="1442">
                  <c:v>3.53</c:v>
                </c:pt>
                <c:pt idx="1443">
                  <c:v>18.04</c:v>
                </c:pt>
                <c:pt idx="1444">
                  <c:v>22.24</c:v>
                </c:pt>
                <c:pt idx="1445">
                  <c:v>23.94</c:v>
                </c:pt>
                <c:pt idx="1446">
                  <c:v>96.08</c:v>
                </c:pt>
                <c:pt idx="1447">
                  <c:v>99.5</c:v>
                </c:pt>
                <c:pt idx="1448">
                  <c:v>99.5</c:v>
                </c:pt>
                <c:pt idx="1449">
                  <c:v>99.5</c:v>
                </c:pt>
                <c:pt idx="1450">
                  <c:v>150.01</c:v>
                </c:pt>
                <c:pt idx="1451">
                  <c:v>150.02000000000001</c:v>
                </c:pt>
                <c:pt idx="1452">
                  <c:v>120.74</c:v>
                </c:pt>
                <c:pt idx="1453">
                  <c:v>121.39</c:v>
                </c:pt>
                <c:pt idx="1454">
                  <c:v>120.26</c:v>
                </c:pt>
                <c:pt idx="1455">
                  <c:v>99.5</c:v>
                </c:pt>
                <c:pt idx="1456">
                  <c:v>156.03</c:v>
                </c:pt>
                <c:pt idx="1457">
                  <c:v>142.19999999999999</c:v>
                </c:pt>
                <c:pt idx="1458">
                  <c:v>142.19999999999999</c:v>
                </c:pt>
                <c:pt idx="1459">
                  <c:v>142.19999999999999</c:v>
                </c:pt>
                <c:pt idx="1460">
                  <c:v>181</c:v>
                </c:pt>
                <c:pt idx="1461">
                  <c:v>160.06</c:v>
                </c:pt>
                <c:pt idx="1462">
                  <c:v>179.75</c:v>
                </c:pt>
                <c:pt idx="1463">
                  <c:v>56.58</c:v>
                </c:pt>
                <c:pt idx="1464">
                  <c:v>50.14</c:v>
                </c:pt>
                <c:pt idx="1465">
                  <c:v>43.67</c:v>
                </c:pt>
                <c:pt idx="1466">
                  <c:v>77.010000000000005</c:v>
                </c:pt>
                <c:pt idx="1467">
                  <c:v>77</c:v>
                </c:pt>
                <c:pt idx="1468">
                  <c:v>49.26</c:v>
                </c:pt>
                <c:pt idx="1469">
                  <c:v>59.22</c:v>
                </c:pt>
                <c:pt idx="1470">
                  <c:v>72.03</c:v>
                </c:pt>
                <c:pt idx="1471">
                  <c:v>113.42</c:v>
                </c:pt>
                <c:pt idx="1472">
                  <c:v>120.58</c:v>
                </c:pt>
                <c:pt idx="1473">
                  <c:v>119.62</c:v>
                </c:pt>
                <c:pt idx="1474">
                  <c:v>114.26</c:v>
                </c:pt>
                <c:pt idx="1475">
                  <c:v>160.07</c:v>
                </c:pt>
                <c:pt idx="1476">
                  <c:v>181</c:v>
                </c:pt>
                <c:pt idx="1477">
                  <c:v>171.5</c:v>
                </c:pt>
                <c:pt idx="1478">
                  <c:v>140.1</c:v>
                </c:pt>
                <c:pt idx="1479">
                  <c:v>140.1</c:v>
                </c:pt>
                <c:pt idx="1480">
                  <c:v>181</c:v>
                </c:pt>
                <c:pt idx="1481">
                  <c:v>185.1</c:v>
                </c:pt>
                <c:pt idx="1482">
                  <c:v>185.2</c:v>
                </c:pt>
                <c:pt idx="1483">
                  <c:v>185.2</c:v>
                </c:pt>
                <c:pt idx="1484">
                  <c:v>185.2</c:v>
                </c:pt>
                <c:pt idx="1485">
                  <c:v>185.2</c:v>
                </c:pt>
                <c:pt idx="1486">
                  <c:v>140.19999999999999</c:v>
                </c:pt>
                <c:pt idx="1487">
                  <c:v>84.27</c:v>
                </c:pt>
                <c:pt idx="1488">
                  <c:v>73.650000000000006</c:v>
                </c:pt>
                <c:pt idx="1489">
                  <c:v>70.959999999999994</c:v>
                </c:pt>
                <c:pt idx="1490">
                  <c:v>67.290000000000006</c:v>
                </c:pt>
                <c:pt idx="1491">
                  <c:v>60.66</c:v>
                </c:pt>
                <c:pt idx="1492">
                  <c:v>64.17</c:v>
                </c:pt>
                <c:pt idx="1493">
                  <c:v>70.09</c:v>
                </c:pt>
                <c:pt idx="1494">
                  <c:v>87.21</c:v>
                </c:pt>
                <c:pt idx="1495">
                  <c:v>105.23</c:v>
                </c:pt>
                <c:pt idx="1496">
                  <c:v>115</c:v>
                </c:pt>
                <c:pt idx="1497">
                  <c:v>106.35</c:v>
                </c:pt>
                <c:pt idx="1498">
                  <c:v>105</c:v>
                </c:pt>
                <c:pt idx="1499">
                  <c:v>115</c:v>
                </c:pt>
                <c:pt idx="1500">
                  <c:v>115</c:v>
                </c:pt>
                <c:pt idx="1501">
                  <c:v>115</c:v>
                </c:pt>
                <c:pt idx="1502">
                  <c:v>105</c:v>
                </c:pt>
                <c:pt idx="1503">
                  <c:v>103.22</c:v>
                </c:pt>
                <c:pt idx="1504">
                  <c:v>115</c:v>
                </c:pt>
                <c:pt idx="1505">
                  <c:v>170</c:v>
                </c:pt>
                <c:pt idx="1506">
                  <c:v>205.1</c:v>
                </c:pt>
                <c:pt idx="1507">
                  <c:v>232.94</c:v>
                </c:pt>
                <c:pt idx="1508">
                  <c:v>232.96</c:v>
                </c:pt>
                <c:pt idx="1509">
                  <c:v>215.02</c:v>
                </c:pt>
                <c:pt idx="1510">
                  <c:v>186.08</c:v>
                </c:pt>
                <c:pt idx="1511">
                  <c:v>92.25</c:v>
                </c:pt>
                <c:pt idx="1512">
                  <c:v>110</c:v>
                </c:pt>
                <c:pt idx="1513">
                  <c:v>110</c:v>
                </c:pt>
                <c:pt idx="1514">
                  <c:v>95.06</c:v>
                </c:pt>
                <c:pt idx="1515">
                  <c:v>95.03</c:v>
                </c:pt>
                <c:pt idx="1516">
                  <c:v>95.05</c:v>
                </c:pt>
                <c:pt idx="1517">
                  <c:v>88.51</c:v>
                </c:pt>
                <c:pt idx="1518">
                  <c:v>120</c:v>
                </c:pt>
                <c:pt idx="1519">
                  <c:v>132.31</c:v>
                </c:pt>
                <c:pt idx="1520">
                  <c:v>133.36000000000001</c:v>
                </c:pt>
                <c:pt idx="1521">
                  <c:v>135.87</c:v>
                </c:pt>
                <c:pt idx="1522">
                  <c:v>175.03</c:v>
                </c:pt>
                <c:pt idx="1523">
                  <c:v>180</c:v>
                </c:pt>
                <c:pt idx="1524">
                  <c:v>180.99</c:v>
                </c:pt>
                <c:pt idx="1525">
                  <c:v>175.03</c:v>
                </c:pt>
                <c:pt idx="1526">
                  <c:v>180</c:v>
                </c:pt>
                <c:pt idx="1527">
                  <c:v>167.66</c:v>
                </c:pt>
                <c:pt idx="1528">
                  <c:v>175</c:v>
                </c:pt>
                <c:pt idx="1529">
                  <c:v>175</c:v>
                </c:pt>
                <c:pt idx="1530">
                  <c:v>180.99</c:v>
                </c:pt>
                <c:pt idx="1531">
                  <c:v>175</c:v>
                </c:pt>
                <c:pt idx="1532">
                  <c:v>180.1</c:v>
                </c:pt>
                <c:pt idx="1533">
                  <c:v>143.94</c:v>
                </c:pt>
                <c:pt idx="1534">
                  <c:v>117</c:v>
                </c:pt>
                <c:pt idx="1535">
                  <c:v>103</c:v>
                </c:pt>
                <c:pt idx="1536">
                  <c:v>96.67</c:v>
                </c:pt>
                <c:pt idx="1537">
                  <c:v>91.7</c:v>
                </c:pt>
                <c:pt idx="1538">
                  <c:v>90.05</c:v>
                </c:pt>
                <c:pt idx="1539">
                  <c:v>87</c:v>
                </c:pt>
                <c:pt idx="1540">
                  <c:v>84.64</c:v>
                </c:pt>
                <c:pt idx="1541">
                  <c:v>87.02</c:v>
                </c:pt>
                <c:pt idx="1542">
                  <c:v>106.92</c:v>
                </c:pt>
                <c:pt idx="1543">
                  <c:v>120</c:v>
                </c:pt>
                <c:pt idx="1544">
                  <c:v>120.77</c:v>
                </c:pt>
                <c:pt idx="1545">
                  <c:v>112.74</c:v>
                </c:pt>
                <c:pt idx="1546">
                  <c:v>110</c:v>
                </c:pt>
                <c:pt idx="1547">
                  <c:v>145</c:v>
                </c:pt>
                <c:pt idx="1548">
                  <c:v>160.12</c:v>
                </c:pt>
                <c:pt idx="1549">
                  <c:v>155</c:v>
                </c:pt>
                <c:pt idx="1550">
                  <c:v>149.6</c:v>
                </c:pt>
                <c:pt idx="1551">
                  <c:v>160.1</c:v>
                </c:pt>
                <c:pt idx="1552">
                  <c:v>140.1</c:v>
                </c:pt>
                <c:pt idx="1553">
                  <c:v>140.1</c:v>
                </c:pt>
                <c:pt idx="1554">
                  <c:v>169.96</c:v>
                </c:pt>
                <c:pt idx="1555">
                  <c:v>184.88</c:v>
                </c:pt>
                <c:pt idx="1556">
                  <c:v>220.36</c:v>
                </c:pt>
                <c:pt idx="1557">
                  <c:v>140.1</c:v>
                </c:pt>
                <c:pt idx="1558">
                  <c:v>140.1</c:v>
                </c:pt>
                <c:pt idx="1559">
                  <c:v>120.08</c:v>
                </c:pt>
                <c:pt idx="1560">
                  <c:v>94.87</c:v>
                </c:pt>
                <c:pt idx="1561">
                  <c:v>85.37</c:v>
                </c:pt>
                <c:pt idx="1562">
                  <c:v>81.010000000000005</c:v>
                </c:pt>
                <c:pt idx="1563">
                  <c:v>79.959999999999994</c:v>
                </c:pt>
                <c:pt idx="1564">
                  <c:v>81.3</c:v>
                </c:pt>
                <c:pt idx="1565">
                  <c:v>85.26</c:v>
                </c:pt>
                <c:pt idx="1566">
                  <c:v>111.57</c:v>
                </c:pt>
                <c:pt idx="1567">
                  <c:v>123.81</c:v>
                </c:pt>
                <c:pt idx="1568">
                  <c:v>121.93</c:v>
                </c:pt>
                <c:pt idx="1569">
                  <c:v>117.89</c:v>
                </c:pt>
                <c:pt idx="1570">
                  <c:v>118.56</c:v>
                </c:pt>
                <c:pt idx="1571">
                  <c:v>135</c:v>
                </c:pt>
                <c:pt idx="1572">
                  <c:v>140</c:v>
                </c:pt>
                <c:pt idx="1573">
                  <c:v>135</c:v>
                </c:pt>
                <c:pt idx="1574">
                  <c:v>130</c:v>
                </c:pt>
                <c:pt idx="1575">
                  <c:v>130</c:v>
                </c:pt>
                <c:pt idx="1576">
                  <c:v>118.73</c:v>
                </c:pt>
                <c:pt idx="1577">
                  <c:v>115</c:v>
                </c:pt>
                <c:pt idx="1578">
                  <c:v>119.93</c:v>
                </c:pt>
                <c:pt idx="1579">
                  <c:v>126</c:v>
                </c:pt>
                <c:pt idx="1580">
                  <c:v>118.87</c:v>
                </c:pt>
                <c:pt idx="1581">
                  <c:v>125</c:v>
                </c:pt>
                <c:pt idx="1582">
                  <c:v>111.5</c:v>
                </c:pt>
                <c:pt idx="1583">
                  <c:v>113.35</c:v>
                </c:pt>
                <c:pt idx="1584">
                  <c:v>110</c:v>
                </c:pt>
                <c:pt idx="1585">
                  <c:v>103.59</c:v>
                </c:pt>
                <c:pt idx="1586">
                  <c:v>90</c:v>
                </c:pt>
                <c:pt idx="1587">
                  <c:v>99</c:v>
                </c:pt>
                <c:pt idx="1588">
                  <c:v>98.93</c:v>
                </c:pt>
                <c:pt idx="1589">
                  <c:v>90</c:v>
                </c:pt>
                <c:pt idx="1590">
                  <c:v>107.59</c:v>
                </c:pt>
                <c:pt idx="1591">
                  <c:v>100</c:v>
                </c:pt>
                <c:pt idx="1592">
                  <c:v>107.59</c:v>
                </c:pt>
                <c:pt idx="1593">
                  <c:v>98.15</c:v>
                </c:pt>
                <c:pt idx="1594">
                  <c:v>102.72</c:v>
                </c:pt>
                <c:pt idx="1595">
                  <c:v>102.39</c:v>
                </c:pt>
                <c:pt idx="1596">
                  <c:v>103.98</c:v>
                </c:pt>
                <c:pt idx="1597">
                  <c:v>105.1</c:v>
                </c:pt>
                <c:pt idx="1598">
                  <c:v>107.05</c:v>
                </c:pt>
                <c:pt idx="1599">
                  <c:v>107.59</c:v>
                </c:pt>
                <c:pt idx="1600">
                  <c:v>110</c:v>
                </c:pt>
                <c:pt idx="1601">
                  <c:v>110</c:v>
                </c:pt>
                <c:pt idx="1602">
                  <c:v>122</c:v>
                </c:pt>
                <c:pt idx="1603">
                  <c:v>122.84</c:v>
                </c:pt>
                <c:pt idx="1604">
                  <c:v>125.41</c:v>
                </c:pt>
                <c:pt idx="1605">
                  <c:v>120</c:v>
                </c:pt>
                <c:pt idx="1606">
                  <c:v>111.41</c:v>
                </c:pt>
                <c:pt idx="1607">
                  <c:v>110</c:v>
                </c:pt>
                <c:pt idx="1608">
                  <c:v>73.7</c:v>
                </c:pt>
                <c:pt idx="1609">
                  <c:v>69.88</c:v>
                </c:pt>
                <c:pt idx="1610">
                  <c:v>64.92</c:v>
                </c:pt>
                <c:pt idx="1611">
                  <c:v>62.43</c:v>
                </c:pt>
                <c:pt idx="1612">
                  <c:v>61.91</c:v>
                </c:pt>
                <c:pt idx="1613">
                  <c:v>59.98</c:v>
                </c:pt>
                <c:pt idx="1614">
                  <c:v>88.67</c:v>
                </c:pt>
                <c:pt idx="1615">
                  <c:v>88</c:v>
                </c:pt>
                <c:pt idx="1616">
                  <c:v>97</c:v>
                </c:pt>
                <c:pt idx="1617">
                  <c:v>101.08</c:v>
                </c:pt>
                <c:pt idx="1618">
                  <c:v>95</c:v>
                </c:pt>
                <c:pt idx="1619">
                  <c:v>99.47</c:v>
                </c:pt>
                <c:pt idx="1620">
                  <c:v>103.3</c:v>
                </c:pt>
                <c:pt idx="1621">
                  <c:v>101.16</c:v>
                </c:pt>
                <c:pt idx="1622">
                  <c:v>101.71</c:v>
                </c:pt>
                <c:pt idx="1623">
                  <c:v>104.91</c:v>
                </c:pt>
                <c:pt idx="1624">
                  <c:v>109.24</c:v>
                </c:pt>
                <c:pt idx="1625">
                  <c:v>112.8</c:v>
                </c:pt>
                <c:pt idx="1626">
                  <c:v>115</c:v>
                </c:pt>
                <c:pt idx="1627">
                  <c:v>132.02000000000001</c:v>
                </c:pt>
                <c:pt idx="1628">
                  <c:v>153.94</c:v>
                </c:pt>
                <c:pt idx="1629">
                  <c:v>155.07</c:v>
                </c:pt>
                <c:pt idx="1630">
                  <c:v>129.99</c:v>
                </c:pt>
                <c:pt idx="1631">
                  <c:v>119.05</c:v>
                </c:pt>
                <c:pt idx="1632">
                  <c:v>98.03</c:v>
                </c:pt>
                <c:pt idx="1633">
                  <c:v>97.38</c:v>
                </c:pt>
                <c:pt idx="1634">
                  <c:v>85.1</c:v>
                </c:pt>
                <c:pt idx="1635">
                  <c:v>85</c:v>
                </c:pt>
                <c:pt idx="1636">
                  <c:v>85</c:v>
                </c:pt>
                <c:pt idx="1637">
                  <c:v>85.1</c:v>
                </c:pt>
                <c:pt idx="1638">
                  <c:v>114</c:v>
                </c:pt>
                <c:pt idx="1639">
                  <c:v>113.63</c:v>
                </c:pt>
                <c:pt idx="1640">
                  <c:v>115.42</c:v>
                </c:pt>
                <c:pt idx="1641">
                  <c:v>118.16</c:v>
                </c:pt>
                <c:pt idx="1642">
                  <c:v>115.66</c:v>
                </c:pt>
                <c:pt idx="1643">
                  <c:v>115.12</c:v>
                </c:pt>
                <c:pt idx="1644">
                  <c:v>115.42</c:v>
                </c:pt>
                <c:pt idx="1645">
                  <c:v>115.42</c:v>
                </c:pt>
                <c:pt idx="1646">
                  <c:v>117.82</c:v>
                </c:pt>
                <c:pt idx="1647">
                  <c:v>118.16</c:v>
                </c:pt>
                <c:pt idx="1648">
                  <c:v>117.82</c:v>
                </c:pt>
                <c:pt idx="1649">
                  <c:v>119.27</c:v>
                </c:pt>
                <c:pt idx="1650">
                  <c:v>130</c:v>
                </c:pt>
                <c:pt idx="1651">
                  <c:v>135.1</c:v>
                </c:pt>
                <c:pt idx="1652">
                  <c:v>135.69</c:v>
                </c:pt>
                <c:pt idx="1653">
                  <c:v>130</c:v>
                </c:pt>
                <c:pt idx="1654">
                  <c:v>119.12</c:v>
                </c:pt>
                <c:pt idx="1655">
                  <c:v>115</c:v>
                </c:pt>
                <c:pt idx="1656">
                  <c:v>85.1</c:v>
                </c:pt>
                <c:pt idx="1657">
                  <c:v>77.66</c:v>
                </c:pt>
                <c:pt idx="1658">
                  <c:v>76.5</c:v>
                </c:pt>
                <c:pt idx="1659">
                  <c:v>75.099999999999994</c:v>
                </c:pt>
                <c:pt idx="1660">
                  <c:v>75.099999999999994</c:v>
                </c:pt>
                <c:pt idx="1661">
                  <c:v>75.099999999999994</c:v>
                </c:pt>
                <c:pt idx="1662">
                  <c:v>111.49</c:v>
                </c:pt>
                <c:pt idx="1663">
                  <c:v>113.66</c:v>
                </c:pt>
                <c:pt idx="1664">
                  <c:v>115.12</c:v>
                </c:pt>
                <c:pt idx="1665">
                  <c:v>115.12</c:v>
                </c:pt>
                <c:pt idx="1666">
                  <c:v>113.66</c:v>
                </c:pt>
                <c:pt idx="1667">
                  <c:v>113.86</c:v>
                </c:pt>
                <c:pt idx="1668">
                  <c:v>113.91</c:v>
                </c:pt>
                <c:pt idx="1669">
                  <c:v>113.66</c:v>
                </c:pt>
                <c:pt idx="1670">
                  <c:v>114.25</c:v>
                </c:pt>
                <c:pt idx="1671">
                  <c:v>114.8</c:v>
                </c:pt>
                <c:pt idx="1672">
                  <c:v>114.8</c:v>
                </c:pt>
                <c:pt idx="1673">
                  <c:v>116.99</c:v>
                </c:pt>
                <c:pt idx="1674">
                  <c:v>127.51</c:v>
                </c:pt>
                <c:pt idx="1675">
                  <c:v>131.4</c:v>
                </c:pt>
                <c:pt idx="1676">
                  <c:v>130.12</c:v>
                </c:pt>
                <c:pt idx="1677">
                  <c:v>125.6</c:v>
                </c:pt>
                <c:pt idx="1678">
                  <c:v>116.15</c:v>
                </c:pt>
                <c:pt idx="1679">
                  <c:v>115.43</c:v>
                </c:pt>
                <c:pt idx="1680">
                  <c:v>63.26</c:v>
                </c:pt>
                <c:pt idx="1681">
                  <c:v>60.64</c:v>
                </c:pt>
                <c:pt idx="1682">
                  <c:v>61.84</c:v>
                </c:pt>
                <c:pt idx="1683">
                  <c:v>61.44</c:v>
                </c:pt>
                <c:pt idx="1684">
                  <c:v>62.83</c:v>
                </c:pt>
                <c:pt idx="1685">
                  <c:v>64.540000000000006</c:v>
                </c:pt>
                <c:pt idx="1686">
                  <c:v>99.25</c:v>
                </c:pt>
                <c:pt idx="1687">
                  <c:v>105.04</c:v>
                </c:pt>
                <c:pt idx="1688">
                  <c:v>111.05</c:v>
                </c:pt>
                <c:pt idx="1689">
                  <c:v>107.4</c:v>
                </c:pt>
                <c:pt idx="1690">
                  <c:v>107.4</c:v>
                </c:pt>
                <c:pt idx="1691">
                  <c:v>107.86</c:v>
                </c:pt>
                <c:pt idx="1692">
                  <c:v>103.21</c:v>
                </c:pt>
                <c:pt idx="1693">
                  <c:v>104.16</c:v>
                </c:pt>
                <c:pt idx="1694">
                  <c:v>107.06</c:v>
                </c:pt>
                <c:pt idx="1695">
                  <c:v>107.73</c:v>
                </c:pt>
                <c:pt idx="1696">
                  <c:v>110.42</c:v>
                </c:pt>
                <c:pt idx="1697">
                  <c:v>115.49</c:v>
                </c:pt>
                <c:pt idx="1698">
                  <c:v>121.37</c:v>
                </c:pt>
                <c:pt idx="1699">
                  <c:v>130.97999999999999</c:v>
                </c:pt>
                <c:pt idx="1700">
                  <c:v>130.21</c:v>
                </c:pt>
                <c:pt idx="1701">
                  <c:v>121.2</c:v>
                </c:pt>
                <c:pt idx="1702">
                  <c:v>85.85</c:v>
                </c:pt>
                <c:pt idx="1703">
                  <c:v>80</c:v>
                </c:pt>
                <c:pt idx="1704">
                  <c:v>65.599999999999994</c:v>
                </c:pt>
                <c:pt idx="1705">
                  <c:v>64.69</c:v>
                </c:pt>
                <c:pt idx="1706">
                  <c:v>62.69</c:v>
                </c:pt>
                <c:pt idx="1707">
                  <c:v>61.01</c:v>
                </c:pt>
                <c:pt idx="1708">
                  <c:v>60.55</c:v>
                </c:pt>
                <c:pt idx="1709">
                  <c:v>66.010000000000005</c:v>
                </c:pt>
                <c:pt idx="1710">
                  <c:v>101.97</c:v>
                </c:pt>
                <c:pt idx="1711">
                  <c:v>104.9</c:v>
                </c:pt>
                <c:pt idx="1712">
                  <c:v>110.14</c:v>
                </c:pt>
                <c:pt idx="1713">
                  <c:v>111.24</c:v>
                </c:pt>
                <c:pt idx="1714">
                  <c:v>107.6</c:v>
                </c:pt>
                <c:pt idx="1715">
                  <c:v>107.6</c:v>
                </c:pt>
                <c:pt idx="1716">
                  <c:v>106.45</c:v>
                </c:pt>
                <c:pt idx="1717">
                  <c:v>107</c:v>
                </c:pt>
                <c:pt idx="1718">
                  <c:v>110</c:v>
                </c:pt>
                <c:pt idx="1719">
                  <c:v>110.73</c:v>
                </c:pt>
                <c:pt idx="1720">
                  <c:v>112.66</c:v>
                </c:pt>
                <c:pt idx="1721">
                  <c:v>114</c:v>
                </c:pt>
                <c:pt idx="1722">
                  <c:v>123</c:v>
                </c:pt>
                <c:pt idx="1723">
                  <c:v>127.89</c:v>
                </c:pt>
                <c:pt idx="1724">
                  <c:v>128.12</c:v>
                </c:pt>
                <c:pt idx="1725">
                  <c:v>121.2</c:v>
                </c:pt>
                <c:pt idx="1726">
                  <c:v>110.07</c:v>
                </c:pt>
                <c:pt idx="1727">
                  <c:v>100</c:v>
                </c:pt>
                <c:pt idx="1728">
                  <c:v>95</c:v>
                </c:pt>
                <c:pt idx="1729">
                  <c:v>86.22</c:v>
                </c:pt>
                <c:pt idx="1730">
                  <c:v>83.73</c:v>
                </c:pt>
                <c:pt idx="1731">
                  <c:v>83.2</c:v>
                </c:pt>
                <c:pt idx="1732">
                  <c:v>83.96</c:v>
                </c:pt>
                <c:pt idx="1733">
                  <c:v>88.29</c:v>
                </c:pt>
                <c:pt idx="1734">
                  <c:v>102.84</c:v>
                </c:pt>
                <c:pt idx="1735">
                  <c:v>118.22</c:v>
                </c:pt>
                <c:pt idx="1736">
                  <c:v>124.02</c:v>
                </c:pt>
                <c:pt idx="1737">
                  <c:v>114</c:v>
                </c:pt>
                <c:pt idx="1738">
                  <c:v>106.99</c:v>
                </c:pt>
                <c:pt idx="1739">
                  <c:v>105</c:v>
                </c:pt>
                <c:pt idx="1740">
                  <c:v>103.05</c:v>
                </c:pt>
                <c:pt idx="1741">
                  <c:v>100</c:v>
                </c:pt>
                <c:pt idx="1742">
                  <c:v>100.63</c:v>
                </c:pt>
                <c:pt idx="1743">
                  <c:v>103.65</c:v>
                </c:pt>
                <c:pt idx="1744">
                  <c:v>103.73</c:v>
                </c:pt>
                <c:pt idx="1745">
                  <c:v>105.73</c:v>
                </c:pt>
                <c:pt idx="1746">
                  <c:v>119.62</c:v>
                </c:pt>
                <c:pt idx="1747">
                  <c:v>127.61</c:v>
                </c:pt>
                <c:pt idx="1748">
                  <c:v>129</c:v>
                </c:pt>
                <c:pt idx="1749">
                  <c:v>125.2</c:v>
                </c:pt>
                <c:pt idx="1750">
                  <c:v>110.88</c:v>
                </c:pt>
                <c:pt idx="1751">
                  <c:v>106</c:v>
                </c:pt>
                <c:pt idx="1752">
                  <c:v>102.51</c:v>
                </c:pt>
                <c:pt idx="1753">
                  <c:v>95.2</c:v>
                </c:pt>
                <c:pt idx="1754">
                  <c:v>88.52</c:v>
                </c:pt>
                <c:pt idx="1755">
                  <c:v>83.31</c:v>
                </c:pt>
                <c:pt idx="1756">
                  <c:v>81.41</c:v>
                </c:pt>
                <c:pt idx="1757">
                  <c:v>82.17</c:v>
                </c:pt>
                <c:pt idx="1758">
                  <c:v>90.2</c:v>
                </c:pt>
                <c:pt idx="1759">
                  <c:v>93.11</c:v>
                </c:pt>
                <c:pt idx="1760">
                  <c:v>96.43</c:v>
                </c:pt>
                <c:pt idx="1761">
                  <c:v>92.4</c:v>
                </c:pt>
                <c:pt idx="1762">
                  <c:v>90.04</c:v>
                </c:pt>
                <c:pt idx="1763">
                  <c:v>84.3</c:v>
                </c:pt>
                <c:pt idx="1764">
                  <c:v>86.7</c:v>
                </c:pt>
                <c:pt idx="1765">
                  <c:v>83.1</c:v>
                </c:pt>
                <c:pt idx="1766">
                  <c:v>83.1</c:v>
                </c:pt>
                <c:pt idx="1767">
                  <c:v>86.4</c:v>
                </c:pt>
                <c:pt idx="1768">
                  <c:v>90.19</c:v>
                </c:pt>
                <c:pt idx="1769">
                  <c:v>95.96</c:v>
                </c:pt>
                <c:pt idx="1770">
                  <c:v>118.78</c:v>
                </c:pt>
                <c:pt idx="1771">
                  <c:v>123.15</c:v>
                </c:pt>
                <c:pt idx="1772">
                  <c:v>123.31</c:v>
                </c:pt>
                <c:pt idx="1773">
                  <c:v>120</c:v>
                </c:pt>
                <c:pt idx="1774">
                  <c:v>115</c:v>
                </c:pt>
                <c:pt idx="1775">
                  <c:v>102.83</c:v>
                </c:pt>
                <c:pt idx="1776">
                  <c:v>84.91</c:v>
                </c:pt>
                <c:pt idx="1777">
                  <c:v>78.900000000000006</c:v>
                </c:pt>
                <c:pt idx="1778">
                  <c:v>74.989999999999995</c:v>
                </c:pt>
                <c:pt idx="1779">
                  <c:v>79.680000000000007</c:v>
                </c:pt>
                <c:pt idx="1780">
                  <c:v>83.1</c:v>
                </c:pt>
                <c:pt idx="1781">
                  <c:v>67.12</c:v>
                </c:pt>
                <c:pt idx="1782">
                  <c:v>84.91</c:v>
                </c:pt>
                <c:pt idx="1783">
                  <c:v>88.5</c:v>
                </c:pt>
                <c:pt idx="1784">
                  <c:v>87.48</c:v>
                </c:pt>
                <c:pt idx="1785">
                  <c:v>85.4</c:v>
                </c:pt>
                <c:pt idx="1786">
                  <c:v>83.9</c:v>
                </c:pt>
                <c:pt idx="1787">
                  <c:v>83.9</c:v>
                </c:pt>
                <c:pt idx="1788">
                  <c:v>83.9</c:v>
                </c:pt>
                <c:pt idx="1789">
                  <c:v>76.16</c:v>
                </c:pt>
                <c:pt idx="1790">
                  <c:v>78.05</c:v>
                </c:pt>
                <c:pt idx="1791">
                  <c:v>83.91</c:v>
                </c:pt>
                <c:pt idx="1792">
                  <c:v>90.62</c:v>
                </c:pt>
                <c:pt idx="1793">
                  <c:v>100</c:v>
                </c:pt>
                <c:pt idx="1794">
                  <c:v>112.62</c:v>
                </c:pt>
                <c:pt idx="1795">
                  <c:v>126.65</c:v>
                </c:pt>
                <c:pt idx="1796">
                  <c:v>134.62</c:v>
                </c:pt>
                <c:pt idx="1797">
                  <c:v>128</c:v>
                </c:pt>
                <c:pt idx="1798">
                  <c:v>119.62</c:v>
                </c:pt>
                <c:pt idx="1799">
                  <c:v>107.65</c:v>
                </c:pt>
                <c:pt idx="1800">
                  <c:v>76.150000000000006</c:v>
                </c:pt>
                <c:pt idx="1801">
                  <c:v>75.930000000000007</c:v>
                </c:pt>
                <c:pt idx="1802">
                  <c:v>75.7</c:v>
                </c:pt>
                <c:pt idx="1803">
                  <c:v>77.099999999999994</c:v>
                </c:pt>
                <c:pt idx="1804">
                  <c:v>75.36</c:v>
                </c:pt>
                <c:pt idx="1805">
                  <c:v>77.34</c:v>
                </c:pt>
                <c:pt idx="1806">
                  <c:v>109.5</c:v>
                </c:pt>
                <c:pt idx="1807">
                  <c:v>113.3</c:v>
                </c:pt>
                <c:pt idx="1808">
                  <c:v>115.85</c:v>
                </c:pt>
                <c:pt idx="1809">
                  <c:v>115.85</c:v>
                </c:pt>
                <c:pt idx="1810">
                  <c:v>114.75</c:v>
                </c:pt>
                <c:pt idx="1811">
                  <c:v>114.39</c:v>
                </c:pt>
                <c:pt idx="1812">
                  <c:v>112.11</c:v>
                </c:pt>
                <c:pt idx="1813">
                  <c:v>111.56</c:v>
                </c:pt>
                <c:pt idx="1814">
                  <c:v>112.75</c:v>
                </c:pt>
                <c:pt idx="1815">
                  <c:v>114.39</c:v>
                </c:pt>
                <c:pt idx="1816">
                  <c:v>114.39</c:v>
                </c:pt>
                <c:pt idx="1817">
                  <c:v>114.75</c:v>
                </c:pt>
                <c:pt idx="1818">
                  <c:v>115.85</c:v>
                </c:pt>
                <c:pt idx="1819">
                  <c:v>119.59</c:v>
                </c:pt>
                <c:pt idx="1820">
                  <c:v>125</c:v>
                </c:pt>
                <c:pt idx="1821">
                  <c:v>116.23</c:v>
                </c:pt>
                <c:pt idx="1822">
                  <c:v>112.11</c:v>
                </c:pt>
                <c:pt idx="1823">
                  <c:v>102.99</c:v>
                </c:pt>
                <c:pt idx="1824">
                  <c:v>80.75</c:v>
                </c:pt>
                <c:pt idx="1825">
                  <c:v>78.03</c:v>
                </c:pt>
                <c:pt idx="1826">
                  <c:v>78.010000000000005</c:v>
                </c:pt>
                <c:pt idx="1827">
                  <c:v>75.38</c:v>
                </c:pt>
                <c:pt idx="1828">
                  <c:v>74.900000000000006</c:v>
                </c:pt>
                <c:pt idx="1829">
                  <c:v>83.4</c:v>
                </c:pt>
                <c:pt idx="1830">
                  <c:v>101.21</c:v>
                </c:pt>
                <c:pt idx="1831">
                  <c:v>116.28</c:v>
                </c:pt>
                <c:pt idx="1832">
                  <c:v>129.1</c:v>
                </c:pt>
                <c:pt idx="1833">
                  <c:v>120.5</c:v>
                </c:pt>
                <c:pt idx="1834">
                  <c:v>115</c:v>
                </c:pt>
                <c:pt idx="1835">
                  <c:v>114.81</c:v>
                </c:pt>
                <c:pt idx="1836">
                  <c:v>112.92</c:v>
                </c:pt>
                <c:pt idx="1837">
                  <c:v>112.92</c:v>
                </c:pt>
                <c:pt idx="1838">
                  <c:v>114</c:v>
                </c:pt>
                <c:pt idx="1839">
                  <c:v>116.28</c:v>
                </c:pt>
                <c:pt idx="1840">
                  <c:v>118.04</c:v>
                </c:pt>
                <c:pt idx="1841">
                  <c:v>125.04</c:v>
                </c:pt>
                <c:pt idx="1842">
                  <c:v>135</c:v>
                </c:pt>
                <c:pt idx="1843">
                  <c:v>139</c:v>
                </c:pt>
                <c:pt idx="1844">
                  <c:v>144.47999999999999</c:v>
                </c:pt>
                <c:pt idx="1845">
                  <c:v>130.05000000000001</c:v>
                </c:pt>
                <c:pt idx="1846">
                  <c:v>118.92</c:v>
                </c:pt>
                <c:pt idx="1847">
                  <c:v>105.85</c:v>
                </c:pt>
                <c:pt idx="1848">
                  <c:v>82.89</c:v>
                </c:pt>
                <c:pt idx="1849">
                  <c:v>79.47</c:v>
                </c:pt>
                <c:pt idx="1850">
                  <c:v>79.83</c:v>
                </c:pt>
                <c:pt idx="1851">
                  <c:v>80.41</c:v>
                </c:pt>
                <c:pt idx="1852">
                  <c:v>78.03</c:v>
                </c:pt>
                <c:pt idx="1853">
                  <c:v>84.89</c:v>
                </c:pt>
                <c:pt idx="1854">
                  <c:v>101.31</c:v>
                </c:pt>
                <c:pt idx="1855">
                  <c:v>107.28</c:v>
                </c:pt>
                <c:pt idx="1856">
                  <c:v>115.09</c:v>
                </c:pt>
                <c:pt idx="1857">
                  <c:v>112.18</c:v>
                </c:pt>
                <c:pt idx="1858">
                  <c:v>107.9</c:v>
                </c:pt>
                <c:pt idx="1859">
                  <c:v>107.45</c:v>
                </c:pt>
                <c:pt idx="1860">
                  <c:v>104.22</c:v>
                </c:pt>
                <c:pt idx="1861">
                  <c:v>104.48</c:v>
                </c:pt>
                <c:pt idx="1862">
                  <c:v>105.07</c:v>
                </c:pt>
                <c:pt idx="1863">
                  <c:v>106.48</c:v>
                </c:pt>
                <c:pt idx="1864">
                  <c:v>106.68</c:v>
                </c:pt>
                <c:pt idx="1865">
                  <c:v>110</c:v>
                </c:pt>
                <c:pt idx="1866">
                  <c:v>122.86</c:v>
                </c:pt>
                <c:pt idx="1867">
                  <c:v>128.19999999999999</c:v>
                </c:pt>
                <c:pt idx="1868">
                  <c:v>129.69</c:v>
                </c:pt>
                <c:pt idx="1869">
                  <c:v>114.97</c:v>
                </c:pt>
                <c:pt idx="1870">
                  <c:v>105</c:v>
                </c:pt>
                <c:pt idx="1871">
                  <c:v>100.55</c:v>
                </c:pt>
                <c:pt idx="1872">
                  <c:v>98.96</c:v>
                </c:pt>
                <c:pt idx="1873">
                  <c:v>98</c:v>
                </c:pt>
                <c:pt idx="1874">
                  <c:v>98</c:v>
                </c:pt>
                <c:pt idx="1875">
                  <c:v>98</c:v>
                </c:pt>
                <c:pt idx="1876">
                  <c:v>98</c:v>
                </c:pt>
                <c:pt idx="1877">
                  <c:v>98</c:v>
                </c:pt>
                <c:pt idx="1878">
                  <c:v>130.1</c:v>
                </c:pt>
                <c:pt idx="1879">
                  <c:v>137.56</c:v>
                </c:pt>
                <c:pt idx="1880">
                  <c:v>139.09</c:v>
                </c:pt>
                <c:pt idx="1881">
                  <c:v>139</c:v>
                </c:pt>
                <c:pt idx="1882">
                  <c:v>130.29</c:v>
                </c:pt>
                <c:pt idx="1883">
                  <c:v>130.16</c:v>
                </c:pt>
                <c:pt idx="1884">
                  <c:v>122.6</c:v>
                </c:pt>
                <c:pt idx="1885">
                  <c:v>123.4</c:v>
                </c:pt>
                <c:pt idx="1886">
                  <c:v>125.13</c:v>
                </c:pt>
                <c:pt idx="1887">
                  <c:v>125.13</c:v>
                </c:pt>
                <c:pt idx="1888">
                  <c:v>126.28</c:v>
                </c:pt>
                <c:pt idx="1889">
                  <c:v>134.08000000000001</c:v>
                </c:pt>
                <c:pt idx="1890">
                  <c:v>140.54</c:v>
                </c:pt>
                <c:pt idx="1891">
                  <c:v>150</c:v>
                </c:pt>
                <c:pt idx="1892">
                  <c:v>148.4</c:v>
                </c:pt>
                <c:pt idx="1893">
                  <c:v>137.06</c:v>
                </c:pt>
                <c:pt idx="1894">
                  <c:v>130.27000000000001</c:v>
                </c:pt>
                <c:pt idx="1895">
                  <c:v>123.72</c:v>
                </c:pt>
                <c:pt idx="1896">
                  <c:v>88</c:v>
                </c:pt>
                <c:pt idx="1897">
                  <c:v>84.1</c:v>
                </c:pt>
                <c:pt idx="1898">
                  <c:v>88</c:v>
                </c:pt>
                <c:pt idx="1899">
                  <c:v>84</c:v>
                </c:pt>
                <c:pt idx="1900">
                  <c:v>84</c:v>
                </c:pt>
                <c:pt idx="1901">
                  <c:v>84.1</c:v>
                </c:pt>
                <c:pt idx="1902">
                  <c:v>110</c:v>
                </c:pt>
                <c:pt idx="1903">
                  <c:v>116.61</c:v>
                </c:pt>
                <c:pt idx="1904">
                  <c:v>122.95</c:v>
                </c:pt>
                <c:pt idx="1905">
                  <c:v>120.8</c:v>
                </c:pt>
                <c:pt idx="1906">
                  <c:v>116.55</c:v>
                </c:pt>
                <c:pt idx="1907">
                  <c:v>115</c:v>
                </c:pt>
                <c:pt idx="1908">
                  <c:v>110</c:v>
                </c:pt>
                <c:pt idx="1909">
                  <c:v>108</c:v>
                </c:pt>
                <c:pt idx="1910">
                  <c:v>110.3</c:v>
                </c:pt>
                <c:pt idx="1911">
                  <c:v>112.6</c:v>
                </c:pt>
                <c:pt idx="1912">
                  <c:v>115</c:v>
                </c:pt>
                <c:pt idx="1913">
                  <c:v>115.92</c:v>
                </c:pt>
                <c:pt idx="1914">
                  <c:v>119.18</c:v>
                </c:pt>
                <c:pt idx="1915">
                  <c:v>126</c:v>
                </c:pt>
                <c:pt idx="1916">
                  <c:v>125</c:v>
                </c:pt>
                <c:pt idx="1917">
                  <c:v>117.99</c:v>
                </c:pt>
                <c:pt idx="1918">
                  <c:v>115</c:v>
                </c:pt>
                <c:pt idx="1919">
                  <c:v>109.5</c:v>
                </c:pt>
                <c:pt idx="1920">
                  <c:v>88.75</c:v>
                </c:pt>
                <c:pt idx="1921">
                  <c:v>85</c:v>
                </c:pt>
                <c:pt idx="1922">
                  <c:v>85</c:v>
                </c:pt>
                <c:pt idx="1923">
                  <c:v>77.989999999999995</c:v>
                </c:pt>
                <c:pt idx="1924">
                  <c:v>75.02</c:v>
                </c:pt>
                <c:pt idx="1925">
                  <c:v>76.62</c:v>
                </c:pt>
                <c:pt idx="1926">
                  <c:v>78.03</c:v>
                </c:pt>
                <c:pt idx="1927">
                  <c:v>85</c:v>
                </c:pt>
                <c:pt idx="1928">
                  <c:v>90.01</c:v>
                </c:pt>
                <c:pt idx="1929">
                  <c:v>91.55</c:v>
                </c:pt>
                <c:pt idx="1930">
                  <c:v>89.06</c:v>
                </c:pt>
                <c:pt idx="1931">
                  <c:v>101.87</c:v>
                </c:pt>
                <c:pt idx="1932">
                  <c:v>101.81</c:v>
                </c:pt>
                <c:pt idx="1933">
                  <c:v>89</c:v>
                </c:pt>
                <c:pt idx="1934">
                  <c:v>82.9</c:v>
                </c:pt>
                <c:pt idx="1935">
                  <c:v>86.92</c:v>
                </c:pt>
                <c:pt idx="1936">
                  <c:v>88.9</c:v>
                </c:pt>
                <c:pt idx="1937">
                  <c:v>92.96</c:v>
                </c:pt>
                <c:pt idx="1938">
                  <c:v>98.1</c:v>
                </c:pt>
                <c:pt idx="1939">
                  <c:v>100.49</c:v>
                </c:pt>
                <c:pt idx="1940">
                  <c:v>115.1</c:v>
                </c:pt>
                <c:pt idx="1941">
                  <c:v>96.09</c:v>
                </c:pt>
                <c:pt idx="1942">
                  <c:v>94.08</c:v>
                </c:pt>
                <c:pt idx="1943">
                  <c:v>84.44</c:v>
                </c:pt>
                <c:pt idx="1944">
                  <c:v>78.06</c:v>
                </c:pt>
                <c:pt idx="1945">
                  <c:v>73.569999999999993</c:v>
                </c:pt>
                <c:pt idx="1946">
                  <c:v>77</c:v>
                </c:pt>
                <c:pt idx="1947">
                  <c:v>68.75</c:v>
                </c:pt>
                <c:pt idx="1948">
                  <c:v>67.3</c:v>
                </c:pt>
                <c:pt idx="1949">
                  <c:v>67.540000000000006</c:v>
                </c:pt>
                <c:pt idx="1950">
                  <c:v>70.72</c:v>
                </c:pt>
                <c:pt idx="1951">
                  <c:v>82.3</c:v>
                </c:pt>
                <c:pt idx="1952">
                  <c:v>77.040000000000006</c:v>
                </c:pt>
                <c:pt idx="1953">
                  <c:v>80.72</c:v>
                </c:pt>
                <c:pt idx="1954">
                  <c:v>80.650000000000006</c:v>
                </c:pt>
                <c:pt idx="1955">
                  <c:v>83.61</c:v>
                </c:pt>
                <c:pt idx="1956">
                  <c:v>82.84</c:v>
                </c:pt>
                <c:pt idx="1957">
                  <c:v>78.239999999999995</c:v>
                </c:pt>
                <c:pt idx="1958">
                  <c:v>77.09</c:v>
                </c:pt>
                <c:pt idx="1959">
                  <c:v>77.06</c:v>
                </c:pt>
                <c:pt idx="1960">
                  <c:v>82</c:v>
                </c:pt>
                <c:pt idx="1961">
                  <c:v>88.75</c:v>
                </c:pt>
                <c:pt idx="1962">
                  <c:v>95.98</c:v>
                </c:pt>
                <c:pt idx="1963">
                  <c:v>101.06</c:v>
                </c:pt>
                <c:pt idx="1964">
                  <c:v>107.1</c:v>
                </c:pt>
                <c:pt idx="1965">
                  <c:v>96.49</c:v>
                </c:pt>
                <c:pt idx="1966">
                  <c:v>91.65</c:v>
                </c:pt>
                <c:pt idx="1967">
                  <c:v>86.57</c:v>
                </c:pt>
                <c:pt idx="1968">
                  <c:v>81.97</c:v>
                </c:pt>
                <c:pt idx="1969">
                  <c:v>82.2</c:v>
                </c:pt>
                <c:pt idx="1970">
                  <c:v>77</c:v>
                </c:pt>
                <c:pt idx="1971">
                  <c:v>77</c:v>
                </c:pt>
                <c:pt idx="1972">
                  <c:v>95</c:v>
                </c:pt>
                <c:pt idx="1973">
                  <c:v>95</c:v>
                </c:pt>
                <c:pt idx="1974">
                  <c:v>120</c:v>
                </c:pt>
                <c:pt idx="1975">
                  <c:v>130.1</c:v>
                </c:pt>
                <c:pt idx="1976">
                  <c:v>140.06</c:v>
                </c:pt>
                <c:pt idx="1977">
                  <c:v>139.05000000000001</c:v>
                </c:pt>
                <c:pt idx="1978">
                  <c:v>129.41999999999999</c:v>
                </c:pt>
                <c:pt idx="1979">
                  <c:v>126.1</c:v>
                </c:pt>
                <c:pt idx="1980">
                  <c:v>124.16</c:v>
                </c:pt>
                <c:pt idx="1981">
                  <c:v>124.16</c:v>
                </c:pt>
                <c:pt idx="1982">
                  <c:v>125</c:v>
                </c:pt>
                <c:pt idx="1983">
                  <c:v>130</c:v>
                </c:pt>
                <c:pt idx="1984">
                  <c:v>131.94999999999999</c:v>
                </c:pt>
                <c:pt idx="1985">
                  <c:v>131.18</c:v>
                </c:pt>
                <c:pt idx="1986">
                  <c:v>137.58000000000001</c:v>
                </c:pt>
                <c:pt idx="1987">
                  <c:v>142.16</c:v>
                </c:pt>
                <c:pt idx="1988">
                  <c:v>145.24</c:v>
                </c:pt>
                <c:pt idx="1989">
                  <c:v>139.1</c:v>
                </c:pt>
                <c:pt idx="1990">
                  <c:v>125</c:v>
                </c:pt>
                <c:pt idx="1991">
                  <c:v>93.6</c:v>
                </c:pt>
                <c:pt idx="1992">
                  <c:v>103.3</c:v>
                </c:pt>
                <c:pt idx="1993">
                  <c:v>103.3</c:v>
                </c:pt>
                <c:pt idx="1994">
                  <c:v>99.1</c:v>
                </c:pt>
                <c:pt idx="1995">
                  <c:v>99.1</c:v>
                </c:pt>
                <c:pt idx="1996">
                  <c:v>99.1</c:v>
                </c:pt>
                <c:pt idx="1997">
                  <c:v>99.1</c:v>
                </c:pt>
                <c:pt idx="1998">
                  <c:v>121.02</c:v>
                </c:pt>
                <c:pt idx="1999">
                  <c:v>139.81</c:v>
                </c:pt>
                <c:pt idx="2000">
                  <c:v>139.21</c:v>
                </c:pt>
                <c:pt idx="2001">
                  <c:v>136</c:v>
                </c:pt>
                <c:pt idx="2002">
                  <c:v>130</c:v>
                </c:pt>
                <c:pt idx="2003">
                  <c:v>127</c:v>
                </c:pt>
                <c:pt idx="2004">
                  <c:v>122.88</c:v>
                </c:pt>
                <c:pt idx="2005">
                  <c:v>120.58</c:v>
                </c:pt>
                <c:pt idx="2006">
                  <c:v>125</c:v>
                </c:pt>
                <c:pt idx="2007">
                  <c:v>126</c:v>
                </c:pt>
                <c:pt idx="2008">
                  <c:v>127</c:v>
                </c:pt>
                <c:pt idx="2009">
                  <c:v>132.68</c:v>
                </c:pt>
                <c:pt idx="2010">
                  <c:v>131.47</c:v>
                </c:pt>
                <c:pt idx="2011">
                  <c:v>141.25</c:v>
                </c:pt>
                <c:pt idx="2012">
                  <c:v>141.47</c:v>
                </c:pt>
                <c:pt idx="2013">
                  <c:v>138.34</c:v>
                </c:pt>
                <c:pt idx="2014">
                  <c:v>134.03</c:v>
                </c:pt>
                <c:pt idx="2015">
                  <c:v>99.1</c:v>
                </c:pt>
                <c:pt idx="2016">
                  <c:v>94.78</c:v>
                </c:pt>
                <c:pt idx="2017">
                  <c:v>92.61</c:v>
                </c:pt>
                <c:pt idx="2018">
                  <c:v>89.53</c:v>
                </c:pt>
                <c:pt idx="2019">
                  <c:v>87.45</c:v>
                </c:pt>
                <c:pt idx="2020">
                  <c:v>88.43</c:v>
                </c:pt>
                <c:pt idx="2021">
                  <c:v>98.8</c:v>
                </c:pt>
                <c:pt idx="2022">
                  <c:v>120.43</c:v>
                </c:pt>
                <c:pt idx="2023">
                  <c:v>135.12</c:v>
                </c:pt>
                <c:pt idx="2024">
                  <c:v>140.65</c:v>
                </c:pt>
                <c:pt idx="2025">
                  <c:v>130</c:v>
                </c:pt>
                <c:pt idx="2026">
                  <c:v>116.99</c:v>
                </c:pt>
                <c:pt idx="2027">
                  <c:v>115.03</c:v>
                </c:pt>
                <c:pt idx="2028">
                  <c:v>117.99</c:v>
                </c:pt>
                <c:pt idx="2029">
                  <c:v>117.72</c:v>
                </c:pt>
                <c:pt idx="2030">
                  <c:v>118.83</c:v>
                </c:pt>
                <c:pt idx="2031">
                  <c:v>121.17</c:v>
                </c:pt>
                <c:pt idx="2032">
                  <c:v>106.57</c:v>
                </c:pt>
                <c:pt idx="2033">
                  <c:v>115.32</c:v>
                </c:pt>
                <c:pt idx="2034">
                  <c:v>131</c:v>
                </c:pt>
                <c:pt idx="2035">
                  <c:v>145.32</c:v>
                </c:pt>
                <c:pt idx="2036">
                  <c:v>144.44999999999999</c:v>
                </c:pt>
                <c:pt idx="2037">
                  <c:v>125.3</c:v>
                </c:pt>
                <c:pt idx="2038">
                  <c:v>114.39</c:v>
                </c:pt>
                <c:pt idx="2039">
                  <c:v>102.73</c:v>
                </c:pt>
                <c:pt idx="2040">
                  <c:v>97.61</c:v>
                </c:pt>
                <c:pt idx="2041">
                  <c:v>94.77</c:v>
                </c:pt>
                <c:pt idx="2042">
                  <c:v>93.88</c:v>
                </c:pt>
                <c:pt idx="2043">
                  <c:v>92.25</c:v>
                </c:pt>
                <c:pt idx="2044">
                  <c:v>91.83</c:v>
                </c:pt>
                <c:pt idx="2045">
                  <c:v>101.78</c:v>
                </c:pt>
                <c:pt idx="2046">
                  <c:v>128.94</c:v>
                </c:pt>
                <c:pt idx="2047">
                  <c:v>150</c:v>
                </c:pt>
                <c:pt idx="2048">
                  <c:v>146.38</c:v>
                </c:pt>
                <c:pt idx="2049">
                  <c:v>129.37</c:v>
                </c:pt>
                <c:pt idx="2050">
                  <c:v>118.92</c:v>
                </c:pt>
                <c:pt idx="2051">
                  <c:v>113</c:v>
                </c:pt>
                <c:pt idx="2052">
                  <c:v>109.11</c:v>
                </c:pt>
                <c:pt idx="2053">
                  <c:v>105.4</c:v>
                </c:pt>
                <c:pt idx="2054">
                  <c:v>102.59</c:v>
                </c:pt>
                <c:pt idx="2055">
                  <c:v>105.05</c:v>
                </c:pt>
                <c:pt idx="2056">
                  <c:v>112.44</c:v>
                </c:pt>
                <c:pt idx="2057">
                  <c:v>122.66</c:v>
                </c:pt>
                <c:pt idx="2058">
                  <c:v>138</c:v>
                </c:pt>
                <c:pt idx="2059">
                  <c:v>158.51</c:v>
                </c:pt>
                <c:pt idx="2060">
                  <c:v>154.94</c:v>
                </c:pt>
                <c:pt idx="2061">
                  <c:v>130.43</c:v>
                </c:pt>
                <c:pt idx="2062">
                  <c:v>118.69</c:v>
                </c:pt>
                <c:pt idx="2063">
                  <c:v>113.25</c:v>
                </c:pt>
                <c:pt idx="2064">
                  <c:v>101</c:v>
                </c:pt>
                <c:pt idx="2065">
                  <c:v>95.67</c:v>
                </c:pt>
                <c:pt idx="2066">
                  <c:v>94.98</c:v>
                </c:pt>
                <c:pt idx="2067">
                  <c:v>90.09</c:v>
                </c:pt>
                <c:pt idx="2068">
                  <c:v>90.09</c:v>
                </c:pt>
                <c:pt idx="2069">
                  <c:v>95.2</c:v>
                </c:pt>
                <c:pt idx="2070">
                  <c:v>122.46</c:v>
                </c:pt>
                <c:pt idx="2071">
                  <c:v>136</c:v>
                </c:pt>
                <c:pt idx="2072">
                  <c:v>134.69999999999999</c:v>
                </c:pt>
                <c:pt idx="2073">
                  <c:v>123.19</c:v>
                </c:pt>
                <c:pt idx="2074">
                  <c:v>109.23</c:v>
                </c:pt>
                <c:pt idx="2075">
                  <c:v>121.5</c:v>
                </c:pt>
                <c:pt idx="2076">
                  <c:v>121.5</c:v>
                </c:pt>
                <c:pt idx="2077">
                  <c:v>121.5</c:v>
                </c:pt>
                <c:pt idx="2078">
                  <c:v>121.5</c:v>
                </c:pt>
                <c:pt idx="2079">
                  <c:v>121.5</c:v>
                </c:pt>
                <c:pt idx="2080">
                  <c:v>150.22</c:v>
                </c:pt>
                <c:pt idx="2081">
                  <c:v>150.04</c:v>
                </c:pt>
                <c:pt idx="2082">
                  <c:v>150</c:v>
                </c:pt>
                <c:pt idx="2083">
                  <c:v>160</c:v>
                </c:pt>
                <c:pt idx="2084">
                  <c:v>163.95</c:v>
                </c:pt>
                <c:pt idx="2085">
                  <c:v>141.86000000000001</c:v>
                </c:pt>
                <c:pt idx="2086">
                  <c:v>137.12</c:v>
                </c:pt>
                <c:pt idx="2087">
                  <c:v>124.27</c:v>
                </c:pt>
                <c:pt idx="2088">
                  <c:v>114.15</c:v>
                </c:pt>
                <c:pt idx="2089">
                  <c:v>105.98</c:v>
                </c:pt>
                <c:pt idx="2090">
                  <c:v>98.05</c:v>
                </c:pt>
                <c:pt idx="2091">
                  <c:v>95.71</c:v>
                </c:pt>
                <c:pt idx="2092">
                  <c:v>95.66</c:v>
                </c:pt>
                <c:pt idx="2093">
                  <c:v>96.2</c:v>
                </c:pt>
                <c:pt idx="2094">
                  <c:v>103.8</c:v>
                </c:pt>
                <c:pt idx="2095">
                  <c:v>120.98</c:v>
                </c:pt>
                <c:pt idx="2096">
                  <c:v>122</c:v>
                </c:pt>
                <c:pt idx="2097">
                  <c:v>115.99</c:v>
                </c:pt>
                <c:pt idx="2098">
                  <c:v>95.66</c:v>
                </c:pt>
                <c:pt idx="2099">
                  <c:v>98.12</c:v>
                </c:pt>
                <c:pt idx="2100">
                  <c:v>94.88</c:v>
                </c:pt>
                <c:pt idx="2101">
                  <c:v>87.09</c:v>
                </c:pt>
                <c:pt idx="2102">
                  <c:v>84.16</c:v>
                </c:pt>
                <c:pt idx="2103">
                  <c:v>86.46</c:v>
                </c:pt>
                <c:pt idx="2104">
                  <c:v>89.27</c:v>
                </c:pt>
                <c:pt idx="2105">
                  <c:v>107.54</c:v>
                </c:pt>
                <c:pt idx="2106">
                  <c:v>127.33</c:v>
                </c:pt>
                <c:pt idx="2107">
                  <c:v>142.55000000000001</c:v>
                </c:pt>
                <c:pt idx="2108">
                  <c:v>142.4</c:v>
                </c:pt>
                <c:pt idx="2109">
                  <c:v>127.92</c:v>
                </c:pt>
                <c:pt idx="2110">
                  <c:v>122</c:v>
                </c:pt>
                <c:pt idx="2111">
                  <c:v>98.72</c:v>
                </c:pt>
                <c:pt idx="2112">
                  <c:v>104.78</c:v>
                </c:pt>
                <c:pt idx="2113">
                  <c:v>99.6</c:v>
                </c:pt>
                <c:pt idx="2114">
                  <c:v>95.35</c:v>
                </c:pt>
                <c:pt idx="2115">
                  <c:v>92.54</c:v>
                </c:pt>
                <c:pt idx="2116">
                  <c:v>92.04</c:v>
                </c:pt>
                <c:pt idx="2117">
                  <c:v>92.56</c:v>
                </c:pt>
                <c:pt idx="2118">
                  <c:v>93.81</c:v>
                </c:pt>
                <c:pt idx="2119">
                  <c:v>92.88</c:v>
                </c:pt>
                <c:pt idx="2120">
                  <c:v>93.44</c:v>
                </c:pt>
                <c:pt idx="2121">
                  <c:v>92.04</c:v>
                </c:pt>
                <c:pt idx="2122">
                  <c:v>88.68</c:v>
                </c:pt>
                <c:pt idx="2123">
                  <c:v>84.01</c:v>
                </c:pt>
                <c:pt idx="2124">
                  <c:v>90.01</c:v>
                </c:pt>
                <c:pt idx="2125">
                  <c:v>65.66</c:v>
                </c:pt>
                <c:pt idx="2126">
                  <c:v>60.06</c:v>
                </c:pt>
                <c:pt idx="2127">
                  <c:v>69.09</c:v>
                </c:pt>
                <c:pt idx="2128">
                  <c:v>84.9</c:v>
                </c:pt>
                <c:pt idx="2129">
                  <c:v>95.18</c:v>
                </c:pt>
                <c:pt idx="2130">
                  <c:v>127.45</c:v>
                </c:pt>
                <c:pt idx="2131">
                  <c:v>138.69</c:v>
                </c:pt>
                <c:pt idx="2132">
                  <c:v>139.07</c:v>
                </c:pt>
                <c:pt idx="2133">
                  <c:v>129.63</c:v>
                </c:pt>
                <c:pt idx="2134">
                  <c:v>122.99</c:v>
                </c:pt>
                <c:pt idx="2135">
                  <c:v>100.26</c:v>
                </c:pt>
                <c:pt idx="2136">
                  <c:v>105.32</c:v>
                </c:pt>
                <c:pt idx="2137">
                  <c:v>104.79</c:v>
                </c:pt>
                <c:pt idx="2138">
                  <c:v>101.85</c:v>
                </c:pt>
                <c:pt idx="2139">
                  <c:v>97.97</c:v>
                </c:pt>
                <c:pt idx="2140">
                  <c:v>100</c:v>
                </c:pt>
                <c:pt idx="2141">
                  <c:v>110</c:v>
                </c:pt>
                <c:pt idx="2142">
                  <c:v>135.97</c:v>
                </c:pt>
                <c:pt idx="2143">
                  <c:v>149.91999999999999</c:v>
                </c:pt>
                <c:pt idx="2144">
                  <c:v>150.19999999999999</c:v>
                </c:pt>
                <c:pt idx="2145">
                  <c:v>139.26</c:v>
                </c:pt>
                <c:pt idx="2146">
                  <c:v>128.04</c:v>
                </c:pt>
                <c:pt idx="2147">
                  <c:v>115.56</c:v>
                </c:pt>
                <c:pt idx="2148">
                  <c:v>132.41</c:v>
                </c:pt>
                <c:pt idx="2149">
                  <c:v>132.59</c:v>
                </c:pt>
                <c:pt idx="2150">
                  <c:v>105.49</c:v>
                </c:pt>
                <c:pt idx="2151">
                  <c:v>138.1</c:v>
                </c:pt>
                <c:pt idx="2152">
                  <c:v>134.19</c:v>
                </c:pt>
                <c:pt idx="2153">
                  <c:v>137.72999999999999</c:v>
                </c:pt>
                <c:pt idx="2154">
                  <c:v>150</c:v>
                </c:pt>
                <c:pt idx="2155">
                  <c:v>190.68</c:v>
                </c:pt>
                <c:pt idx="2156">
                  <c:v>181.72</c:v>
                </c:pt>
                <c:pt idx="2157">
                  <c:v>147.22</c:v>
                </c:pt>
                <c:pt idx="2158">
                  <c:v>132.66</c:v>
                </c:pt>
                <c:pt idx="2159">
                  <c:v>110.79</c:v>
                </c:pt>
                <c:pt idx="2160">
                  <c:v>110.72</c:v>
                </c:pt>
                <c:pt idx="2161">
                  <c:v>112</c:v>
                </c:pt>
                <c:pt idx="2162">
                  <c:v>108.52</c:v>
                </c:pt>
                <c:pt idx="2163">
                  <c:v>107.56</c:v>
                </c:pt>
                <c:pt idx="2164">
                  <c:v>107.63</c:v>
                </c:pt>
                <c:pt idx="2165">
                  <c:v>110.52</c:v>
                </c:pt>
                <c:pt idx="2166">
                  <c:v>141.96</c:v>
                </c:pt>
                <c:pt idx="2167">
                  <c:v>160.87</c:v>
                </c:pt>
                <c:pt idx="2168">
                  <c:v>164.44</c:v>
                </c:pt>
                <c:pt idx="2169">
                  <c:v>142.5</c:v>
                </c:pt>
                <c:pt idx="2170">
                  <c:v>134.51</c:v>
                </c:pt>
                <c:pt idx="2171">
                  <c:v>125.02</c:v>
                </c:pt>
                <c:pt idx="2172">
                  <c:v>130.5</c:v>
                </c:pt>
                <c:pt idx="2173">
                  <c:v>129.61000000000001</c:v>
                </c:pt>
                <c:pt idx="2174">
                  <c:v>133.04</c:v>
                </c:pt>
                <c:pt idx="2175">
                  <c:v>134.04</c:v>
                </c:pt>
                <c:pt idx="2176">
                  <c:v>113.07</c:v>
                </c:pt>
                <c:pt idx="2177">
                  <c:v>135.83000000000001</c:v>
                </c:pt>
                <c:pt idx="2178">
                  <c:v>145.9</c:v>
                </c:pt>
                <c:pt idx="2179">
                  <c:v>180</c:v>
                </c:pt>
                <c:pt idx="2180">
                  <c:v>164.01</c:v>
                </c:pt>
                <c:pt idx="2181">
                  <c:v>141.32</c:v>
                </c:pt>
                <c:pt idx="2182">
                  <c:v>126.5</c:v>
                </c:pt>
                <c:pt idx="2183">
                  <c:v>109.1</c:v>
                </c:pt>
                <c:pt idx="2184">
                  <c:v>115</c:v>
                </c:pt>
                <c:pt idx="2185">
                  <c:v>110</c:v>
                </c:pt>
                <c:pt idx="2186">
                  <c:v>106.62</c:v>
                </c:pt>
                <c:pt idx="2187">
                  <c:v>104.8</c:v>
                </c:pt>
                <c:pt idx="2188">
                  <c:v>107.38</c:v>
                </c:pt>
                <c:pt idx="2189">
                  <c:v>114.26</c:v>
                </c:pt>
                <c:pt idx="2190">
                  <c:v>145</c:v>
                </c:pt>
                <c:pt idx="2191">
                  <c:v>151.16</c:v>
                </c:pt>
                <c:pt idx="2192">
                  <c:v>149.96</c:v>
                </c:pt>
                <c:pt idx="2193">
                  <c:v>138</c:v>
                </c:pt>
                <c:pt idx="2194">
                  <c:v>124.17</c:v>
                </c:pt>
                <c:pt idx="2195">
                  <c:v>109.46</c:v>
                </c:pt>
                <c:pt idx="2196">
                  <c:v>109.1</c:v>
                </c:pt>
                <c:pt idx="2197">
                  <c:v>109.08</c:v>
                </c:pt>
                <c:pt idx="2198">
                  <c:v>109.07</c:v>
                </c:pt>
                <c:pt idx="2199">
                  <c:v>109.08</c:v>
                </c:pt>
                <c:pt idx="2200">
                  <c:v>117.52</c:v>
                </c:pt>
                <c:pt idx="2201">
                  <c:v>136.03</c:v>
                </c:pt>
                <c:pt idx="2202">
                  <c:v>148.68</c:v>
                </c:pt>
                <c:pt idx="2203">
                  <c:v>165.78</c:v>
                </c:pt>
                <c:pt idx="2204">
                  <c:v>152.36000000000001</c:v>
                </c:pt>
                <c:pt idx="2205">
                  <c:v>137.11000000000001</c:v>
                </c:pt>
                <c:pt idx="2206">
                  <c:v>125.01</c:v>
                </c:pt>
                <c:pt idx="2207">
                  <c:v>110.54</c:v>
                </c:pt>
                <c:pt idx="2208">
                  <c:v>107.73</c:v>
                </c:pt>
                <c:pt idx="2209">
                  <c:v>107.72</c:v>
                </c:pt>
                <c:pt idx="2210">
                  <c:v>105.03</c:v>
                </c:pt>
                <c:pt idx="2211">
                  <c:v>101.88</c:v>
                </c:pt>
                <c:pt idx="2212">
                  <c:v>103.16</c:v>
                </c:pt>
                <c:pt idx="2213">
                  <c:v>109.02</c:v>
                </c:pt>
                <c:pt idx="2214">
                  <c:v>138.38</c:v>
                </c:pt>
                <c:pt idx="2215">
                  <c:v>148.05000000000001</c:v>
                </c:pt>
                <c:pt idx="2216">
                  <c:v>149.43</c:v>
                </c:pt>
                <c:pt idx="2217">
                  <c:v>144.99</c:v>
                </c:pt>
                <c:pt idx="2218">
                  <c:v>137.66</c:v>
                </c:pt>
                <c:pt idx="2219">
                  <c:v>132</c:v>
                </c:pt>
                <c:pt idx="2220">
                  <c:v>130</c:v>
                </c:pt>
                <c:pt idx="2221">
                  <c:v>132</c:v>
                </c:pt>
                <c:pt idx="2222">
                  <c:v>132</c:v>
                </c:pt>
                <c:pt idx="2223">
                  <c:v>132</c:v>
                </c:pt>
                <c:pt idx="2224">
                  <c:v>137</c:v>
                </c:pt>
                <c:pt idx="2225">
                  <c:v>145.97999999999999</c:v>
                </c:pt>
                <c:pt idx="2226">
                  <c:v>157.69999999999999</c:v>
                </c:pt>
                <c:pt idx="2227">
                  <c:v>174.23</c:v>
                </c:pt>
                <c:pt idx="2228">
                  <c:v>168.48</c:v>
                </c:pt>
                <c:pt idx="2229">
                  <c:v>148</c:v>
                </c:pt>
                <c:pt idx="2230">
                  <c:v>139.86000000000001</c:v>
                </c:pt>
                <c:pt idx="2231">
                  <c:v>124.11</c:v>
                </c:pt>
                <c:pt idx="2232">
                  <c:v>119.01</c:v>
                </c:pt>
                <c:pt idx="2233">
                  <c:v>114.43</c:v>
                </c:pt>
                <c:pt idx="2234">
                  <c:v>113.88</c:v>
                </c:pt>
                <c:pt idx="2235">
                  <c:v>111.67</c:v>
                </c:pt>
                <c:pt idx="2236">
                  <c:v>113.82</c:v>
                </c:pt>
                <c:pt idx="2237">
                  <c:v>117.58</c:v>
                </c:pt>
                <c:pt idx="2238">
                  <c:v>145.44999999999999</c:v>
                </c:pt>
                <c:pt idx="2239">
                  <c:v>158.07</c:v>
                </c:pt>
                <c:pt idx="2240">
                  <c:v>162.01</c:v>
                </c:pt>
                <c:pt idx="2241">
                  <c:v>156.66</c:v>
                </c:pt>
                <c:pt idx="2242">
                  <c:v>149.22</c:v>
                </c:pt>
                <c:pt idx="2243">
                  <c:v>144.22</c:v>
                </c:pt>
                <c:pt idx="2244">
                  <c:v>140</c:v>
                </c:pt>
                <c:pt idx="2245">
                  <c:v>128</c:v>
                </c:pt>
                <c:pt idx="2246">
                  <c:v>120.52</c:v>
                </c:pt>
                <c:pt idx="2247">
                  <c:v>130.61000000000001</c:v>
                </c:pt>
                <c:pt idx="2248">
                  <c:v>145.03</c:v>
                </c:pt>
                <c:pt idx="2249">
                  <c:v>151.91</c:v>
                </c:pt>
                <c:pt idx="2250">
                  <c:v>159.18</c:v>
                </c:pt>
                <c:pt idx="2251">
                  <c:v>159.58000000000001</c:v>
                </c:pt>
                <c:pt idx="2252">
                  <c:v>159.31</c:v>
                </c:pt>
                <c:pt idx="2253">
                  <c:v>148.63999999999999</c:v>
                </c:pt>
                <c:pt idx="2254">
                  <c:v>141.52000000000001</c:v>
                </c:pt>
                <c:pt idx="2255">
                  <c:v>132.66</c:v>
                </c:pt>
                <c:pt idx="2256">
                  <c:v>140.16</c:v>
                </c:pt>
                <c:pt idx="2257">
                  <c:v>129.77000000000001</c:v>
                </c:pt>
                <c:pt idx="2258">
                  <c:v>115.96</c:v>
                </c:pt>
                <c:pt idx="2259">
                  <c:v>109.82</c:v>
                </c:pt>
                <c:pt idx="2260">
                  <c:v>110.02</c:v>
                </c:pt>
                <c:pt idx="2261">
                  <c:v>111.21</c:v>
                </c:pt>
                <c:pt idx="2262">
                  <c:v>130.06</c:v>
                </c:pt>
                <c:pt idx="2263">
                  <c:v>136.12</c:v>
                </c:pt>
                <c:pt idx="2264">
                  <c:v>143.46</c:v>
                </c:pt>
                <c:pt idx="2265">
                  <c:v>145.03</c:v>
                </c:pt>
                <c:pt idx="2266">
                  <c:v>141.32</c:v>
                </c:pt>
                <c:pt idx="2267">
                  <c:v>133.68</c:v>
                </c:pt>
                <c:pt idx="2268">
                  <c:v>122.02</c:v>
                </c:pt>
                <c:pt idx="2269">
                  <c:v>119</c:v>
                </c:pt>
                <c:pt idx="2270">
                  <c:v>110.03</c:v>
                </c:pt>
                <c:pt idx="2271">
                  <c:v>119</c:v>
                </c:pt>
                <c:pt idx="2272">
                  <c:v>114.96</c:v>
                </c:pt>
                <c:pt idx="2273">
                  <c:v>129.19999999999999</c:v>
                </c:pt>
                <c:pt idx="2274">
                  <c:v>146.97999999999999</c:v>
                </c:pt>
                <c:pt idx="2275">
                  <c:v>155.63999999999999</c:v>
                </c:pt>
                <c:pt idx="2276">
                  <c:v>153.9</c:v>
                </c:pt>
                <c:pt idx="2277">
                  <c:v>145.03</c:v>
                </c:pt>
                <c:pt idx="2278">
                  <c:v>138.68</c:v>
                </c:pt>
                <c:pt idx="2279">
                  <c:v>121.08</c:v>
                </c:pt>
                <c:pt idx="2280">
                  <c:v>108.64</c:v>
                </c:pt>
                <c:pt idx="2281">
                  <c:v>101.86</c:v>
                </c:pt>
                <c:pt idx="2282">
                  <c:v>99.64</c:v>
                </c:pt>
                <c:pt idx="2283">
                  <c:v>96.06</c:v>
                </c:pt>
                <c:pt idx="2284">
                  <c:v>97.57</c:v>
                </c:pt>
                <c:pt idx="2285">
                  <c:v>97.64</c:v>
                </c:pt>
                <c:pt idx="2286">
                  <c:v>97.53</c:v>
                </c:pt>
                <c:pt idx="2287">
                  <c:v>101.34</c:v>
                </c:pt>
                <c:pt idx="2288">
                  <c:v>106.41</c:v>
                </c:pt>
                <c:pt idx="2289">
                  <c:v>107.17</c:v>
                </c:pt>
                <c:pt idx="2290">
                  <c:v>101.92</c:v>
                </c:pt>
                <c:pt idx="2291">
                  <c:v>102.38</c:v>
                </c:pt>
                <c:pt idx="2292">
                  <c:v>99.96</c:v>
                </c:pt>
                <c:pt idx="2293">
                  <c:v>81.069999999999993</c:v>
                </c:pt>
                <c:pt idx="2294">
                  <c:v>69.680000000000007</c:v>
                </c:pt>
                <c:pt idx="2295">
                  <c:v>81.27</c:v>
                </c:pt>
                <c:pt idx="2296">
                  <c:v>98.56</c:v>
                </c:pt>
                <c:pt idx="2297">
                  <c:v>103.09</c:v>
                </c:pt>
                <c:pt idx="2298">
                  <c:v>136.37</c:v>
                </c:pt>
                <c:pt idx="2299">
                  <c:v>150</c:v>
                </c:pt>
                <c:pt idx="2300">
                  <c:v>155.81</c:v>
                </c:pt>
                <c:pt idx="2301">
                  <c:v>140.02000000000001</c:v>
                </c:pt>
                <c:pt idx="2302">
                  <c:v>129.07</c:v>
                </c:pt>
                <c:pt idx="2303">
                  <c:v>111.18</c:v>
                </c:pt>
                <c:pt idx="2304">
                  <c:v>113.01</c:v>
                </c:pt>
                <c:pt idx="2305">
                  <c:v>108.2</c:v>
                </c:pt>
                <c:pt idx="2306">
                  <c:v>103.92</c:v>
                </c:pt>
                <c:pt idx="2307">
                  <c:v>103.79</c:v>
                </c:pt>
                <c:pt idx="2308">
                  <c:v>104.85</c:v>
                </c:pt>
                <c:pt idx="2309">
                  <c:v>110.01</c:v>
                </c:pt>
                <c:pt idx="2310">
                  <c:v>152.08000000000001</c:v>
                </c:pt>
                <c:pt idx="2311">
                  <c:v>160.93</c:v>
                </c:pt>
                <c:pt idx="2312">
                  <c:v>166.71</c:v>
                </c:pt>
                <c:pt idx="2313">
                  <c:v>157</c:v>
                </c:pt>
                <c:pt idx="2314">
                  <c:v>147.93</c:v>
                </c:pt>
                <c:pt idx="2315">
                  <c:v>143.27000000000001</c:v>
                </c:pt>
                <c:pt idx="2316">
                  <c:v>140.51</c:v>
                </c:pt>
                <c:pt idx="2317">
                  <c:v>140.51</c:v>
                </c:pt>
                <c:pt idx="2318">
                  <c:v>143.27000000000001</c:v>
                </c:pt>
                <c:pt idx="2319">
                  <c:v>147.16</c:v>
                </c:pt>
                <c:pt idx="2320">
                  <c:v>150.93</c:v>
                </c:pt>
                <c:pt idx="2321">
                  <c:v>159.09</c:v>
                </c:pt>
                <c:pt idx="2322">
                  <c:v>183.45</c:v>
                </c:pt>
                <c:pt idx="2323">
                  <c:v>200.88</c:v>
                </c:pt>
                <c:pt idx="2324">
                  <c:v>193.21</c:v>
                </c:pt>
                <c:pt idx="2325">
                  <c:v>160.91</c:v>
                </c:pt>
                <c:pt idx="2326">
                  <c:v>147.15</c:v>
                </c:pt>
                <c:pt idx="2327">
                  <c:v>131.18</c:v>
                </c:pt>
                <c:pt idx="2328">
                  <c:v>122.23</c:v>
                </c:pt>
                <c:pt idx="2329">
                  <c:v>121.59</c:v>
                </c:pt>
                <c:pt idx="2330">
                  <c:v>113.83</c:v>
                </c:pt>
                <c:pt idx="2331">
                  <c:v>107.84</c:v>
                </c:pt>
                <c:pt idx="2332">
                  <c:v>110.03</c:v>
                </c:pt>
                <c:pt idx="2333">
                  <c:v>122.03</c:v>
                </c:pt>
                <c:pt idx="2334">
                  <c:v>155.51</c:v>
                </c:pt>
                <c:pt idx="2335">
                  <c:v>166.24</c:v>
                </c:pt>
                <c:pt idx="2336">
                  <c:v>172.69</c:v>
                </c:pt>
                <c:pt idx="2337">
                  <c:v>162.9</c:v>
                </c:pt>
                <c:pt idx="2338">
                  <c:v>152.15</c:v>
                </c:pt>
                <c:pt idx="2339">
                  <c:v>152.6</c:v>
                </c:pt>
                <c:pt idx="2340">
                  <c:v>147.32</c:v>
                </c:pt>
                <c:pt idx="2341">
                  <c:v>146.33000000000001</c:v>
                </c:pt>
                <c:pt idx="2342">
                  <c:v>142.97</c:v>
                </c:pt>
                <c:pt idx="2343">
                  <c:v>151.16</c:v>
                </c:pt>
                <c:pt idx="2344">
                  <c:v>158.72</c:v>
                </c:pt>
                <c:pt idx="2345">
                  <c:v>168</c:v>
                </c:pt>
                <c:pt idx="2346">
                  <c:v>184.55</c:v>
                </c:pt>
                <c:pt idx="2347">
                  <c:v>188.2</c:v>
                </c:pt>
                <c:pt idx="2348">
                  <c:v>174.25</c:v>
                </c:pt>
                <c:pt idx="2349">
                  <c:v>155.4</c:v>
                </c:pt>
                <c:pt idx="2350">
                  <c:v>144.65</c:v>
                </c:pt>
                <c:pt idx="2351">
                  <c:v>120.12</c:v>
                </c:pt>
                <c:pt idx="2352">
                  <c:v>135.08000000000001</c:v>
                </c:pt>
                <c:pt idx="2353">
                  <c:v>133.4</c:v>
                </c:pt>
                <c:pt idx="2354">
                  <c:v>128.94999999999999</c:v>
                </c:pt>
                <c:pt idx="2355">
                  <c:v>123.1</c:v>
                </c:pt>
                <c:pt idx="2356">
                  <c:v>128.01</c:v>
                </c:pt>
                <c:pt idx="2357">
                  <c:v>137.01</c:v>
                </c:pt>
                <c:pt idx="2358">
                  <c:v>172.23</c:v>
                </c:pt>
                <c:pt idx="2359">
                  <c:v>180.24</c:v>
                </c:pt>
                <c:pt idx="2360">
                  <c:v>192.11</c:v>
                </c:pt>
                <c:pt idx="2361">
                  <c:v>191.32</c:v>
                </c:pt>
                <c:pt idx="2362">
                  <c:v>187.42</c:v>
                </c:pt>
                <c:pt idx="2363">
                  <c:v>180.8</c:v>
                </c:pt>
                <c:pt idx="2364">
                  <c:v>180</c:v>
                </c:pt>
                <c:pt idx="2365">
                  <c:v>175.74</c:v>
                </c:pt>
                <c:pt idx="2366">
                  <c:v>175.76</c:v>
                </c:pt>
                <c:pt idx="2367">
                  <c:v>179.09</c:v>
                </c:pt>
                <c:pt idx="2368">
                  <c:v>180.25</c:v>
                </c:pt>
                <c:pt idx="2369">
                  <c:v>190</c:v>
                </c:pt>
                <c:pt idx="2370">
                  <c:v>192.78</c:v>
                </c:pt>
                <c:pt idx="2371">
                  <c:v>200</c:v>
                </c:pt>
                <c:pt idx="2372">
                  <c:v>197.41</c:v>
                </c:pt>
                <c:pt idx="2373">
                  <c:v>176.78</c:v>
                </c:pt>
                <c:pt idx="2374">
                  <c:v>163.82</c:v>
                </c:pt>
                <c:pt idx="2375">
                  <c:v>153.02000000000001</c:v>
                </c:pt>
                <c:pt idx="2376">
                  <c:v>131.44999999999999</c:v>
                </c:pt>
                <c:pt idx="2377">
                  <c:v>129.4</c:v>
                </c:pt>
                <c:pt idx="2378">
                  <c:v>122.78</c:v>
                </c:pt>
                <c:pt idx="2379">
                  <c:v>116.26</c:v>
                </c:pt>
                <c:pt idx="2380">
                  <c:v>115.19</c:v>
                </c:pt>
                <c:pt idx="2381">
                  <c:v>135.03</c:v>
                </c:pt>
                <c:pt idx="2382">
                  <c:v>175.57</c:v>
                </c:pt>
                <c:pt idx="2383">
                  <c:v>194</c:v>
                </c:pt>
                <c:pt idx="2384">
                  <c:v>197.81</c:v>
                </c:pt>
                <c:pt idx="2385">
                  <c:v>193.91</c:v>
                </c:pt>
                <c:pt idx="2386">
                  <c:v>186.68</c:v>
                </c:pt>
                <c:pt idx="2387">
                  <c:v>183.73</c:v>
                </c:pt>
                <c:pt idx="2388">
                  <c:v>180.77</c:v>
                </c:pt>
                <c:pt idx="2389">
                  <c:v>169.07</c:v>
                </c:pt>
                <c:pt idx="2390">
                  <c:v>170.02</c:v>
                </c:pt>
                <c:pt idx="2391">
                  <c:v>174.96</c:v>
                </c:pt>
                <c:pt idx="2392">
                  <c:v>174.94</c:v>
                </c:pt>
                <c:pt idx="2393">
                  <c:v>178.71</c:v>
                </c:pt>
                <c:pt idx="2394">
                  <c:v>188.11</c:v>
                </c:pt>
                <c:pt idx="2395">
                  <c:v>197.59</c:v>
                </c:pt>
                <c:pt idx="2396">
                  <c:v>198.02</c:v>
                </c:pt>
                <c:pt idx="2397">
                  <c:v>179.78</c:v>
                </c:pt>
                <c:pt idx="2398">
                  <c:v>170.42</c:v>
                </c:pt>
                <c:pt idx="2399">
                  <c:v>138.1</c:v>
                </c:pt>
                <c:pt idx="2400">
                  <c:v>131.54</c:v>
                </c:pt>
                <c:pt idx="2401">
                  <c:v>127.07</c:v>
                </c:pt>
                <c:pt idx="2402">
                  <c:v>125.08</c:v>
                </c:pt>
                <c:pt idx="2403">
                  <c:v>119.05</c:v>
                </c:pt>
                <c:pt idx="2404">
                  <c:v>125.92</c:v>
                </c:pt>
                <c:pt idx="2405">
                  <c:v>134.87</c:v>
                </c:pt>
                <c:pt idx="2406">
                  <c:v>169.27</c:v>
                </c:pt>
                <c:pt idx="2407">
                  <c:v>181.97</c:v>
                </c:pt>
                <c:pt idx="2408">
                  <c:v>188.17</c:v>
                </c:pt>
                <c:pt idx="2409">
                  <c:v>182.86</c:v>
                </c:pt>
                <c:pt idx="2410">
                  <c:v>175.33</c:v>
                </c:pt>
                <c:pt idx="2411">
                  <c:v>167.13</c:v>
                </c:pt>
                <c:pt idx="2412">
                  <c:v>162.1</c:v>
                </c:pt>
                <c:pt idx="2413">
                  <c:v>140.66</c:v>
                </c:pt>
                <c:pt idx="2414">
                  <c:v>140.66</c:v>
                </c:pt>
                <c:pt idx="2415">
                  <c:v>140.66</c:v>
                </c:pt>
                <c:pt idx="2416">
                  <c:v>140.66</c:v>
                </c:pt>
                <c:pt idx="2417">
                  <c:v>165.53</c:v>
                </c:pt>
                <c:pt idx="2418">
                  <c:v>181.94</c:v>
                </c:pt>
                <c:pt idx="2419">
                  <c:v>187.9</c:v>
                </c:pt>
                <c:pt idx="2420">
                  <c:v>185.2</c:v>
                </c:pt>
                <c:pt idx="2421">
                  <c:v>179.04</c:v>
                </c:pt>
                <c:pt idx="2422">
                  <c:v>171.27</c:v>
                </c:pt>
                <c:pt idx="2423">
                  <c:v>153.91999999999999</c:v>
                </c:pt>
                <c:pt idx="2424">
                  <c:v>149.59</c:v>
                </c:pt>
                <c:pt idx="2425">
                  <c:v>130.63999999999999</c:v>
                </c:pt>
                <c:pt idx="2426">
                  <c:v>125.43</c:v>
                </c:pt>
                <c:pt idx="2427">
                  <c:v>120.62</c:v>
                </c:pt>
                <c:pt idx="2428">
                  <c:v>115.02</c:v>
                </c:pt>
                <c:pt idx="2429">
                  <c:v>117.01</c:v>
                </c:pt>
                <c:pt idx="2430">
                  <c:v>127.06</c:v>
                </c:pt>
                <c:pt idx="2431">
                  <c:v>149.09</c:v>
                </c:pt>
                <c:pt idx="2432">
                  <c:v>162.5</c:v>
                </c:pt>
                <c:pt idx="2433">
                  <c:v>155.09</c:v>
                </c:pt>
                <c:pt idx="2434">
                  <c:v>132.88</c:v>
                </c:pt>
                <c:pt idx="2435">
                  <c:v>149.82</c:v>
                </c:pt>
                <c:pt idx="2436">
                  <c:v>135.08000000000001</c:v>
                </c:pt>
                <c:pt idx="2437">
                  <c:v>135.06</c:v>
                </c:pt>
                <c:pt idx="2438">
                  <c:v>135.01</c:v>
                </c:pt>
                <c:pt idx="2439">
                  <c:v>124.93</c:v>
                </c:pt>
                <c:pt idx="2440">
                  <c:v>135.05000000000001</c:v>
                </c:pt>
                <c:pt idx="2441">
                  <c:v>136.81</c:v>
                </c:pt>
                <c:pt idx="2442">
                  <c:v>169.97</c:v>
                </c:pt>
                <c:pt idx="2443">
                  <c:v>179.91</c:v>
                </c:pt>
                <c:pt idx="2444">
                  <c:v>178.97</c:v>
                </c:pt>
                <c:pt idx="2445">
                  <c:v>157</c:v>
                </c:pt>
                <c:pt idx="2446">
                  <c:v>125.99</c:v>
                </c:pt>
                <c:pt idx="2447">
                  <c:v>135.04</c:v>
                </c:pt>
                <c:pt idx="2448">
                  <c:v>83.62</c:v>
                </c:pt>
                <c:pt idx="2449">
                  <c:v>81</c:v>
                </c:pt>
                <c:pt idx="2450">
                  <c:v>78.09</c:v>
                </c:pt>
                <c:pt idx="2451">
                  <c:v>77.040000000000006</c:v>
                </c:pt>
                <c:pt idx="2452">
                  <c:v>72.819999999999993</c:v>
                </c:pt>
                <c:pt idx="2453">
                  <c:v>75.790000000000006</c:v>
                </c:pt>
                <c:pt idx="2454">
                  <c:v>76.95</c:v>
                </c:pt>
                <c:pt idx="2455">
                  <c:v>77.69</c:v>
                </c:pt>
                <c:pt idx="2456">
                  <c:v>120.1</c:v>
                </c:pt>
                <c:pt idx="2457">
                  <c:v>120.1</c:v>
                </c:pt>
                <c:pt idx="2458">
                  <c:v>120.1</c:v>
                </c:pt>
                <c:pt idx="2459">
                  <c:v>125.1</c:v>
                </c:pt>
                <c:pt idx="2460">
                  <c:v>125.1</c:v>
                </c:pt>
                <c:pt idx="2461">
                  <c:v>95.05</c:v>
                </c:pt>
                <c:pt idx="2462">
                  <c:v>74.16</c:v>
                </c:pt>
                <c:pt idx="2463">
                  <c:v>78.099999999999994</c:v>
                </c:pt>
                <c:pt idx="2464">
                  <c:v>83.75</c:v>
                </c:pt>
                <c:pt idx="2465">
                  <c:v>120.1</c:v>
                </c:pt>
                <c:pt idx="2466">
                  <c:v>158.36000000000001</c:v>
                </c:pt>
                <c:pt idx="2467">
                  <c:v>167.66</c:v>
                </c:pt>
                <c:pt idx="2468">
                  <c:v>170.63</c:v>
                </c:pt>
                <c:pt idx="2469">
                  <c:v>155.84</c:v>
                </c:pt>
                <c:pt idx="2470">
                  <c:v>135.06</c:v>
                </c:pt>
                <c:pt idx="2471">
                  <c:v>120.1</c:v>
                </c:pt>
                <c:pt idx="2472">
                  <c:v>102.11</c:v>
                </c:pt>
                <c:pt idx="2473">
                  <c:v>96.04</c:v>
                </c:pt>
                <c:pt idx="2474">
                  <c:v>98.74</c:v>
                </c:pt>
                <c:pt idx="2475">
                  <c:v>98.56</c:v>
                </c:pt>
                <c:pt idx="2476">
                  <c:v>93.87</c:v>
                </c:pt>
                <c:pt idx="2477">
                  <c:v>118.2</c:v>
                </c:pt>
                <c:pt idx="2478">
                  <c:v>161.33000000000001</c:v>
                </c:pt>
                <c:pt idx="2479">
                  <c:v>179.52</c:v>
                </c:pt>
                <c:pt idx="2480">
                  <c:v>188.64</c:v>
                </c:pt>
                <c:pt idx="2481">
                  <c:v>180</c:v>
                </c:pt>
                <c:pt idx="2482">
                  <c:v>172.67</c:v>
                </c:pt>
                <c:pt idx="2483">
                  <c:v>164</c:v>
                </c:pt>
                <c:pt idx="2484">
                  <c:v>155</c:v>
                </c:pt>
                <c:pt idx="2485">
                  <c:v>149.76</c:v>
                </c:pt>
                <c:pt idx="2486">
                  <c:v>154.52000000000001</c:v>
                </c:pt>
                <c:pt idx="2487">
                  <c:v>153.19</c:v>
                </c:pt>
                <c:pt idx="2488">
                  <c:v>163.93</c:v>
                </c:pt>
                <c:pt idx="2489">
                  <c:v>172.33</c:v>
                </c:pt>
                <c:pt idx="2490">
                  <c:v>179.98</c:v>
                </c:pt>
                <c:pt idx="2491">
                  <c:v>205</c:v>
                </c:pt>
                <c:pt idx="2492">
                  <c:v>190.15</c:v>
                </c:pt>
                <c:pt idx="2493">
                  <c:v>171.15</c:v>
                </c:pt>
                <c:pt idx="2494">
                  <c:v>154.53</c:v>
                </c:pt>
                <c:pt idx="2495">
                  <c:v>133.47999999999999</c:v>
                </c:pt>
                <c:pt idx="2496">
                  <c:v>130.12</c:v>
                </c:pt>
                <c:pt idx="2497">
                  <c:v>128.01</c:v>
                </c:pt>
                <c:pt idx="2498">
                  <c:v>121.34</c:v>
                </c:pt>
                <c:pt idx="2499">
                  <c:v>114.94</c:v>
                </c:pt>
                <c:pt idx="2500">
                  <c:v>119.04</c:v>
                </c:pt>
                <c:pt idx="2501">
                  <c:v>131.01</c:v>
                </c:pt>
                <c:pt idx="2502">
                  <c:v>167.6</c:v>
                </c:pt>
                <c:pt idx="2503">
                  <c:v>188.95</c:v>
                </c:pt>
                <c:pt idx="2504">
                  <c:v>190</c:v>
                </c:pt>
                <c:pt idx="2505">
                  <c:v>176.92</c:v>
                </c:pt>
                <c:pt idx="2506">
                  <c:v>160.1</c:v>
                </c:pt>
                <c:pt idx="2507">
                  <c:v>151.80000000000001</c:v>
                </c:pt>
                <c:pt idx="2508">
                  <c:v>145.06</c:v>
                </c:pt>
                <c:pt idx="2509">
                  <c:v>132.5</c:v>
                </c:pt>
                <c:pt idx="2510">
                  <c:v>129.71</c:v>
                </c:pt>
                <c:pt idx="2511">
                  <c:v>128.53</c:v>
                </c:pt>
                <c:pt idx="2512">
                  <c:v>132.5</c:v>
                </c:pt>
                <c:pt idx="2513">
                  <c:v>164.82</c:v>
                </c:pt>
                <c:pt idx="2514">
                  <c:v>174.88</c:v>
                </c:pt>
                <c:pt idx="2515">
                  <c:v>189.99</c:v>
                </c:pt>
                <c:pt idx="2516">
                  <c:v>182.87</c:v>
                </c:pt>
                <c:pt idx="2517">
                  <c:v>163.08000000000001</c:v>
                </c:pt>
                <c:pt idx="2518">
                  <c:v>141.30000000000001</c:v>
                </c:pt>
                <c:pt idx="2519">
                  <c:v>131.18</c:v>
                </c:pt>
                <c:pt idx="2520">
                  <c:v>115.01</c:v>
                </c:pt>
                <c:pt idx="2521">
                  <c:v>101.36</c:v>
                </c:pt>
                <c:pt idx="2522">
                  <c:v>97.51</c:v>
                </c:pt>
                <c:pt idx="2523">
                  <c:v>94.6</c:v>
                </c:pt>
                <c:pt idx="2524">
                  <c:v>100.04</c:v>
                </c:pt>
                <c:pt idx="2525">
                  <c:v>119.09</c:v>
                </c:pt>
                <c:pt idx="2526">
                  <c:v>179.07</c:v>
                </c:pt>
                <c:pt idx="2527">
                  <c:v>200</c:v>
                </c:pt>
                <c:pt idx="2528">
                  <c:v>213.29</c:v>
                </c:pt>
                <c:pt idx="2529">
                  <c:v>194.05</c:v>
                </c:pt>
                <c:pt idx="2530">
                  <c:v>185</c:v>
                </c:pt>
                <c:pt idx="2531">
                  <c:v>179.15</c:v>
                </c:pt>
                <c:pt idx="2532">
                  <c:v>170</c:v>
                </c:pt>
                <c:pt idx="2533">
                  <c:v>170</c:v>
                </c:pt>
                <c:pt idx="2534">
                  <c:v>180.31</c:v>
                </c:pt>
                <c:pt idx="2535">
                  <c:v>185</c:v>
                </c:pt>
                <c:pt idx="2536">
                  <c:v>185.32</c:v>
                </c:pt>
                <c:pt idx="2537">
                  <c:v>187.32</c:v>
                </c:pt>
                <c:pt idx="2538">
                  <c:v>199.32</c:v>
                </c:pt>
                <c:pt idx="2539">
                  <c:v>250</c:v>
                </c:pt>
                <c:pt idx="2540">
                  <c:v>204</c:v>
                </c:pt>
                <c:pt idx="2541">
                  <c:v>190.07</c:v>
                </c:pt>
                <c:pt idx="2542">
                  <c:v>120.08</c:v>
                </c:pt>
                <c:pt idx="2543">
                  <c:v>115</c:v>
                </c:pt>
                <c:pt idx="2544">
                  <c:v>111.28</c:v>
                </c:pt>
                <c:pt idx="2545">
                  <c:v>98.41</c:v>
                </c:pt>
                <c:pt idx="2546">
                  <c:v>84.23</c:v>
                </c:pt>
                <c:pt idx="2547">
                  <c:v>75.319999999999993</c:v>
                </c:pt>
                <c:pt idx="2548">
                  <c:v>70.06</c:v>
                </c:pt>
                <c:pt idx="2549">
                  <c:v>78.91</c:v>
                </c:pt>
                <c:pt idx="2550">
                  <c:v>120.02</c:v>
                </c:pt>
                <c:pt idx="2551">
                  <c:v>161.97999999999999</c:v>
                </c:pt>
                <c:pt idx="2552">
                  <c:v>180</c:v>
                </c:pt>
                <c:pt idx="2553">
                  <c:v>175</c:v>
                </c:pt>
                <c:pt idx="2554">
                  <c:v>177.31</c:v>
                </c:pt>
                <c:pt idx="2555">
                  <c:v>163.91</c:v>
                </c:pt>
                <c:pt idx="2556">
                  <c:v>158.99</c:v>
                </c:pt>
                <c:pt idx="2557">
                  <c:v>157.21</c:v>
                </c:pt>
                <c:pt idx="2558">
                  <c:v>163.99</c:v>
                </c:pt>
                <c:pt idx="2559">
                  <c:v>175.27</c:v>
                </c:pt>
                <c:pt idx="2560">
                  <c:v>185</c:v>
                </c:pt>
                <c:pt idx="2561">
                  <c:v>171.15</c:v>
                </c:pt>
                <c:pt idx="2562">
                  <c:v>188.49</c:v>
                </c:pt>
                <c:pt idx="2563">
                  <c:v>230</c:v>
                </c:pt>
                <c:pt idx="2564">
                  <c:v>204</c:v>
                </c:pt>
                <c:pt idx="2565">
                  <c:v>181.67</c:v>
                </c:pt>
                <c:pt idx="2566">
                  <c:v>175</c:v>
                </c:pt>
                <c:pt idx="2567">
                  <c:v>163.91</c:v>
                </c:pt>
                <c:pt idx="2568">
                  <c:v>105</c:v>
                </c:pt>
                <c:pt idx="2569">
                  <c:v>74.23</c:v>
                </c:pt>
                <c:pt idx="2570">
                  <c:v>73.28</c:v>
                </c:pt>
                <c:pt idx="2571">
                  <c:v>67.97</c:v>
                </c:pt>
                <c:pt idx="2572">
                  <c:v>72.53</c:v>
                </c:pt>
                <c:pt idx="2573">
                  <c:v>89.66</c:v>
                </c:pt>
                <c:pt idx="2574">
                  <c:v>150.1</c:v>
                </c:pt>
                <c:pt idx="2575">
                  <c:v>173.54</c:v>
                </c:pt>
                <c:pt idx="2576">
                  <c:v>178.4</c:v>
                </c:pt>
                <c:pt idx="2577">
                  <c:v>158.91</c:v>
                </c:pt>
                <c:pt idx="2578">
                  <c:v>140.01</c:v>
                </c:pt>
                <c:pt idx="2579">
                  <c:v>161.1</c:v>
                </c:pt>
                <c:pt idx="2580">
                  <c:v>168</c:v>
                </c:pt>
                <c:pt idx="2581">
                  <c:v>160.04</c:v>
                </c:pt>
                <c:pt idx="2582">
                  <c:v>120.14</c:v>
                </c:pt>
                <c:pt idx="2583">
                  <c:v>151.63999999999999</c:v>
                </c:pt>
                <c:pt idx="2584">
                  <c:v>154.65</c:v>
                </c:pt>
                <c:pt idx="2585">
                  <c:v>127.43</c:v>
                </c:pt>
                <c:pt idx="2586">
                  <c:v>166.3</c:v>
                </c:pt>
                <c:pt idx="2587">
                  <c:v>181.42</c:v>
                </c:pt>
                <c:pt idx="2588">
                  <c:v>161.06</c:v>
                </c:pt>
                <c:pt idx="2589">
                  <c:v>127.21</c:v>
                </c:pt>
                <c:pt idx="2590">
                  <c:v>120.03</c:v>
                </c:pt>
                <c:pt idx="2591">
                  <c:v>106.1</c:v>
                </c:pt>
                <c:pt idx="2592">
                  <c:v>180.1</c:v>
                </c:pt>
                <c:pt idx="2593">
                  <c:v>166.01</c:v>
                </c:pt>
                <c:pt idx="2594">
                  <c:v>114.06</c:v>
                </c:pt>
                <c:pt idx="2595">
                  <c:v>114.44</c:v>
                </c:pt>
                <c:pt idx="2596">
                  <c:v>122.9</c:v>
                </c:pt>
                <c:pt idx="2597">
                  <c:v>162.5</c:v>
                </c:pt>
                <c:pt idx="2598">
                  <c:v>178.14</c:v>
                </c:pt>
                <c:pt idx="2599">
                  <c:v>171.35</c:v>
                </c:pt>
                <c:pt idx="2600">
                  <c:v>138.29</c:v>
                </c:pt>
                <c:pt idx="2601">
                  <c:v>132.07</c:v>
                </c:pt>
                <c:pt idx="2602">
                  <c:v>123.79</c:v>
                </c:pt>
                <c:pt idx="2603">
                  <c:v>120.06</c:v>
                </c:pt>
                <c:pt idx="2604">
                  <c:v>143.24</c:v>
                </c:pt>
                <c:pt idx="2605">
                  <c:v>120.05</c:v>
                </c:pt>
                <c:pt idx="2606">
                  <c:v>116.95</c:v>
                </c:pt>
                <c:pt idx="2607">
                  <c:v>114.38</c:v>
                </c:pt>
                <c:pt idx="2608">
                  <c:v>125.99</c:v>
                </c:pt>
                <c:pt idx="2609">
                  <c:v>161.91999999999999</c:v>
                </c:pt>
                <c:pt idx="2610">
                  <c:v>177.73</c:v>
                </c:pt>
                <c:pt idx="2611">
                  <c:v>206.07</c:v>
                </c:pt>
                <c:pt idx="2612">
                  <c:v>188.17</c:v>
                </c:pt>
                <c:pt idx="2613">
                  <c:v>169.9</c:v>
                </c:pt>
                <c:pt idx="2614">
                  <c:v>165</c:v>
                </c:pt>
                <c:pt idx="2615">
                  <c:v>158.30000000000001</c:v>
                </c:pt>
                <c:pt idx="2616">
                  <c:v>145.28</c:v>
                </c:pt>
                <c:pt idx="2617">
                  <c:v>124.95</c:v>
                </c:pt>
                <c:pt idx="2618">
                  <c:v>113.46</c:v>
                </c:pt>
                <c:pt idx="2619">
                  <c:v>106.11</c:v>
                </c:pt>
                <c:pt idx="2620">
                  <c:v>105.09</c:v>
                </c:pt>
                <c:pt idx="2621">
                  <c:v>104.68</c:v>
                </c:pt>
                <c:pt idx="2622">
                  <c:v>111.96</c:v>
                </c:pt>
                <c:pt idx="2623">
                  <c:v>113.09</c:v>
                </c:pt>
                <c:pt idx="2624">
                  <c:v>117.81</c:v>
                </c:pt>
                <c:pt idx="2625">
                  <c:v>115.34</c:v>
                </c:pt>
                <c:pt idx="2626">
                  <c:v>112.11</c:v>
                </c:pt>
                <c:pt idx="2627">
                  <c:v>106.31</c:v>
                </c:pt>
                <c:pt idx="2628">
                  <c:v>102.98</c:v>
                </c:pt>
                <c:pt idx="2629">
                  <c:v>93.13</c:v>
                </c:pt>
                <c:pt idx="2630">
                  <c:v>90.65</c:v>
                </c:pt>
                <c:pt idx="2631">
                  <c:v>94.79</c:v>
                </c:pt>
                <c:pt idx="2632">
                  <c:v>112.33</c:v>
                </c:pt>
                <c:pt idx="2633">
                  <c:v>137.36000000000001</c:v>
                </c:pt>
                <c:pt idx="2634">
                  <c:v>170.8</c:v>
                </c:pt>
                <c:pt idx="2635">
                  <c:v>185.85</c:v>
                </c:pt>
                <c:pt idx="2636">
                  <c:v>179.18</c:v>
                </c:pt>
                <c:pt idx="2637">
                  <c:v>166.52</c:v>
                </c:pt>
                <c:pt idx="2638">
                  <c:v>163.94</c:v>
                </c:pt>
                <c:pt idx="2639">
                  <c:v>143.5</c:v>
                </c:pt>
                <c:pt idx="2640">
                  <c:v>133.27000000000001</c:v>
                </c:pt>
                <c:pt idx="2641">
                  <c:v>112.03</c:v>
                </c:pt>
                <c:pt idx="2642">
                  <c:v>105.99</c:v>
                </c:pt>
                <c:pt idx="2643">
                  <c:v>100</c:v>
                </c:pt>
                <c:pt idx="2644">
                  <c:v>102.23</c:v>
                </c:pt>
                <c:pt idx="2645">
                  <c:v>113.09</c:v>
                </c:pt>
                <c:pt idx="2646">
                  <c:v>177.16</c:v>
                </c:pt>
                <c:pt idx="2647">
                  <c:v>184.73</c:v>
                </c:pt>
                <c:pt idx="2648">
                  <c:v>199</c:v>
                </c:pt>
                <c:pt idx="2649">
                  <c:v>197</c:v>
                </c:pt>
                <c:pt idx="2650">
                  <c:v>195.99</c:v>
                </c:pt>
                <c:pt idx="2651">
                  <c:v>190.99</c:v>
                </c:pt>
                <c:pt idx="2652">
                  <c:v>180</c:v>
                </c:pt>
                <c:pt idx="2653">
                  <c:v>183.49</c:v>
                </c:pt>
                <c:pt idx="2654">
                  <c:v>186.03</c:v>
                </c:pt>
                <c:pt idx="2655">
                  <c:v>166.99</c:v>
                </c:pt>
                <c:pt idx="2656">
                  <c:v>170.65</c:v>
                </c:pt>
                <c:pt idx="2657">
                  <c:v>176.96</c:v>
                </c:pt>
                <c:pt idx="2658">
                  <c:v>180.6</c:v>
                </c:pt>
                <c:pt idx="2659">
                  <c:v>210</c:v>
                </c:pt>
                <c:pt idx="2660">
                  <c:v>188.78</c:v>
                </c:pt>
                <c:pt idx="2661">
                  <c:v>179</c:v>
                </c:pt>
                <c:pt idx="2662">
                  <c:v>170</c:v>
                </c:pt>
                <c:pt idx="2663">
                  <c:v>160</c:v>
                </c:pt>
                <c:pt idx="2664">
                  <c:v>124.3</c:v>
                </c:pt>
                <c:pt idx="2665">
                  <c:v>116.1</c:v>
                </c:pt>
                <c:pt idx="2666">
                  <c:v>98.37</c:v>
                </c:pt>
                <c:pt idx="2667">
                  <c:v>98.1</c:v>
                </c:pt>
                <c:pt idx="2668">
                  <c:v>105.97</c:v>
                </c:pt>
                <c:pt idx="2669">
                  <c:v>119.91</c:v>
                </c:pt>
                <c:pt idx="2670">
                  <c:v>181</c:v>
                </c:pt>
                <c:pt idx="2671">
                  <c:v>190.21</c:v>
                </c:pt>
                <c:pt idx="2672">
                  <c:v>195.1</c:v>
                </c:pt>
                <c:pt idx="2673">
                  <c:v>187.94</c:v>
                </c:pt>
                <c:pt idx="2674">
                  <c:v>174.21</c:v>
                </c:pt>
                <c:pt idx="2675">
                  <c:v>168.08</c:v>
                </c:pt>
                <c:pt idx="2676">
                  <c:v>165.15</c:v>
                </c:pt>
                <c:pt idx="2677">
                  <c:v>160.91999999999999</c:v>
                </c:pt>
                <c:pt idx="2678">
                  <c:v>139.43</c:v>
                </c:pt>
                <c:pt idx="2679">
                  <c:v>146.80000000000001</c:v>
                </c:pt>
                <c:pt idx="2680">
                  <c:v>165</c:v>
                </c:pt>
                <c:pt idx="2681">
                  <c:v>180.1</c:v>
                </c:pt>
                <c:pt idx="2682">
                  <c:v>197.69</c:v>
                </c:pt>
                <c:pt idx="2683">
                  <c:v>237.01</c:v>
                </c:pt>
                <c:pt idx="2684">
                  <c:v>195.33</c:v>
                </c:pt>
                <c:pt idx="2685">
                  <c:v>177.13</c:v>
                </c:pt>
                <c:pt idx="2686">
                  <c:v>164.91</c:v>
                </c:pt>
                <c:pt idx="2687">
                  <c:v>139.57</c:v>
                </c:pt>
                <c:pt idx="2688">
                  <c:v>120.55</c:v>
                </c:pt>
                <c:pt idx="2689">
                  <c:v>110.83</c:v>
                </c:pt>
                <c:pt idx="2690">
                  <c:v>95.35</c:v>
                </c:pt>
                <c:pt idx="2691">
                  <c:v>88.53</c:v>
                </c:pt>
                <c:pt idx="2692">
                  <c:v>87.73</c:v>
                </c:pt>
                <c:pt idx="2693">
                  <c:v>104.06</c:v>
                </c:pt>
                <c:pt idx="2694">
                  <c:v>162.68</c:v>
                </c:pt>
                <c:pt idx="2695">
                  <c:v>194.93</c:v>
                </c:pt>
                <c:pt idx="2696">
                  <c:v>204.51</c:v>
                </c:pt>
                <c:pt idx="2697">
                  <c:v>195.28</c:v>
                </c:pt>
                <c:pt idx="2698">
                  <c:v>199.99</c:v>
                </c:pt>
                <c:pt idx="2699">
                  <c:v>169.03</c:v>
                </c:pt>
                <c:pt idx="2700">
                  <c:v>163.9</c:v>
                </c:pt>
                <c:pt idx="2701">
                  <c:v>160.99</c:v>
                </c:pt>
                <c:pt idx="2702">
                  <c:v>145</c:v>
                </c:pt>
                <c:pt idx="2703">
                  <c:v>148.18</c:v>
                </c:pt>
                <c:pt idx="2704">
                  <c:v>194.96</c:v>
                </c:pt>
                <c:pt idx="2705">
                  <c:v>160.94</c:v>
                </c:pt>
                <c:pt idx="2706">
                  <c:v>173.23</c:v>
                </c:pt>
                <c:pt idx="2707">
                  <c:v>199.99</c:v>
                </c:pt>
                <c:pt idx="2708">
                  <c:v>191.7</c:v>
                </c:pt>
                <c:pt idx="2709">
                  <c:v>151.72999999999999</c:v>
                </c:pt>
                <c:pt idx="2710">
                  <c:v>151.54</c:v>
                </c:pt>
                <c:pt idx="2711">
                  <c:v>140.12</c:v>
                </c:pt>
                <c:pt idx="2712">
                  <c:v>122.62</c:v>
                </c:pt>
                <c:pt idx="2713">
                  <c:v>123.05</c:v>
                </c:pt>
                <c:pt idx="2714">
                  <c:v>118.83</c:v>
                </c:pt>
                <c:pt idx="2715">
                  <c:v>69.069999999999993</c:v>
                </c:pt>
                <c:pt idx="2716">
                  <c:v>71.86</c:v>
                </c:pt>
                <c:pt idx="2717">
                  <c:v>113.01</c:v>
                </c:pt>
                <c:pt idx="2718">
                  <c:v>123.08</c:v>
                </c:pt>
                <c:pt idx="2719">
                  <c:v>170.84</c:v>
                </c:pt>
                <c:pt idx="2720">
                  <c:v>166.94</c:v>
                </c:pt>
                <c:pt idx="2721">
                  <c:v>184.51</c:v>
                </c:pt>
                <c:pt idx="2722">
                  <c:v>190</c:v>
                </c:pt>
                <c:pt idx="2723">
                  <c:v>191.98</c:v>
                </c:pt>
                <c:pt idx="2724">
                  <c:v>191.92</c:v>
                </c:pt>
                <c:pt idx="2725">
                  <c:v>179.36</c:v>
                </c:pt>
                <c:pt idx="2726">
                  <c:v>166.36</c:v>
                </c:pt>
                <c:pt idx="2727">
                  <c:v>160.99</c:v>
                </c:pt>
                <c:pt idx="2728">
                  <c:v>161.72999999999999</c:v>
                </c:pt>
                <c:pt idx="2729">
                  <c:v>176.66</c:v>
                </c:pt>
                <c:pt idx="2730">
                  <c:v>201.03</c:v>
                </c:pt>
                <c:pt idx="2731">
                  <c:v>219.93</c:v>
                </c:pt>
                <c:pt idx="2732">
                  <c:v>195.28</c:v>
                </c:pt>
                <c:pt idx="2733">
                  <c:v>173.81</c:v>
                </c:pt>
                <c:pt idx="2734">
                  <c:v>180.02</c:v>
                </c:pt>
                <c:pt idx="2735">
                  <c:v>163.75</c:v>
                </c:pt>
                <c:pt idx="2736">
                  <c:v>121.87</c:v>
                </c:pt>
                <c:pt idx="2737">
                  <c:v>88.46</c:v>
                </c:pt>
                <c:pt idx="2738">
                  <c:v>66.78</c:v>
                </c:pt>
                <c:pt idx="2739">
                  <c:v>47.94</c:v>
                </c:pt>
                <c:pt idx="2740">
                  <c:v>54.52</c:v>
                </c:pt>
                <c:pt idx="2741">
                  <c:v>123.03</c:v>
                </c:pt>
                <c:pt idx="2742">
                  <c:v>185</c:v>
                </c:pt>
                <c:pt idx="2743">
                  <c:v>170.77</c:v>
                </c:pt>
                <c:pt idx="2744">
                  <c:v>189.95</c:v>
                </c:pt>
                <c:pt idx="2745">
                  <c:v>174.72</c:v>
                </c:pt>
                <c:pt idx="2746">
                  <c:v>195</c:v>
                </c:pt>
                <c:pt idx="2747">
                  <c:v>201.76</c:v>
                </c:pt>
                <c:pt idx="2748">
                  <c:v>200</c:v>
                </c:pt>
                <c:pt idx="2749">
                  <c:v>201.96</c:v>
                </c:pt>
                <c:pt idx="2750">
                  <c:v>200</c:v>
                </c:pt>
                <c:pt idx="2751">
                  <c:v>207.97</c:v>
                </c:pt>
                <c:pt idx="2752">
                  <c:v>209.11</c:v>
                </c:pt>
                <c:pt idx="2753">
                  <c:v>213.14</c:v>
                </c:pt>
                <c:pt idx="2754">
                  <c:v>183.27</c:v>
                </c:pt>
                <c:pt idx="2755">
                  <c:v>194.09</c:v>
                </c:pt>
                <c:pt idx="2756">
                  <c:v>165.99</c:v>
                </c:pt>
                <c:pt idx="2757">
                  <c:v>133.66999999999999</c:v>
                </c:pt>
                <c:pt idx="2758">
                  <c:v>187.68</c:v>
                </c:pt>
                <c:pt idx="2759">
                  <c:v>115.05</c:v>
                </c:pt>
                <c:pt idx="2760">
                  <c:v>160</c:v>
                </c:pt>
                <c:pt idx="2761">
                  <c:v>105.32</c:v>
                </c:pt>
                <c:pt idx="2762">
                  <c:v>106.44</c:v>
                </c:pt>
                <c:pt idx="2763">
                  <c:v>102.27</c:v>
                </c:pt>
                <c:pt idx="2764">
                  <c:v>104.71</c:v>
                </c:pt>
                <c:pt idx="2765">
                  <c:v>120</c:v>
                </c:pt>
                <c:pt idx="2766">
                  <c:v>195</c:v>
                </c:pt>
                <c:pt idx="2767">
                  <c:v>220</c:v>
                </c:pt>
                <c:pt idx="2768">
                  <c:v>205.02</c:v>
                </c:pt>
                <c:pt idx="2769">
                  <c:v>205.01</c:v>
                </c:pt>
                <c:pt idx="2770">
                  <c:v>185</c:v>
                </c:pt>
                <c:pt idx="2771">
                  <c:v>185</c:v>
                </c:pt>
                <c:pt idx="2772">
                  <c:v>185</c:v>
                </c:pt>
                <c:pt idx="2773">
                  <c:v>185</c:v>
                </c:pt>
                <c:pt idx="2774">
                  <c:v>170</c:v>
                </c:pt>
                <c:pt idx="2775">
                  <c:v>115</c:v>
                </c:pt>
                <c:pt idx="2776">
                  <c:v>118.55</c:v>
                </c:pt>
                <c:pt idx="2777">
                  <c:v>170.1</c:v>
                </c:pt>
                <c:pt idx="2778">
                  <c:v>170</c:v>
                </c:pt>
                <c:pt idx="2779">
                  <c:v>170.1</c:v>
                </c:pt>
                <c:pt idx="2780">
                  <c:v>170</c:v>
                </c:pt>
                <c:pt idx="2781">
                  <c:v>175.02</c:v>
                </c:pt>
                <c:pt idx="2782">
                  <c:v>190.92</c:v>
                </c:pt>
                <c:pt idx="2783">
                  <c:v>105</c:v>
                </c:pt>
                <c:pt idx="2784">
                  <c:v>200</c:v>
                </c:pt>
                <c:pt idx="2785">
                  <c:v>192.56</c:v>
                </c:pt>
                <c:pt idx="2786">
                  <c:v>189.5</c:v>
                </c:pt>
                <c:pt idx="2787">
                  <c:v>180.4</c:v>
                </c:pt>
                <c:pt idx="2788">
                  <c:v>182.5</c:v>
                </c:pt>
                <c:pt idx="2789">
                  <c:v>170</c:v>
                </c:pt>
                <c:pt idx="2790">
                  <c:v>185</c:v>
                </c:pt>
                <c:pt idx="2791">
                  <c:v>185.16</c:v>
                </c:pt>
                <c:pt idx="2792">
                  <c:v>185.16</c:v>
                </c:pt>
                <c:pt idx="2793">
                  <c:v>185</c:v>
                </c:pt>
                <c:pt idx="2794">
                  <c:v>185</c:v>
                </c:pt>
                <c:pt idx="2795">
                  <c:v>185</c:v>
                </c:pt>
                <c:pt idx="2796">
                  <c:v>175.65</c:v>
                </c:pt>
                <c:pt idx="2797">
                  <c:v>167.67</c:v>
                </c:pt>
                <c:pt idx="2798">
                  <c:v>166.7</c:v>
                </c:pt>
                <c:pt idx="2799">
                  <c:v>165</c:v>
                </c:pt>
                <c:pt idx="2800">
                  <c:v>165</c:v>
                </c:pt>
                <c:pt idx="2801">
                  <c:v>190</c:v>
                </c:pt>
                <c:pt idx="2802">
                  <c:v>224.28</c:v>
                </c:pt>
                <c:pt idx="2803">
                  <c:v>233.83</c:v>
                </c:pt>
                <c:pt idx="2804">
                  <c:v>229.68</c:v>
                </c:pt>
                <c:pt idx="2805">
                  <c:v>220</c:v>
                </c:pt>
                <c:pt idx="2806">
                  <c:v>195.83</c:v>
                </c:pt>
                <c:pt idx="2807">
                  <c:v>180</c:v>
                </c:pt>
                <c:pt idx="2808">
                  <c:v>74.2</c:v>
                </c:pt>
                <c:pt idx="2809">
                  <c:v>71.13</c:v>
                </c:pt>
                <c:pt idx="2810">
                  <c:v>70.45</c:v>
                </c:pt>
                <c:pt idx="2811">
                  <c:v>67.34</c:v>
                </c:pt>
                <c:pt idx="2812">
                  <c:v>67.3</c:v>
                </c:pt>
                <c:pt idx="2813">
                  <c:v>115.1</c:v>
                </c:pt>
                <c:pt idx="2814">
                  <c:v>188.93</c:v>
                </c:pt>
                <c:pt idx="2815">
                  <c:v>230</c:v>
                </c:pt>
                <c:pt idx="2816">
                  <c:v>230.1</c:v>
                </c:pt>
                <c:pt idx="2817">
                  <c:v>213.6</c:v>
                </c:pt>
                <c:pt idx="2818">
                  <c:v>201.9</c:v>
                </c:pt>
                <c:pt idx="2819">
                  <c:v>202.95</c:v>
                </c:pt>
                <c:pt idx="2820">
                  <c:v>202</c:v>
                </c:pt>
                <c:pt idx="2821">
                  <c:v>201.99</c:v>
                </c:pt>
                <c:pt idx="2822">
                  <c:v>201.97</c:v>
                </c:pt>
                <c:pt idx="2823">
                  <c:v>206.06</c:v>
                </c:pt>
                <c:pt idx="2824">
                  <c:v>230</c:v>
                </c:pt>
                <c:pt idx="2825">
                  <c:v>230</c:v>
                </c:pt>
                <c:pt idx="2826">
                  <c:v>230.1</c:v>
                </c:pt>
                <c:pt idx="2827">
                  <c:v>251</c:v>
                </c:pt>
                <c:pt idx="2828">
                  <c:v>230.99</c:v>
                </c:pt>
                <c:pt idx="2829">
                  <c:v>223.65</c:v>
                </c:pt>
                <c:pt idx="2830">
                  <c:v>159.07</c:v>
                </c:pt>
                <c:pt idx="2831">
                  <c:v>133.1</c:v>
                </c:pt>
                <c:pt idx="2832">
                  <c:v>189.5</c:v>
                </c:pt>
                <c:pt idx="2833">
                  <c:v>160</c:v>
                </c:pt>
                <c:pt idx="2834">
                  <c:v>160</c:v>
                </c:pt>
                <c:pt idx="2835">
                  <c:v>94.58</c:v>
                </c:pt>
                <c:pt idx="2836">
                  <c:v>103.54</c:v>
                </c:pt>
                <c:pt idx="2837">
                  <c:v>110.96</c:v>
                </c:pt>
                <c:pt idx="2838">
                  <c:v>170.06</c:v>
                </c:pt>
                <c:pt idx="2839">
                  <c:v>217.61</c:v>
                </c:pt>
                <c:pt idx="2840">
                  <c:v>229.05</c:v>
                </c:pt>
                <c:pt idx="2841">
                  <c:v>217.54</c:v>
                </c:pt>
                <c:pt idx="2842">
                  <c:v>204.04</c:v>
                </c:pt>
                <c:pt idx="2843">
                  <c:v>194.92</c:v>
                </c:pt>
                <c:pt idx="2844">
                  <c:v>180.71</c:v>
                </c:pt>
                <c:pt idx="2845">
                  <c:v>162.18</c:v>
                </c:pt>
                <c:pt idx="2846">
                  <c:v>155</c:v>
                </c:pt>
                <c:pt idx="2847">
                  <c:v>155.31</c:v>
                </c:pt>
                <c:pt idx="2848">
                  <c:v>165</c:v>
                </c:pt>
                <c:pt idx="2849">
                  <c:v>223.42</c:v>
                </c:pt>
                <c:pt idx="2850">
                  <c:v>225</c:v>
                </c:pt>
                <c:pt idx="2851">
                  <c:v>240</c:v>
                </c:pt>
                <c:pt idx="2852">
                  <c:v>227.6</c:v>
                </c:pt>
                <c:pt idx="2853">
                  <c:v>214.14</c:v>
                </c:pt>
                <c:pt idx="2854">
                  <c:v>175</c:v>
                </c:pt>
                <c:pt idx="2855">
                  <c:v>160</c:v>
                </c:pt>
                <c:pt idx="2856">
                  <c:v>80.989999999999995</c:v>
                </c:pt>
                <c:pt idx="2857">
                  <c:v>74.98</c:v>
                </c:pt>
                <c:pt idx="2858">
                  <c:v>70.66</c:v>
                </c:pt>
                <c:pt idx="2859">
                  <c:v>60.41</c:v>
                </c:pt>
                <c:pt idx="2860">
                  <c:v>60.48</c:v>
                </c:pt>
                <c:pt idx="2861">
                  <c:v>81.8</c:v>
                </c:pt>
                <c:pt idx="2862">
                  <c:v>175.03</c:v>
                </c:pt>
                <c:pt idx="2863">
                  <c:v>220</c:v>
                </c:pt>
                <c:pt idx="2864">
                  <c:v>248.03</c:v>
                </c:pt>
                <c:pt idx="2865">
                  <c:v>240.12</c:v>
                </c:pt>
                <c:pt idx="2866">
                  <c:v>212.02</c:v>
                </c:pt>
                <c:pt idx="2867">
                  <c:v>205.5</c:v>
                </c:pt>
                <c:pt idx="2868">
                  <c:v>200</c:v>
                </c:pt>
                <c:pt idx="2869">
                  <c:v>193.43</c:v>
                </c:pt>
                <c:pt idx="2870">
                  <c:v>194.2</c:v>
                </c:pt>
                <c:pt idx="2871">
                  <c:v>195.63</c:v>
                </c:pt>
                <c:pt idx="2872">
                  <c:v>213.91</c:v>
                </c:pt>
                <c:pt idx="2873">
                  <c:v>242.42</c:v>
                </c:pt>
                <c:pt idx="2874">
                  <c:v>252.24</c:v>
                </c:pt>
                <c:pt idx="2875">
                  <c:v>290.97000000000003</c:v>
                </c:pt>
                <c:pt idx="2876">
                  <c:v>260</c:v>
                </c:pt>
                <c:pt idx="2877">
                  <c:v>244.98</c:v>
                </c:pt>
                <c:pt idx="2878">
                  <c:v>220.19</c:v>
                </c:pt>
                <c:pt idx="2879">
                  <c:v>205.7</c:v>
                </c:pt>
                <c:pt idx="2880">
                  <c:v>261</c:v>
                </c:pt>
                <c:pt idx="2881">
                  <c:v>252.86</c:v>
                </c:pt>
                <c:pt idx="2882">
                  <c:v>250</c:v>
                </c:pt>
                <c:pt idx="2883">
                  <c:v>236.86</c:v>
                </c:pt>
                <c:pt idx="2884">
                  <c:v>241.88</c:v>
                </c:pt>
                <c:pt idx="2885">
                  <c:v>264.31</c:v>
                </c:pt>
                <c:pt idx="2886">
                  <c:v>310.05</c:v>
                </c:pt>
                <c:pt idx="2887">
                  <c:v>356.09</c:v>
                </c:pt>
                <c:pt idx="2888">
                  <c:v>393.1</c:v>
                </c:pt>
                <c:pt idx="2889">
                  <c:v>352.55</c:v>
                </c:pt>
                <c:pt idx="2890">
                  <c:v>328.48</c:v>
                </c:pt>
                <c:pt idx="2891">
                  <c:v>320</c:v>
                </c:pt>
                <c:pt idx="2892">
                  <c:v>305</c:v>
                </c:pt>
                <c:pt idx="2893">
                  <c:v>305</c:v>
                </c:pt>
                <c:pt idx="2894">
                  <c:v>312.75</c:v>
                </c:pt>
                <c:pt idx="2895">
                  <c:v>299.10000000000002</c:v>
                </c:pt>
                <c:pt idx="2896">
                  <c:v>299.10000000000002</c:v>
                </c:pt>
                <c:pt idx="2897">
                  <c:v>317.44</c:v>
                </c:pt>
                <c:pt idx="2898">
                  <c:v>345.05</c:v>
                </c:pt>
                <c:pt idx="2899">
                  <c:v>428.56</c:v>
                </c:pt>
                <c:pt idx="2900">
                  <c:v>319.02999999999997</c:v>
                </c:pt>
                <c:pt idx="2901">
                  <c:v>300</c:v>
                </c:pt>
                <c:pt idx="2902">
                  <c:v>298.91000000000003</c:v>
                </c:pt>
                <c:pt idx="2903">
                  <c:v>270.7</c:v>
                </c:pt>
                <c:pt idx="2904">
                  <c:v>176.61</c:v>
                </c:pt>
                <c:pt idx="2905">
                  <c:v>167.36</c:v>
                </c:pt>
                <c:pt idx="2906">
                  <c:v>164.35</c:v>
                </c:pt>
                <c:pt idx="2907">
                  <c:v>160.08000000000001</c:v>
                </c:pt>
                <c:pt idx="2908">
                  <c:v>162.74</c:v>
                </c:pt>
                <c:pt idx="2909">
                  <c:v>174.12</c:v>
                </c:pt>
                <c:pt idx="2910">
                  <c:v>233.46</c:v>
                </c:pt>
                <c:pt idx="2911">
                  <c:v>269.39999999999998</c:v>
                </c:pt>
                <c:pt idx="2912">
                  <c:v>291.42</c:v>
                </c:pt>
                <c:pt idx="2913">
                  <c:v>260</c:v>
                </c:pt>
                <c:pt idx="2914">
                  <c:v>230.24</c:v>
                </c:pt>
                <c:pt idx="2915">
                  <c:v>211.32</c:v>
                </c:pt>
                <c:pt idx="2916">
                  <c:v>192.6</c:v>
                </c:pt>
                <c:pt idx="2917">
                  <c:v>169.6</c:v>
                </c:pt>
                <c:pt idx="2918">
                  <c:v>160.5</c:v>
                </c:pt>
                <c:pt idx="2919">
                  <c:v>164.72</c:v>
                </c:pt>
                <c:pt idx="2920">
                  <c:v>192.3</c:v>
                </c:pt>
                <c:pt idx="2921">
                  <c:v>229.02</c:v>
                </c:pt>
                <c:pt idx="2922">
                  <c:v>252.81</c:v>
                </c:pt>
                <c:pt idx="2923">
                  <c:v>269.7</c:v>
                </c:pt>
                <c:pt idx="2924">
                  <c:v>235.67</c:v>
                </c:pt>
                <c:pt idx="2925">
                  <c:v>194.21</c:v>
                </c:pt>
                <c:pt idx="2926">
                  <c:v>181.2</c:v>
                </c:pt>
                <c:pt idx="2927">
                  <c:v>150</c:v>
                </c:pt>
                <c:pt idx="2928">
                  <c:v>164.29</c:v>
                </c:pt>
                <c:pt idx="2929">
                  <c:v>144.88999999999999</c:v>
                </c:pt>
                <c:pt idx="2930">
                  <c:v>141.01</c:v>
                </c:pt>
                <c:pt idx="2931">
                  <c:v>140.09</c:v>
                </c:pt>
                <c:pt idx="2932">
                  <c:v>140</c:v>
                </c:pt>
                <c:pt idx="2933">
                  <c:v>141.24</c:v>
                </c:pt>
                <c:pt idx="2934">
                  <c:v>148.44</c:v>
                </c:pt>
                <c:pt idx="2935">
                  <c:v>174.63</c:v>
                </c:pt>
                <c:pt idx="2936">
                  <c:v>192.32</c:v>
                </c:pt>
                <c:pt idx="2937">
                  <c:v>183.8</c:v>
                </c:pt>
                <c:pt idx="2938">
                  <c:v>153.69999999999999</c:v>
                </c:pt>
                <c:pt idx="2939">
                  <c:v>156.22</c:v>
                </c:pt>
                <c:pt idx="2940">
                  <c:v>157.26</c:v>
                </c:pt>
                <c:pt idx="2941">
                  <c:v>141.1</c:v>
                </c:pt>
                <c:pt idx="2942">
                  <c:v>125.29</c:v>
                </c:pt>
                <c:pt idx="2943">
                  <c:v>124.9</c:v>
                </c:pt>
                <c:pt idx="2944">
                  <c:v>138.07</c:v>
                </c:pt>
                <c:pt idx="2945">
                  <c:v>200</c:v>
                </c:pt>
                <c:pt idx="2946">
                  <c:v>229.2</c:v>
                </c:pt>
                <c:pt idx="2947">
                  <c:v>242.1</c:v>
                </c:pt>
                <c:pt idx="2948">
                  <c:v>205.08</c:v>
                </c:pt>
                <c:pt idx="2949">
                  <c:v>179.42</c:v>
                </c:pt>
                <c:pt idx="2950">
                  <c:v>177.67</c:v>
                </c:pt>
                <c:pt idx="2951">
                  <c:v>167.65</c:v>
                </c:pt>
                <c:pt idx="2952">
                  <c:v>157.08000000000001</c:v>
                </c:pt>
                <c:pt idx="2953">
                  <c:v>132.19999999999999</c:v>
                </c:pt>
                <c:pt idx="2954">
                  <c:v>122.33</c:v>
                </c:pt>
                <c:pt idx="2955">
                  <c:v>119.41</c:v>
                </c:pt>
                <c:pt idx="2956">
                  <c:v>118.88</c:v>
                </c:pt>
                <c:pt idx="2957">
                  <c:v>120.88</c:v>
                </c:pt>
                <c:pt idx="2958">
                  <c:v>140.5</c:v>
                </c:pt>
                <c:pt idx="2959">
                  <c:v>163.99</c:v>
                </c:pt>
                <c:pt idx="2960">
                  <c:v>169.11</c:v>
                </c:pt>
                <c:pt idx="2961">
                  <c:v>163.99</c:v>
                </c:pt>
                <c:pt idx="2962">
                  <c:v>157.35</c:v>
                </c:pt>
                <c:pt idx="2963">
                  <c:v>156.6</c:v>
                </c:pt>
                <c:pt idx="2964">
                  <c:v>154.25</c:v>
                </c:pt>
                <c:pt idx="2965">
                  <c:v>140.65</c:v>
                </c:pt>
                <c:pt idx="2966">
                  <c:v>140</c:v>
                </c:pt>
                <c:pt idx="2967">
                  <c:v>132.06</c:v>
                </c:pt>
                <c:pt idx="2968">
                  <c:v>145.54</c:v>
                </c:pt>
                <c:pt idx="2969">
                  <c:v>165.29</c:v>
                </c:pt>
                <c:pt idx="2970">
                  <c:v>216.06</c:v>
                </c:pt>
                <c:pt idx="2971">
                  <c:v>240.57</c:v>
                </c:pt>
                <c:pt idx="2972">
                  <c:v>221.7</c:v>
                </c:pt>
                <c:pt idx="2973">
                  <c:v>201.08</c:v>
                </c:pt>
                <c:pt idx="2974">
                  <c:v>179.72</c:v>
                </c:pt>
                <c:pt idx="2975">
                  <c:v>159.16</c:v>
                </c:pt>
                <c:pt idx="2976">
                  <c:v>149.13999999999999</c:v>
                </c:pt>
                <c:pt idx="2977">
                  <c:v>141.51</c:v>
                </c:pt>
                <c:pt idx="2978">
                  <c:v>135.5</c:v>
                </c:pt>
                <c:pt idx="2979">
                  <c:v>132.57</c:v>
                </c:pt>
                <c:pt idx="2980">
                  <c:v>136.5</c:v>
                </c:pt>
                <c:pt idx="2981">
                  <c:v>146.16</c:v>
                </c:pt>
                <c:pt idx="2982">
                  <c:v>200.03</c:v>
                </c:pt>
                <c:pt idx="2983">
                  <c:v>253.62</c:v>
                </c:pt>
                <c:pt idx="2984">
                  <c:v>278.04000000000002</c:v>
                </c:pt>
                <c:pt idx="2985">
                  <c:v>262.29000000000002</c:v>
                </c:pt>
                <c:pt idx="2986">
                  <c:v>231.55</c:v>
                </c:pt>
                <c:pt idx="2987">
                  <c:v>223.69</c:v>
                </c:pt>
                <c:pt idx="2988">
                  <c:v>194.95</c:v>
                </c:pt>
                <c:pt idx="2989">
                  <c:v>193.16</c:v>
                </c:pt>
                <c:pt idx="2990">
                  <c:v>209.99</c:v>
                </c:pt>
                <c:pt idx="2991">
                  <c:v>217.97</c:v>
                </c:pt>
                <c:pt idx="2992">
                  <c:v>231.55</c:v>
                </c:pt>
                <c:pt idx="2993">
                  <c:v>231.55</c:v>
                </c:pt>
                <c:pt idx="2994">
                  <c:v>240</c:v>
                </c:pt>
                <c:pt idx="2995">
                  <c:v>290</c:v>
                </c:pt>
                <c:pt idx="2996">
                  <c:v>254.99</c:v>
                </c:pt>
                <c:pt idx="2997">
                  <c:v>223.69</c:v>
                </c:pt>
                <c:pt idx="2998">
                  <c:v>189.11</c:v>
                </c:pt>
                <c:pt idx="2999">
                  <c:v>179.7</c:v>
                </c:pt>
                <c:pt idx="3000">
                  <c:v>178</c:v>
                </c:pt>
                <c:pt idx="3001">
                  <c:v>114.54</c:v>
                </c:pt>
                <c:pt idx="3002">
                  <c:v>111.13</c:v>
                </c:pt>
                <c:pt idx="3003">
                  <c:v>99.47</c:v>
                </c:pt>
                <c:pt idx="3004">
                  <c:v>95.64</c:v>
                </c:pt>
                <c:pt idx="3005">
                  <c:v>140.06</c:v>
                </c:pt>
                <c:pt idx="3006">
                  <c:v>224.92</c:v>
                </c:pt>
                <c:pt idx="3007">
                  <c:v>226.86</c:v>
                </c:pt>
                <c:pt idx="3008">
                  <c:v>236.21</c:v>
                </c:pt>
                <c:pt idx="3009">
                  <c:v>240.1</c:v>
                </c:pt>
                <c:pt idx="3010">
                  <c:v>225.06</c:v>
                </c:pt>
                <c:pt idx="3011">
                  <c:v>225</c:v>
                </c:pt>
                <c:pt idx="3012">
                  <c:v>213.72</c:v>
                </c:pt>
                <c:pt idx="3013">
                  <c:v>213.72</c:v>
                </c:pt>
                <c:pt idx="3014">
                  <c:v>221.61</c:v>
                </c:pt>
                <c:pt idx="3015">
                  <c:v>224.92</c:v>
                </c:pt>
                <c:pt idx="3016">
                  <c:v>225</c:v>
                </c:pt>
                <c:pt idx="3017">
                  <c:v>225.17</c:v>
                </c:pt>
                <c:pt idx="3018">
                  <c:v>235.44</c:v>
                </c:pt>
                <c:pt idx="3019">
                  <c:v>248.08</c:v>
                </c:pt>
                <c:pt idx="3020">
                  <c:v>240.1</c:v>
                </c:pt>
                <c:pt idx="3021">
                  <c:v>193.2</c:v>
                </c:pt>
                <c:pt idx="3022">
                  <c:v>186.07</c:v>
                </c:pt>
                <c:pt idx="3023">
                  <c:v>149.18</c:v>
                </c:pt>
                <c:pt idx="3024">
                  <c:v>198.73</c:v>
                </c:pt>
                <c:pt idx="3025">
                  <c:v>175</c:v>
                </c:pt>
                <c:pt idx="3026">
                  <c:v>140.07</c:v>
                </c:pt>
                <c:pt idx="3027">
                  <c:v>132.43</c:v>
                </c:pt>
                <c:pt idx="3028">
                  <c:v>135</c:v>
                </c:pt>
                <c:pt idx="3029">
                  <c:v>152.08000000000001</c:v>
                </c:pt>
                <c:pt idx="3030">
                  <c:v>218.59</c:v>
                </c:pt>
                <c:pt idx="3031">
                  <c:v>229.3</c:v>
                </c:pt>
                <c:pt idx="3032">
                  <c:v>250.59</c:v>
                </c:pt>
                <c:pt idx="3033">
                  <c:v>238.97</c:v>
                </c:pt>
                <c:pt idx="3034">
                  <c:v>213.68</c:v>
                </c:pt>
                <c:pt idx="3035">
                  <c:v>212</c:v>
                </c:pt>
                <c:pt idx="3036">
                  <c:v>199.6</c:v>
                </c:pt>
                <c:pt idx="3037">
                  <c:v>192.99</c:v>
                </c:pt>
                <c:pt idx="3038">
                  <c:v>202.67</c:v>
                </c:pt>
                <c:pt idx="3039">
                  <c:v>206.35</c:v>
                </c:pt>
                <c:pt idx="3040">
                  <c:v>213.99</c:v>
                </c:pt>
                <c:pt idx="3041">
                  <c:v>225</c:v>
                </c:pt>
                <c:pt idx="3042">
                  <c:v>251.37</c:v>
                </c:pt>
                <c:pt idx="3043">
                  <c:v>301.64999999999998</c:v>
                </c:pt>
                <c:pt idx="3044">
                  <c:v>242</c:v>
                </c:pt>
                <c:pt idx="3045">
                  <c:v>213.35</c:v>
                </c:pt>
                <c:pt idx="3046">
                  <c:v>202.93</c:v>
                </c:pt>
                <c:pt idx="3047">
                  <c:v>192.67</c:v>
                </c:pt>
                <c:pt idx="3048">
                  <c:v>181.65</c:v>
                </c:pt>
                <c:pt idx="3049">
                  <c:v>177.3</c:v>
                </c:pt>
                <c:pt idx="3050">
                  <c:v>169.25</c:v>
                </c:pt>
                <c:pt idx="3051">
                  <c:v>168.38</c:v>
                </c:pt>
                <c:pt idx="3052">
                  <c:v>168.38</c:v>
                </c:pt>
                <c:pt idx="3053">
                  <c:v>178.06</c:v>
                </c:pt>
                <c:pt idx="3054">
                  <c:v>209</c:v>
                </c:pt>
                <c:pt idx="3055">
                  <c:v>260</c:v>
                </c:pt>
                <c:pt idx="3056">
                  <c:v>280.52999999999997</c:v>
                </c:pt>
                <c:pt idx="3057">
                  <c:v>265</c:v>
                </c:pt>
                <c:pt idx="3058">
                  <c:v>240</c:v>
                </c:pt>
                <c:pt idx="3059">
                  <c:v>232</c:v>
                </c:pt>
                <c:pt idx="3060">
                  <c:v>209.92</c:v>
                </c:pt>
                <c:pt idx="3061">
                  <c:v>204.97</c:v>
                </c:pt>
                <c:pt idx="3062">
                  <c:v>205.8</c:v>
                </c:pt>
                <c:pt idx="3063">
                  <c:v>216.2</c:v>
                </c:pt>
                <c:pt idx="3064">
                  <c:v>220.3</c:v>
                </c:pt>
                <c:pt idx="3065">
                  <c:v>227.22</c:v>
                </c:pt>
                <c:pt idx="3066">
                  <c:v>265</c:v>
                </c:pt>
                <c:pt idx="3067">
                  <c:v>312.67</c:v>
                </c:pt>
                <c:pt idx="3068">
                  <c:v>253.62</c:v>
                </c:pt>
                <c:pt idx="3069">
                  <c:v>224.8</c:v>
                </c:pt>
                <c:pt idx="3070">
                  <c:v>206.35</c:v>
                </c:pt>
                <c:pt idx="3071">
                  <c:v>204.71</c:v>
                </c:pt>
                <c:pt idx="3072">
                  <c:v>108.09</c:v>
                </c:pt>
                <c:pt idx="3073">
                  <c:v>96.39</c:v>
                </c:pt>
                <c:pt idx="3074">
                  <c:v>90.69</c:v>
                </c:pt>
                <c:pt idx="3075">
                  <c:v>71.06</c:v>
                </c:pt>
                <c:pt idx="3076">
                  <c:v>65.069999999999993</c:v>
                </c:pt>
                <c:pt idx="3077">
                  <c:v>145.01</c:v>
                </c:pt>
                <c:pt idx="3078">
                  <c:v>220.62</c:v>
                </c:pt>
                <c:pt idx="3079">
                  <c:v>235.1</c:v>
                </c:pt>
                <c:pt idx="3080">
                  <c:v>234.25</c:v>
                </c:pt>
                <c:pt idx="3081">
                  <c:v>226.88</c:v>
                </c:pt>
                <c:pt idx="3082">
                  <c:v>208.24</c:v>
                </c:pt>
                <c:pt idx="3083">
                  <c:v>189.42</c:v>
                </c:pt>
                <c:pt idx="3084">
                  <c:v>212.73</c:v>
                </c:pt>
                <c:pt idx="3085">
                  <c:v>207.29</c:v>
                </c:pt>
                <c:pt idx="3086">
                  <c:v>206.63</c:v>
                </c:pt>
                <c:pt idx="3087">
                  <c:v>207.67</c:v>
                </c:pt>
                <c:pt idx="3088">
                  <c:v>204.93</c:v>
                </c:pt>
                <c:pt idx="3089">
                  <c:v>204.98</c:v>
                </c:pt>
                <c:pt idx="3090">
                  <c:v>241.06</c:v>
                </c:pt>
                <c:pt idx="3091">
                  <c:v>254.76</c:v>
                </c:pt>
                <c:pt idx="3092">
                  <c:v>216.59</c:v>
                </c:pt>
                <c:pt idx="3093">
                  <c:v>203.48</c:v>
                </c:pt>
                <c:pt idx="3094">
                  <c:v>181.57</c:v>
                </c:pt>
                <c:pt idx="3095">
                  <c:v>145.44999999999999</c:v>
                </c:pt>
                <c:pt idx="3096">
                  <c:v>230.04</c:v>
                </c:pt>
                <c:pt idx="3097">
                  <c:v>146.08000000000001</c:v>
                </c:pt>
                <c:pt idx="3098">
                  <c:v>180</c:v>
                </c:pt>
                <c:pt idx="3099">
                  <c:v>180</c:v>
                </c:pt>
                <c:pt idx="3100">
                  <c:v>175</c:v>
                </c:pt>
                <c:pt idx="3101">
                  <c:v>175</c:v>
                </c:pt>
                <c:pt idx="3102">
                  <c:v>205.79</c:v>
                </c:pt>
                <c:pt idx="3103">
                  <c:v>234.34</c:v>
                </c:pt>
                <c:pt idx="3104">
                  <c:v>237.81</c:v>
                </c:pt>
                <c:pt idx="3105">
                  <c:v>230.43</c:v>
                </c:pt>
                <c:pt idx="3106">
                  <c:v>205</c:v>
                </c:pt>
                <c:pt idx="3107">
                  <c:v>200</c:v>
                </c:pt>
                <c:pt idx="3108">
                  <c:v>204.91</c:v>
                </c:pt>
                <c:pt idx="3109">
                  <c:v>179.5</c:v>
                </c:pt>
                <c:pt idx="3110">
                  <c:v>171.99</c:v>
                </c:pt>
                <c:pt idx="3111">
                  <c:v>187.71</c:v>
                </c:pt>
                <c:pt idx="3112">
                  <c:v>205</c:v>
                </c:pt>
                <c:pt idx="3113">
                  <c:v>235</c:v>
                </c:pt>
                <c:pt idx="3114">
                  <c:v>235.1</c:v>
                </c:pt>
                <c:pt idx="3115">
                  <c:v>313</c:v>
                </c:pt>
                <c:pt idx="3116">
                  <c:v>235.1</c:v>
                </c:pt>
                <c:pt idx="3117">
                  <c:v>243.02</c:v>
                </c:pt>
                <c:pt idx="3118">
                  <c:v>231.67</c:v>
                </c:pt>
                <c:pt idx="3119">
                  <c:v>206.5</c:v>
                </c:pt>
                <c:pt idx="3120">
                  <c:v>140.66999999999999</c:v>
                </c:pt>
                <c:pt idx="3121">
                  <c:v>122.85</c:v>
                </c:pt>
                <c:pt idx="3122">
                  <c:v>121.36</c:v>
                </c:pt>
                <c:pt idx="3123">
                  <c:v>168.38</c:v>
                </c:pt>
                <c:pt idx="3124">
                  <c:v>169.25</c:v>
                </c:pt>
                <c:pt idx="3125">
                  <c:v>169.25</c:v>
                </c:pt>
                <c:pt idx="3126">
                  <c:v>180</c:v>
                </c:pt>
                <c:pt idx="3127">
                  <c:v>180</c:v>
                </c:pt>
                <c:pt idx="3128">
                  <c:v>186.68</c:v>
                </c:pt>
                <c:pt idx="3129">
                  <c:v>185.49</c:v>
                </c:pt>
                <c:pt idx="3130">
                  <c:v>181.25</c:v>
                </c:pt>
                <c:pt idx="3131">
                  <c:v>175.08</c:v>
                </c:pt>
                <c:pt idx="3132">
                  <c:v>175.11</c:v>
                </c:pt>
                <c:pt idx="3133">
                  <c:v>157.16</c:v>
                </c:pt>
                <c:pt idx="3134">
                  <c:v>159.99</c:v>
                </c:pt>
                <c:pt idx="3135">
                  <c:v>168.38</c:v>
                </c:pt>
                <c:pt idx="3136">
                  <c:v>179.64</c:v>
                </c:pt>
                <c:pt idx="3137">
                  <c:v>206.02</c:v>
                </c:pt>
                <c:pt idx="3138">
                  <c:v>237.45</c:v>
                </c:pt>
                <c:pt idx="3139">
                  <c:v>265.29000000000002</c:v>
                </c:pt>
                <c:pt idx="3140">
                  <c:v>240.3</c:v>
                </c:pt>
                <c:pt idx="3141">
                  <c:v>235</c:v>
                </c:pt>
                <c:pt idx="3142">
                  <c:v>220.54</c:v>
                </c:pt>
                <c:pt idx="3143">
                  <c:v>191.39</c:v>
                </c:pt>
                <c:pt idx="3144">
                  <c:v>189.32</c:v>
                </c:pt>
                <c:pt idx="3145">
                  <c:v>188.05</c:v>
                </c:pt>
                <c:pt idx="3146">
                  <c:v>184.17</c:v>
                </c:pt>
                <c:pt idx="3147">
                  <c:v>184.65</c:v>
                </c:pt>
                <c:pt idx="3148">
                  <c:v>187.91</c:v>
                </c:pt>
                <c:pt idx="3149">
                  <c:v>210</c:v>
                </c:pt>
                <c:pt idx="3150">
                  <c:v>249</c:v>
                </c:pt>
                <c:pt idx="3151">
                  <c:v>300</c:v>
                </c:pt>
                <c:pt idx="3152">
                  <c:v>313.38</c:v>
                </c:pt>
                <c:pt idx="3153">
                  <c:v>305</c:v>
                </c:pt>
                <c:pt idx="3154">
                  <c:v>259.67</c:v>
                </c:pt>
                <c:pt idx="3155">
                  <c:v>244.22</c:v>
                </c:pt>
                <c:pt idx="3156">
                  <c:v>228</c:v>
                </c:pt>
                <c:pt idx="3157">
                  <c:v>228</c:v>
                </c:pt>
                <c:pt idx="3158">
                  <c:v>232</c:v>
                </c:pt>
                <c:pt idx="3159">
                  <c:v>250.96</c:v>
                </c:pt>
                <c:pt idx="3160">
                  <c:v>244.53</c:v>
                </c:pt>
                <c:pt idx="3161">
                  <c:v>287.85000000000002</c:v>
                </c:pt>
                <c:pt idx="3162">
                  <c:v>320</c:v>
                </c:pt>
                <c:pt idx="3163">
                  <c:v>320.04000000000002</c:v>
                </c:pt>
                <c:pt idx="3164">
                  <c:v>312</c:v>
                </c:pt>
                <c:pt idx="3165">
                  <c:v>250.96</c:v>
                </c:pt>
                <c:pt idx="3166">
                  <c:v>228</c:v>
                </c:pt>
                <c:pt idx="3167">
                  <c:v>212.01</c:v>
                </c:pt>
                <c:pt idx="3168">
                  <c:v>203</c:v>
                </c:pt>
                <c:pt idx="3169">
                  <c:v>195.61</c:v>
                </c:pt>
                <c:pt idx="3170">
                  <c:v>188.05</c:v>
                </c:pt>
                <c:pt idx="3171">
                  <c:v>188.17</c:v>
                </c:pt>
                <c:pt idx="3172">
                  <c:v>190.5</c:v>
                </c:pt>
                <c:pt idx="3173">
                  <c:v>209.25</c:v>
                </c:pt>
                <c:pt idx="3174">
                  <c:v>234.45</c:v>
                </c:pt>
                <c:pt idx="3175">
                  <c:v>274.38</c:v>
                </c:pt>
                <c:pt idx="3176">
                  <c:v>313.12</c:v>
                </c:pt>
                <c:pt idx="3177">
                  <c:v>296.23</c:v>
                </c:pt>
                <c:pt idx="3178">
                  <c:v>259.18</c:v>
                </c:pt>
                <c:pt idx="3179">
                  <c:v>240</c:v>
                </c:pt>
                <c:pt idx="3180">
                  <c:v>231.9</c:v>
                </c:pt>
                <c:pt idx="3181">
                  <c:v>235</c:v>
                </c:pt>
                <c:pt idx="3182">
                  <c:v>245</c:v>
                </c:pt>
                <c:pt idx="3183">
                  <c:v>254</c:v>
                </c:pt>
                <c:pt idx="3184">
                  <c:v>272.83</c:v>
                </c:pt>
                <c:pt idx="3185">
                  <c:v>292.45999999999998</c:v>
                </c:pt>
                <c:pt idx="3186">
                  <c:v>330</c:v>
                </c:pt>
                <c:pt idx="3187">
                  <c:v>350</c:v>
                </c:pt>
                <c:pt idx="3188">
                  <c:v>312</c:v>
                </c:pt>
                <c:pt idx="3189">
                  <c:v>274</c:v>
                </c:pt>
                <c:pt idx="3190">
                  <c:v>240.71</c:v>
                </c:pt>
                <c:pt idx="3191">
                  <c:v>226.16</c:v>
                </c:pt>
                <c:pt idx="3192">
                  <c:v>209.21</c:v>
                </c:pt>
                <c:pt idx="3193">
                  <c:v>204.97</c:v>
                </c:pt>
                <c:pt idx="3194">
                  <c:v>202.29</c:v>
                </c:pt>
                <c:pt idx="3195">
                  <c:v>200.81</c:v>
                </c:pt>
                <c:pt idx="3196">
                  <c:v>202.29</c:v>
                </c:pt>
                <c:pt idx="3197">
                  <c:v>206.61</c:v>
                </c:pt>
                <c:pt idx="3198">
                  <c:v>245.02</c:v>
                </c:pt>
                <c:pt idx="3199">
                  <c:v>300</c:v>
                </c:pt>
                <c:pt idx="3200">
                  <c:v>313</c:v>
                </c:pt>
                <c:pt idx="3201">
                  <c:v>269.83999999999997</c:v>
                </c:pt>
                <c:pt idx="3202">
                  <c:v>236.72</c:v>
                </c:pt>
                <c:pt idx="3203">
                  <c:v>226.5</c:v>
                </c:pt>
                <c:pt idx="3204">
                  <c:v>209.91</c:v>
                </c:pt>
                <c:pt idx="3205">
                  <c:v>209.91</c:v>
                </c:pt>
                <c:pt idx="3206">
                  <c:v>210.54</c:v>
                </c:pt>
                <c:pt idx="3207">
                  <c:v>228.1</c:v>
                </c:pt>
                <c:pt idx="3208">
                  <c:v>263.29000000000002</c:v>
                </c:pt>
                <c:pt idx="3209">
                  <c:v>260</c:v>
                </c:pt>
                <c:pt idx="3210">
                  <c:v>271.04000000000002</c:v>
                </c:pt>
                <c:pt idx="3211">
                  <c:v>281.20999999999998</c:v>
                </c:pt>
                <c:pt idx="3212">
                  <c:v>240</c:v>
                </c:pt>
                <c:pt idx="3213">
                  <c:v>228.1</c:v>
                </c:pt>
                <c:pt idx="3214">
                  <c:v>211.89</c:v>
                </c:pt>
                <c:pt idx="3215">
                  <c:v>197.03</c:v>
                </c:pt>
                <c:pt idx="3216">
                  <c:v>188.87</c:v>
                </c:pt>
                <c:pt idx="3217">
                  <c:v>179.97</c:v>
                </c:pt>
                <c:pt idx="3218">
                  <c:v>175.5</c:v>
                </c:pt>
                <c:pt idx="3219">
                  <c:v>171</c:v>
                </c:pt>
                <c:pt idx="3220">
                  <c:v>175.5</c:v>
                </c:pt>
                <c:pt idx="3221">
                  <c:v>182.22</c:v>
                </c:pt>
                <c:pt idx="3222">
                  <c:v>213.15</c:v>
                </c:pt>
                <c:pt idx="3223">
                  <c:v>232</c:v>
                </c:pt>
                <c:pt idx="3224">
                  <c:v>255.8</c:v>
                </c:pt>
                <c:pt idx="3225">
                  <c:v>244.99</c:v>
                </c:pt>
                <c:pt idx="3226">
                  <c:v>255</c:v>
                </c:pt>
                <c:pt idx="3227">
                  <c:v>255</c:v>
                </c:pt>
                <c:pt idx="3228">
                  <c:v>221.2</c:v>
                </c:pt>
                <c:pt idx="3229">
                  <c:v>217.14</c:v>
                </c:pt>
                <c:pt idx="3230">
                  <c:v>240.97</c:v>
                </c:pt>
                <c:pt idx="3231">
                  <c:v>243</c:v>
                </c:pt>
                <c:pt idx="3232">
                  <c:v>234.27</c:v>
                </c:pt>
                <c:pt idx="3233">
                  <c:v>232.9</c:v>
                </c:pt>
                <c:pt idx="3234">
                  <c:v>250</c:v>
                </c:pt>
                <c:pt idx="3235">
                  <c:v>272.47000000000003</c:v>
                </c:pt>
                <c:pt idx="3236">
                  <c:v>250</c:v>
                </c:pt>
                <c:pt idx="3237">
                  <c:v>218</c:v>
                </c:pt>
                <c:pt idx="3238">
                  <c:v>213.15</c:v>
                </c:pt>
                <c:pt idx="3239">
                  <c:v>198.85</c:v>
                </c:pt>
                <c:pt idx="3240">
                  <c:v>196.51</c:v>
                </c:pt>
                <c:pt idx="3241">
                  <c:v>184.65</c:v>
                </c:pt>
                <c:pt idx="3242">
                  <c:v>177</c:v>
                </c:pt>
                <c:pt idx="3243">
                  <c:v>156.03</c:v>
                </c:pt>
                <c:pt idx="3244">
                  <c:v>156.07</c:v>
                </c:pt>
                <c:pt idx="3245">
                  <c:v>198.93</c:v>
                </c:pt>
                <c:pt idx="3246">
                  <c:v>225.88</c:v>
                </c:pt>
                <c:pt idx="3247">
                  <c:v>266.89999999999998</c:v>
                </c:pt>
                <c:pt idx="3248">
                  <c:v>300.04000000000002</c:v>
                </c:pt>
                <c:pt idx="3249">
                  <c:v>280.48</c:v>
                </c:pt>
                <c:pt idx="3250">
                  <c:v>254.35</c:v>
                </c:pt>
                <c:pt idx="3251">
                  <c:v>240</c:v>
                </c:pt>
                <c:pt idx="3252">
                  <c:v>228</c:v>
                </c:pt>
                <c:pt idx="3253">
                  <c:v>224.46</c:v>
                </c:pt>
                <c:pt idx="3254">
                  <c:v>228</c:v>
                </c:pt>
                <c:pt idx="3255">
                  <c:v>239</c:v>
                </c:pt>
                <c:pt idx="3256">
                  <c:v>255</c:v>
                </c:pt>
                <c:pt idx="3257">
                  <c:v>260</c:v>
                </c:pt>
                <c:pt idx="3258">
                  <c:v>280</c:v>
                </c:pt>
                <c:pt idx="3259">
                  <c:v>312.66000000000003</c:v>
                </c:pt>
                <c:pt idx="3260">
                  <c:v>265</c:v>
                </c:pt>
                <c:pt idx="3261">
                  <c:v>246.43</c:v>
                </c:pt>
                <c:pt idx="3262">
                  <c:v>218.11</c:v>
                </c:pt>
                <c:pt idx="3263">
                  <c:v>201.1</c:v>
                </c:pt>
                <c:pt idx="3264">
                  <c:v>195.1</c:v>
                </c:pt>
                <c:pt idx="3265">
                  <c:v>195.1</c:v>
                </c:pt>
                <c:pt idx="3266">
                  <c:v>195.1</c:v>
                </c:pt>
                <c:pt idx="3267">
                  <c:v>201.9</c:v>
                </c:pt>
                <c:pt idx="3268">
                  <c:v>205</c:v>
                </c:pt>
                <c:pt idx="3269">
                  <c:v>202.1</c:v>
                </c:pt>
                <c:pt idx="3270">
                  <c:v>231.86</c:v>
                </c:pt>
                <c:pt idx="3271">
                  <c:v>236.66</c:v>
                </c:pt>
                <c:pt idx="3272">
                  <c:v>241</c:v>
                </c:pt>
                <c:pt idx="3273">
                  <c:v>237.58</c:v>
                </c:pt>
                <c:pt idx="3274">
                  <c:v>227.9</c:v>
                </c:pt>
                <c:pt idx="3275">
                  <c:v>207.23</c:v>
                </c:pt>
                <c:pt idx="3276">
                  <c:v>193.25</c:v>
                </c:pt>
                <c:pt idx="3277">
                  <c:v>190.7</c:v>
                </c:pt>
                <c:pt idx="3278">
                  <c:v>179.8</c:v>
                </c:pt>
                <c:pt idx="3279">
                  <c:v>185.76</c:v>
                </c:pt>
                <c:pt idx="3280">
                  <c:v>205.59</c:v>
                </c:pt>
                <c:pt idx="3281">
                  <c:v>231.86</c:v>
                </c:pt>
                <c:pt idx="3282">
                  <c:v>267.60000000000002</c:v>
                </c:pt>
                <c:pt idx="3283">
                  <c:v>280</c:v>
                </c:pt>
                <c:pt idx="3284">
                  <c:v>254.62</c:v>
                </c:pt>
                <c:pt idx="3285">
                  <c:v>219</c:v>
                </c:pt>
                <c:pt idx="3286">
                  <c:v>195.2</c:v>
                </c:pt>
                <c:pt idx="3287">
                  <c:v>165.98</c:v>
                </c:pt>
                <c:pt idx="3288">
                  <c:v>148.06</c:v>
                </c:pt>
                <c:pt idx="3289">
                  <c:v>150.26</c:v>
                </c:pt>
                <c:pt idx="3290">
                  <c:v>130.84</c:v>
                </c:pt>
                <c:pt idx="3291">
                  <c:v>114.59</c:v>
                </c:pt>
                <c:pt idx="3292">
                  <c:v>93.28</c:v>
                </c:pt>
                <c:pt idx="3293">
                  <c:v>107.08</c:v>
                </c:pt>
                <c:pt idx="3294">
                  <c:v>162</c:v>
                </c:pt>
                <c:pt idx="3295">
                  <c:v>171.1</c:v>
                </c:pt>
                <c:pt idx="3296">
                  <c:v>171.1</c:v>
                </c:pt>
                <c:pt idx="3297">
                  <c:v>182.1</c:v>
                </c:pt>
                <c:pt idx="3298">
                  <c:v>171.1</c:v>
                </c:pt>
                <c:pt idx="3299">
                  <c:v>180.1</c:v>
                </c:pt>
                <c:pt idx="3300">
                  <c:v>180.07</c:v>
                </c:pt>
                <c:pt idx="3301">
                  <c:v>160.86000000000001</c:v>
                </c:pt>
                <c:pt idx="3302">
                  <c:v>138.16</c:v>
                </c:pt>
                <c:pt idx="3303">
                  <c:v>145.01</c:v>
                </c:pt>
                <c:pt idx="3304">
                  <c:v>171.1</c:v>
                </c:pt>
                <c:pt idx="3305">
                  <c:v>201.52</c:v>
                </c:pt>
                <c:pt idx="3306">
                  <c:v>222.9</c:v>
                </c:pt>
                <c:pt idx="3307">
                  <c:v>242.15</c:v>
                </c:pt>
                <c:pt idx="3308">
                  <c:v>199.2</c:v>
                </c:pt>
                <c:pt idx="3309">
                  <c:v>199.2</c:v>
                </c:pt>
                <c:pt idx="3310">
                  <c:v>182.1</c:v>
                </c:pt>
                <c:pt idx="3311">
                  <c:v>181.1</c:v>
                </c:pt>
                <c:pt idx="3312">
                  <c:v>144.19</c:v>
                </c:pt>
                <c:pt idx="3313">
                  <c:v>137.18</c:v>
                </c:pt>
                <c:pt idx="3314">
                  <c:v>106.22</c:v>
                </c:pt>
                <c:pt idx="3315">
                  <c:v>87.79</c:v>
                </c:pt>
                <c:pt idx="3316">
                  <c:v>99.96</c:v>
                </c:pt>
                <c:pt idx="3317">
                  <c:v>160.04</c:v>
                </c:pt>
                <c:pt idx="3318">
                  <c:v>209.59</c:v>
                </c:pt>
                <c:pt idx="3319">
                  <c:v>242.05</c:v>
                </c:pt>
                <c:pt idx="3320">
                  <c:v>243.3</c:v>
                </c:pt>
                <c:pt idx="3321">
                  <c:v>244.4</c:v>
                </c:pt>
                <c:pt idx="3322">
                  <c:v>232.68</c:v>
                </c:pt>
                <c:pt idx="3323">
                  <c:v>222.96</c:v>
                </c:pt>
                <c:pt idx="3324">
                  <c:v>215</c:v>
                </c:pt>
                <c:pt idx="3325">
                  <c:v>214.96</c:v>
                </c:pt>
                <c:pt idx="3326">
                  <c:v>214.99</c:v>
                </c:pt>
                <c:pt idx="3327">
                  <c:v>223.65</c:v>
                </c:pt>
                <c:pt idx="3328">
                  <c:v>226</c:v>
                </c:pt>
                <c:pt idx="3329">
                  <c:v>235</c:v>
                </c:pt>
                <c:pt idx="3330">
                  <c:v>255.1</c:v>
                </c:pt>
                <c:pt idx="3331">
                  <c:v>262</c:v>
                </c:pt>
                <c:pt idx="3332">
                  <c:v>250</c:v>
                </c:pt>
                <c:pt idx="3333">
                  <c:v>224.23</c:v>
                </c:pt>
                <c:pt idx="3334">
                  <c:v>219.63</c:v>
                </c:pt>
                <c:pt idx="3335">
                  <c:v>188.57</c:v>
                </c:pt>
                <c:pt idx="3336">
                  <c:v>192.07</c:v>
                </c:pt>
                <c:pt idx="3337">
                  <c:v>192.85</c:v>
                </c:pt>
                <c:pt idx="3338">
                  <c:v>165</c:v>
                </c:pt>
                <c:pt idx="3339">
                  <c:v>158.07</c:v>
                </c:pt>
                <c:pt idx="3340">
                  <c:v>159.97</c:v>
                </c:pt>
                <c:pt idx="3341">
                  <c:v>186.95</c:v>
                </c:pt>
                <c:pt idx="3342">
                  <c:v>227.74</c:v>
                </c:pt>
                <c:pt idx="3343">
                  <c:v>276.02999999999997</c:v>
                </c:pt>
                <c:pt idx="3344">
                  <c:v>305</c:v>
                </c:pt>
                <c:pt idx="3345">
                  <c:v>312.88</c:v>
                </c:pt>
                <c:pt idx="3346">
                  <c:v>275.81</c:v>
                </c:pt>
                <c:pt idx="3347">
                  <c:v>259.57</c:v>
                </c:pt>
                <c:pt idx="3348">
                  <c:v>230.03</c:v>
                </c:pt>
                <c:pt idx="3349">
                  <c:v>228.9</c:v>
                </c:pt>
                <c:pt idx="3350">
                  <c:v>238.08</c:v>
                </c:pt>
                <c:pt idx="3351">
                  <c:v>238.4</c:v>
                </c:pt>
                <c:pt idx="3352">
                  <c:v>253.62</c:v>
                </c:pt>
                <c:pt idx="3353">
                  <c:v>257</c:v>
                </c:pt>
                <c:pt idx="3354">
                  <c:v>312</c:v>
                </c:pt>
                <c:pt idx="3355">
                  <c:v>313.01</c:v>
                </c:pt>
                <c:pt idx="3356">
                  <c:v>255.62</c:v>
                </c:pt>
                <c:pt idx="3357">
                  <c:v>225.29</c:v>
                </c:pt>
                <c:pt idx="3358">
                  <c:v>221.39</c:v>
                </c:pt>
                <c:pt idx="3359">
                  <c:v>180</c:v>
                </c:pt>
                <c:pt idx="3360">
                  <c:v>199.88</c:v>
                </c:pt>
                <c:pt idx="3361">
                  <c:v>192.57</c:v>
                </c:pt>
                <c:pt idx="3362">
                  <c:v>172.02</c:v>
                </c:pt>
                <c:pt idx="3363">
                  <c:v>163.01</c:v>
                </c:pt>
                <c:pt idx="3364">
                  <c:v>172.06</c:v>
                </c:pt>
                <c:pt idx="3365">
                  <c:v>206.22</c:v>
                </c:pt>
                <c:pt idx="3366">
                  <c:v>244.11</c:v>
                </c:pt>
                <c:pt idx="3367">
                  <c:v>263.42</c:v>
                </c:pt>
                <c:pt idx="3368">
                  <c:v>270.01</c:v>
                </c:pt>
                <c:pt idx="3369">
                  <c:v>253.66</c:v>
                </c:pt>
                <c:pt idx="3370">
                  <c:v>235.27</c:v>
                </c:pt>
                <c:pt idx="3371">
                  <c:v>223.01</c:v>
                </c:pt>
                <c:pt idx="3372">
                  <c:v>219.7</c:v>
                </c:pt>
                <c:pt idx="3373">
                  <c:v>210</c:v>
                </c:pt>
                <c:pt idx="3374">
                  <c:v>219.43</c:v>
                </c:pt>
                <c:pt idx="3375">
                  <c:v>223.64</c:v>
                </c:pt>
                <c:pt idx="3376">
                  <c:v>223.64</c:v>
                </c:pt>
                <c:pt idx="3377">
                  <c:v>240.26</c:v>
                </c:pt>
                <c:pt idx="3378">
                  <c:v>253.62</c:v>
                </c:pt>
                <c:pt idx="3379">
                  <c:v>263.29000000000002</c:v>
                </c:pt>
                <c:pt idx="3380">
                  <c:v>244.11</c:v>
                </c:pt>
                <c:pt idx="3381">
                  <c:v>223.97</c:v>
                </c:pt>
                <c:pt idx="3382">
                  <c:v>220.2</c:v>
                </c:pt>
                <c:pt idx="3383">
                  <c:v>197.15</c:v>
                </c:pt>
                <c:pt idx="3384">
                  <c:v>195</c:v>
                </c:pt>
                <c:pt idx="3385">
                  <c:v>179.12</c:v>
                </c:pt>
                <c:pt idx="3386">
                  <c:v>171.09</c:v>
                </c:pt>
                <c:pt idx="3387">
                  <c:v>166.06</c:v>
                </c:pt>
                <c:pt idx="3388">
                  <c:v>171.03</c:v>
                </c:pt>
                <c:pt idx="3389">
                  <c:v>194.81</c:v>
                </c:pt>
                <c:pt idx="3390">
                  <c:v>219.9</c:v>
                </c:pt>
                <c:pt idx="3391">
                  <c:v>250</c:v>
                </c:pt>
                <c:pt idx="3392">
                  <c:v>259.08</c:v>
                </c:pt>
                <c:pt idx="3393">
                  <c:v>241.4</c:v>
                </c:pt>
                <c:pt idx="3394">
                  <c:v>225.92</c:v>
                </c:pt>
                <c:pt idx="3395">
                  <c:v>212.21</c:v>
                </c:pt>
                <c:pt idx="3396">
                  <c:v>198.77</c:v>
                </c:pt>
                <c:pt idx="3397">
                  <c:v>185.52</c:v>
                </c:pt>
                <c:pt idx="3398">
                  <c:v>188.96</c:v>
                </c:pt>
                <c:pt idx="3399">
                  <c:v>205.33</c:v>
                </c:pt>
                <c:pt idx="3400">
                  <c:v>215.02</c:v>
                </c:pt>
                <c:pt idx="3401">
                  <c:v>244.9</c:v>
                </c:pt>
                <c:pt idx="3402">
                  <c:v>255</c:v>
                </c:pt>
                <c:pt idx="3403">
                  <c:v>255.1</c:v>
                </c:pt>
                <c:pt idx="3404">
                  <c:v>230.91</c:v>
                </c:pt>
                <c:pt idx="3405">
                  <c:v>215.33</c:v>
                </c:pt>
                <c:pt idx="3406">
                  <c:v>207.04</c:v>
                </c:pt>
                <c:pt idx="3407">
                  <c:v>190</c:v>
                </c:pt>
                <c:pt idx="3408">
                  <c:v>150</c:v>
                </c:pt>
                <c:pt idx="3409">
                  <c:v>150</c:v>
                </c:pt>
                <c:pt idx="3410">
                  <c:v>120.8</c:v>
                </c:pt>
                <c:pt idx="3411">
                  <c:v>93.54</c:v>
                </c:pt>
                <c:pt idx="3412">
                  <c:v>160</c:v>
                </c:pt>
                <c:pt idx="3413">
                  <c:v>160</c:v>
                </c:pt>
                <c:pt idx="3414">
                  <c:v>249.99</c:v>
                </c:pt>
                <c:pt idx="3415">
                  <c:v>254.62</c:v>
                </c:pt>
                <c:pt idx="3416">
                  <c:v>255</c:v>
                </c:pt>
                <c:pt idx="3417">
                  <c:v>255</c:v>
                </c:pt>
                <c:pt idx="3418">
                  <c:v>232</c:v>
                </c:pt>
                <c:pt idx="3419">
                  <c:v>232</c:v>
                </c:pt>
                <c:pt idx="3420">
                  <c:v>199.6</c:v>
                </c:pt>
                <c:pt idx="3421">
                  <c:v>195.07</c:v>
                </c:pt>
                <c:pt idx="3422">
                  <c:v>205.1</c:v>
                </c:pt>
                <c:pt idx="3423">
                  <c:v>232</c:v>
                </c:pt>
                <c:pt idx="3424">
                  <c:v>241.93</c:v>
                </c:pt>
                <c:pt idx="3425">
                  <c:v>230.5</c:v>
                </c:pt>
                <c:pt idx="3426">
                  <c:v>245</c:v>
                </c:pt>
                <c:pt idx="3427">
                  <c:v>244.42</c:v>
                </c:pt>
                <c:pt idx="3428">
                  <c:v>250</c:v>
                </c:pt>
                <c:pt idx="3429">
                  <c:v>241.74</c:v>
                </c:pt>
                <c:pt idx="3430">
                  <c:v>195.7</c:v>
                </c:pt>
                <c:pt idx="3431">
                  <c:v>121.08</c:v>
                </c:pt>
                <c:pt idx="3432">
                  <c:v>84.81</c:v>
                </c:pt>
                <c:pt idx="3433">
                  <c:v>100.08</c:v>
                </c:pt>
                <c:pt idx="3434">
                  <c:v>100.07</c:v>
                </c:pt>
                <c:pt idx="3435">
                  <c:v>100.02</c:v>
                </c:pt>
                <c:pt idx="3436">
                  <c:v>115.04</c:v>
                </c:pt>
                <c:pt idx="3437">
                  <c:v>115.06</c:v>
                </c:pt>
                <c:pt idx="3438">
                  <c:v>115.03</c:v>
                </c:pt>
                <c:pt idx="3439">
                  <c:v>160.15</c:v>
                </c:pt>
                <c:pt idx="3440">
                  <c:v>187.93</c:v>
                </c:pt>
                <c:pt idx="3441">
                  <c:v>200</c:v>
                </c:pt>
                <c:pt idx="3442">
                  <c:v>179.12</c:v>
                </c:pt>
                <c:pt idx="3443">
                  <c:v>167</c:v>
                </c:pt>
                <c:pt idx="3444">
                  <c:v>160.53</c:v>
                </c:pt>
                <c:pt idx="3445">
                  <c:v>158.71</c:v>
                </c:pt>
                <c:pt idx="3446">
                  <c:v>158</c:v>
                </c:pt>
                <c:pt idx="3447">
                  <c:v>159.63999999999999</c:v>
                </c:pt>
                <c:pt idx="3448">
                  <c:v>176.28</c:v>
                </c:pt>
                <c:pt idx="3449">
                  <c:v>199.53</c:v>
                </c:pt>
                <c:pt idx="3450">
                  <c:v>228.6</c:v>
                </c:pt>
                <c:pt idx="3451">
                  <c:v>245</c:v>
                </c:pt>
                <c:pt idx="3452">
                  <c:v>220.01</c:v>
                </c:pt>
                <c:pt idx="3453">
                  <c:v>205</c:v>
                </c:pt>
                <c:pt idx="3454">
                  <c:v>160.1</c:v>
                </c:pt>
                <c:pt idx="3455">
                  <c:v>82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BDF-485C-8ED2-3C9D255D11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02583119"/>
        <c:axId val="1302582287"/>
      </c:scatterChart>
      <c:valAx>
        <c:axId val="1302583119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 dirty="0"/>
                  <a:t>HUPX</a:t>
                </a:r>
                <a:r>
                  <a:rPr lang="hr-HR" sz="800" baseline="0" dirty="0"/>
                  <a:t> Cijena </a:t>
                </a:r>
                <a:r>
                  <a:rPr lang="hr-HR" sz="800" b="0" i="0" u="none" strike="noStrike" baseline="0" dirty="0">
                    <a:effectLst/>
                  </a:rPr>
                  <a:t>[€/MWh]</a:t>
                </a:r>
                <a:endParaRPr lang="en-US" sz="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2582287"/>
        <c:crosses val="autoZero"/>
        <c:crossBetween val="midCat"/>
      </c:valAx>
      <c:valAx>
        <c:axId val="130258228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sz="800" dirty="0"/>
                  <a:t>CROPEX Cijena </a:t>
                </a:r>
                <a:r>
                  <a:rPr lang="hr-HR" sz="800" b="0" i="0" u="none" strike="noStrike" baseline="0" dirty="0">
                    <a:effectLst/>
                  </a:rPr>
                  <a:t>[€/MWh]</a:t>
                </a:r>
                <a:endParaRPr lang="en-US" sz="800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0258311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[Cijene i volumeni na CROPEX-u - NOVA.xlsx]Intraday Pivot!PivotTable1</c:name>
    <c:fmtId val="39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r-HR" dirty="0"/>
              <a:t>Unutardnevno</a:t>
            </a:r>
            <a:r>
              <a:rPr lang="hr-HR" baseline="0" dirty="0"/>
              <a:t> tržište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1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</c:pivotFmt>
      <c:pivotFmt>
        <c:idx val="2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6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7"/>
        <c:spPr>
          <a:solidFill>
            <a:schemeClr val="accent1"/>
          </a:solidFill>
          <a:ln w="28575" cap="rnd">
            <a:solidFill>
              <a:schemeClr val="accent1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8"/>
        <c:spPr>
          <a:solidFill>
            <a:schemeClr val="accent4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0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2"/>
        <c:spPr>
          <a:solidFill>
            <a:schemeClr val="accent1"/>
          </a:solidFill>
          <a:ln w="28575" cap="rnd">
            <a:solidFill>
              <a:srgbClr val="C00000"/>
            </a:solidFill>
            <a:round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'Intraday Pivot'!$B$3</c:f>
              <c:strCache>
                <c:ptCount val="1"/>
                <c:pt idx="0">
                  <c:v>Intraday Volume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'Intraday Pivot'!$A$4:$A$83</c:f>
              <c:multiLvlStrCache>
                <c:ptCount val="73"/>
                <c:lvl>
                  <c:pt idx="1">
                    <c:v>sij</c:v>
                  </c:pt>
                  <c:pt idx="2">
                    <c:v>vlj</c:v>
                  </c:pt>
                  <c:pt idx="3">
                    <c:v>ožu</c:v>
                  </c:pt>
                  <c:pt idx="4">
                    <c:v>tra</c:v>
                  </c:pt>
                  <c:pt idx="5">
                    <c:v>svi</c:v>
                  </c:pt>
                  <c:pt idx="6">
                    <c:v>lip</c:v>
                  </c:pt>
                  <c:pt idx="7">
                    <c:v>srp</c:v>
                  </c:pt>
                  <c:pt idx="8">
                    <c:v>kol</c:v>
                  </c:pt>
                  <c:pt idx="9">
                    <c:v>ruj</c:v>
                  </c:pt>
                  <c:pt idx="10">
                    <c:v>lis</c:v>
                  </c:pt>
                  <c:pt idx="11">
                    <c:v>stu</c:v>
                  </c:pt>
                  <c:pt idx="12">
                    <c:v>pro</c:v>
                  </c:pt>
                  <c:pt idx="13">
                    <c:v>sij</c:v>
                  </c:pt>
                  <c:pt idx="14">
                    <c:v>vlj</c:v>
                  </c:pt>
                  <c:pt idx="15">
                    <c:v>ožu</c:v>
                  </c:pt>
                  <c:pt idx="16">
                    <c:v>tra</c:v>
                  </c:pt>
                  <c:pt idx="17">
                    <c:v>svi</c:v>
                  </c:pt>
                  <c:pt idx="18">
                    <c:v>lip</c:v>
                  </c:pt>
                  <c:pt idx="19">
                    <c:v>srp</c:v>
                  </c:pt>
                  <c:pt idx="20">
                    <c:v>kol</c:v>
                  </c:pt>
                  <c:pt idx="21">
                    <c:v>ruj</c:v>
                  </c:pt>
                  <c:pt idx="22">
                    <c:v>lis</c:v>
                  </c:pt>
                  <c:pt idx="23">
                    <c:v>stu</c:v>
                  </c:pt>
                  <c:pt idx="24">
                    <c:v>pro</c:v>
                  </c:pt>
                  <c:pt idx="25">
                    <c:v>sij</c:v>
                  </c:pt>
                  <c:pt idx="26">
                    <c:v>vlj</c:v>
                  </c:pt>
                  <c:pt idx="27">
                    <c:v>ožu</c:v>
                  </c:pt>
                  <c:pt idx="28">
                    <c:v>tra</c:v>
                  </c:pt>
                  <c:pt idx="29">
                    <c:v>svi</c:v>
                  </c:pt>
                  <c:pt idx="30">
                    <c:v>lip</c:v>
                  </c:pt>
                  <c:pt idx="31">
                    <c:v>srp</c:v>
                  </c:pt>
                  <c:pt idx="32">
                    <c:v>kol</c:v>
                  </c:pt>
                  <c:pt idx="33">
                    <c:v>ruj</c:v>
                  </c:pt>
                  <c:pt idx="34">
                    <c:v>lis</c:v>
                  </c:pt>
                  <c:pt idx="35">
                    <c:v>stu</c:v>
                  </c:pt>
                  <c:pt idx="36">
                    <c:v>pro</c:v>
                  </c:pt>
                  <c:pt idx="37">
                    <c:v>sij</c:v>
                  </c:pt>
                  <c:pt idx="38">
                    <c:v>vlj</c:v>
                  </c:pt>
                  <c:pt idx="39">
                    <c:v>ožu</c:v>
                  </c:pt>
                  <c:pt idx="40">
                    <c:v>tra</c:v>
                  </c:pt>
                  <c:pt idx="41">
                    <c:v>svi</c:v>
                  </c:pt>
                  <c:pt idx="42">
                    <c:v>lip</c:v>
                  </c:pt>
                  <c:pt idx="43">
                    <c:v>srp</c:v>
                  </c:pt>
                  <c:pt idx="44">
                    <c:v>kol</c:v>
                  </c:pt>
                  <c:pt idx="45">
                    <c:v>ruj</c:v>
                  </c:pt>
                  <c:pt idx="46">
                    <c:v>lis</c:v>
                  </c:pt>
                  <c:pt idx="47">
                    <c:v>stu</c:v>
                  </c:pt>
                  <c:pt idx="48">
                    <c:v>pro</c:v>
                  </c:pt>
                  <c:pt idx="49">
                    <c:v>sij</c:v>
                  </c:pt>
                  <c:pt idx="50">
                    <c:v>vlj</c:v>
                  </c:pt>
                  <c:pt idx="51">
                    <c:v>ožu</c:v>
                  </c:pt>
                  <c:pt idx="52">
                    <c:v>tra</c:v>
                  </c:pt>
                  <c:pt idx="53">
                    <c:v>svi</c:v>
                  </c:pt>
                  <c:pt idx="54">
                    <c:v>lip</c:v>
                  </c:pt>
                  <c:pt idx="55">
                    <c:v>srp</c:v>
                  </c:pt>
                  <c:pt idx="56">
                    <c:v>kol</c:v>
                  </c:pt>
                  <c:pt idx="57">
                    <c:v>ruj</c:v>
                  </c:pt>
                  <c:pt idx="58">
                    <c:v>lis</c:v>
                  </c:pt>
                  <c:pt idx="59">
                    <c:v>stu</c:v>
                  </c:pt>
                  <c:pt idx="60">
                    <c:v>pro</c:v>
                  </c:pt>
                  <c:pt idx="61">
                    <c:v>sij</c:v>
                  </c:pt>
                  <c:pt idx="62">
                    <c:v>vlj</c:v>
                  </c:pt>
                  <c:pt idx="63">
                    <c:v>ožu</c:v>
                  </c:pt>
                  <c:pt idx="64">
                    <c:v>tra</c:v>
                  </c:pt>
                  <c:pt idx="65">
                    <c:v>svi</c:v>
                  </c:pt>
                  <c:pt idx="66">
                    <c:v>lip</c:v>
                  </c:pt>
                  <c:pt idx="67">
                    <c:v>srp</c:v>
                  </c:pt>
                  <c:pt idx="68">
                    <c:v>kol</c:v>
                  </c:pt>
                  <c:pt idx="69">
                    <c:v>ruj</c:v>
                  </c:pt>
                  <c:pt idx="70">
                    <c:v>lis</c:v>
                  </c:pt>
                  <c:pt idx="71">
                    <c:v>stu</c:v>
                  </c:pt>
                  <c:pt idx="72">
                    <c:v>pro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13">
                    <c:v>2018</c:v>
                  </c:pt>
                  <c:pt idx="25">
                    <c:v>2019</c:v>
                  </c:pt>
                  <c:pt idx="37">
                    <c:v>2020</c:v>
                  </c:pt>
                  <c:pt idx="49">
                    <c:v>2021</c:v>
                  </c:pt>
                  <c:pt idx="61">
                    <c:v>2022</c:v>
                  </c:pt>
                </c:lvl>
              </c:multiLvlStrCache>
            </c:multiLvlStrRef>
          </c:cat>
          <c:val>
            <c:numRef>
              <c:f>'Intraday Pivot'!$B$4:$B$83</c:f>
              <c:numCache>
                <c:formatCode>General</c:formatCode>
                <c:ptCount val="73"/>
                <c:pt idx="4" formatCode="#,##0.00">
                  <c:v>953</c:v>
                </c:pt>
                <c:pt idx="5" formatCode="#,##0.00">
                  <c:v>5584</c:v>
                </c:pt>
                <c:pt idx="6" formatCode="#,##0.00">
                  <c:v>5798</c:v>
                </c:pt>
                <c:pt idx="7" formatCode="#,##0.00">
                  <c:v>9367</c:v>
                </c:pt>
                <c:pt idx="8" formatCode="#,##0.00">
                  <c:v>4035</c:v>
                </c:pt>
                <c:pt idx="9" formatCode="#,##0.00">
                  <c:v>4489</c:v>
                </c:pt>
                <c:pt idx="10" formatCode="#,##0.00">
                  <c:v>5897.1</c:v>
                </c:pt>
                <c:pt idx="11" formatCode="#,##0.00">
                  <c:v>7444</c:v>
                </c:pt>
                <c:pt idx="12" formatCode="#,##0.00">
                  <c:v>7763</c:v>
                </c:pt>
                <c:pt idx="13" formatCode="#,##0.00">
                  <c:v>4686</c:v>
                </c:pt>
                <c:pt idx="14" formatCode="#,##0.00">
                  <c:v>3555</c:v>
                </c:pt>
                <c:pt idx="15" formatCode="#,##0.00">
                  <c:v>6626</c:v>
                </c:pt>
                <c:pt idx="16" formatCode="#,##0.00">
                  <c:v>8532</c:v>
                </c:pt>
                <c:pt idx="17" formatCode="#,##0.00">
                  <c:v>7656</c:v>
                </c:pt>
                <c:pt idx="18" formatCode="#,##0.00">
                  <c:v>3950</c:v>
                </c:pt>
                <c:pt idx="19" formatCode="#,##0.00">
                  <c:v>3499</c:v>
                </c:pt>
                <c:pt idx="20" formatCode="#,##0.00">
                  <c:v>6170</c:v>
                </c:pt>
                <c:pt idx="21" formatCode="#,##0.00">
                  <c:v>5285</c:v>
                </c:pt>
                <c:pt idx="22" formatCode="#,##0.00">
                  <c:v>9259</c:v>
                </c:pt>
                <c:pt idx="23" formatCode="#,##0.00">
                  <c:v>8818</c:v>
                </c:pt>
                <c:pt idx="24" formatCode="#,##0.00">
                  <c:v>10273</c:v>
                </c:pt>
                <c:pt idx="25" formatCode="#,##0.00">
                  <c:v>5413</c:v>
                </c:pt>
                <c:pt idx="26" formatCode="#,##0.00">
                  <c:v>3248</c:v>
                </c:pt>
                <c:pt idx="27" formatCode="#,##0.00">
                  <c:v>4481</c:v>
                </c:pt>
                <c:pt idx="28" formatCode="#,##0.00">
                  <c:v>8918</c:v>
                </c:pt>
                <c:pt idx="29" formatCode="#,##0.00">
                  <c:v>6517</c:v>
                </c:pt>
                <c:pt idx="30" formatCode="#,##0.00">
                  <c:v>3898</c:v>
                </c:pt>
                <c:pt idx="31" formatCode="#,##0.00">
                  <c:v>4003.1</c:v>
                </c:pt>
                <c:pt idx="32" formatCode="#,##0.00">
                  <c:v>3074</c:v>
                </c:pt>
                <c:pt idx="33" formatCode="#,##0.00">
                  <c:v>5990</c:v>
                </c:pt>
                <c:pt idx="34" formatCode="#,##0.00">
                  <c:v>2084</c:v>
                </c:pt>
                <c:pt idx="35" formatCode="#,##0.00">
                  <c:v>20918.600000000002</c:v>
                </c:pt>
                <c:pt idx="36" formatCode="#,##0.00">
                  <c:v>32874.299999999996</c:v>
                </c:pt>
                <c:pt idx="37" formatCode="#,##0.00">
                  <c:v>21206.1</c:v>
                </c:pt>
                <c:pt idx="38" formatCode="#,##0.00">
                  <c:v>18397.500000000004</c:v>
                </c:pt>
                <c:pt idx="39" formatCode="#,##0.00">
                  <c:v>22879.799999999996</c:v>
                </c:pt>
                <c:pt idx="40" formatCode="#,##0.00">
                  <c:v>18383.200000000004</c:v>
                </c:pt>
                <c:pt idx="41" formatCode="#,##0.00">
                  <c:v>29287.299999999996</c:v>
                </c:pt>
                <c:pt idx="42" formatCode="#,##0.00">
                  <c:v>30974.699999999997</c:v>
                </c:pt>
                <c:pt idx="43" formatCode="#,##0.00">
                  <c:v>33288</c:v>
                </c:pt>
                <c:pt idx="44" formatCode="#,##0.00">
                  <c:v>36135.300000000003</c:v>
                </c:pt>
                <c:pt idx="45" formatCode="#,##0.00">
                  <c:v>40534</c:v>
                </c:pt>
                <c:pt idx="46" formatCode="#,##0.00">
                  <c:v>39686.19999999999</c:v>
                </c:pt>
                <c:pt idx="47" formatCode="#,##0.00">
                  <c:v>29969.599999999999</c:v>
                </c:pt>
                <c:pt idx="48" formatCode="#,##0.00">
                  <c:v>49772.899999999965</c:v>
                </c:pt>
                <c:pt idx="49" formatCode="#,##0.00">
                  <c:v>45364.100000000006</c:v>
                </c:pt>
                <c:pt idx="50" formatCode="#,##0.00">
                  <c:v>31506.6</c:v>
                </c:pt>
                <c:pt idx="51" formatCode="#,##0.00">
                  <c:v>20936.400000000001</c:v>
                </c:pt>
                <c:pt idx="52" formatCode="#,##0.00">
                  <c:v>24331.699999999997</c:v>
                </c:pt>
                <c:pt idx="53" formatCode="#,##0.00">
                  <c:v>36268.000000000007</c:v>
                </c:pt>
                <c:pt idx="54" formatCode="#,##0.00">
                  <c:v>28806.899999999998</c:v>
                </c:pt>
                <c:pt idx="55" formatCode="#,##0.00">
                  <c:v>36276.5</c:v>
                </c:pt>
                <c:pt idx="56" formatCode="#,##0.00">
                  <c:v>47883.699999999946</c:v>
                </c:pt>
                <c:pt idx="57" formatCode="#,##0.00">
                  <c:v>32481.300000000007</c:v>
                </c:pt>
                <c:pt idx="58" formatCode="#,##0.00">
                  <c:v>41338.599999999977</c:v>
                </c:pt>
                <c:pt idx="59" formatCode="#,##0.00">
                  <c:v>69572.899999999965</c:v>
                </c:pt>
                <c:pt idx="60" formatCode="#,##0.00">
                  <c:v>72213.300000000032</c:v>
                </c:pt>
                <c:pt idx="61" formatCode="#,##0.00">
                  <c:v>62659.599999999955</c:v>
                </c:pt>
                <c:pt idx="62" formatCode="#,##0.00">
                  <c:v>42671.599999999969</c:v>
                </c:pt>
                <c:pt idx="63" formatCode="#,##0.00">
                  <c:v>51658.000000000022</c:v>
                </c:pt>
                <c:pt idx="64" formatCode="#,##0.00">
                  <c:v>57116.700000000019</c:v>
                </c:pt>
                <c:pt idx="65" formatCode="#,##0.00">
                  <c:v>41059.099999999955</c:v>
                </c:pt>
                <c:pt idx="66" formatCode="#,##0.00">
                  <c:v>63189.399999999965</c:v>
                </c:pt>
                <c:pt idx="67" formatCode="#,##0.00">
                  <c:v>84608.499999999898</c:v>
                </c:pt>
                <c:pt idx="68" formatCode="#,##0.00">
                  <c:v>60851.199999999997</c:v>
                </c:pt>
                <c:pt idx="69" formatCode="#,##0.00">
                  <c:v>80510.099999999991</c:v>
                </c:pt>
                <c:pt idx="70" formatCode="#,##0.00">
                  <c:v>77530.20000000007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285-4B70-90E4-34B945F54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337479920"/>
        <c:axId val="375582208"/>
      </c:barChart>
      <c:lineChart>
        <c:grouping val="standard"/>
        <c:varyColors val="0"/>
        <c:ser>
          <c:idx val="1"/>
          <c:order val="1"/>
          <c:tx>
            <c:strRef>
              <c:f>'Intraday Pivot'!$C$3</c:f>
              <c:strCache>
                <c:ptCount val="1"/>
                <c:pt idx="0">
                  <c:v>Average ID price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cat>
            <c:multiLvlStrRef>
              <c:f>'Intraday Pivot'!$A$4:$A$83</c:f>
              <c:multiLvlStrCache>
                <c:ptCount val="73"/>
                <c:lvl>
                  <c:pt idx="1">
                    <c:v>sij</c:v>
                  </c:pt>
                  <c:pt idx="2">
                    <c:v>vlj</c:v>
                  </c:pt>
                  <c:pt idx="3">
                    <c:v>ožu</c:v>
                  </c:pt>
                  <c:pt idx="4">
                    <c:v>tra</c:v>
                  </c:pt>
                  <c:pt idx="5">
                    <c:v>svi</c:v>
                  </c:pt>
                  <c:pt idx="6">
                    <c:v>lip</c:v>
                  </c:pt>
                  <c:pt idx="7">
                    <c:v>srp</c:v>
                  </c:pt>
                  <c:pt idx="8">
                    <c:v>kol</c:v>
                  </c:pt>
                  <c:pt idx="9">
                    <c:v>ruj</c:v>
                  </c:pt>
                  <c:pt idx="10">
                    <c:v>lis</c:v>
                  </c:pt>
                  <c:pt idx="11">
                    <c:v>stu</c:v>
                  </c:pt>
                  <c:pt idx="12">
                    <c:v>pro</c:v>
                  </c:pt>
                  <c:pt idx="13">
                    <c:v>sij</c:v>
                  </c:pt>
                  <c:pt idx="14">
                    <c:v>vlj</c:v>
                  </c:pt>
                  <c:pt idx="15">
                    <c:v>ožu</c:v>
                  </c:pt>
                  <c:pt idx="16">
                    <c:v>tra</c:v>
                  </c:pt>
                  <c:pt idx="17">
                    <c:v>svi</c:v>
                  </c:pt>
                  <c:pt idx="18">
                    <c:v>lip</c:v>
                  </c:pt>
                  <c:pt idx="19">
                    <c:v>srp</c:v>
                  </c:pt>
                  <c:pt idx="20">
                    <c:v>kol</c:v>
                  </c:pt>
                  <c:pt idx="21">
                    <c:v>ruj</c:v>
                  </c:pt>
                  <c:pt idx="22">
                    <c:v>lis</c:v>
                  </c:pt>
                  <c:pt idx="23">
                    <c:v>stu</c:v>
                  </c:pt>
                  <c:pt idx="24">
                    <c:v>pro</c:v>
                  </c:pt>
                  <c:pt idx="25">
                    <c:v>sij</c:v>
                  </c:pt>
                  <c:pt idx="26">
                    <c:v>vlj</c:v>
                  </c:pt>
                  <c:pt idx="27">
                    <c:v>ožu</c:v>
                  </c:pt>
                  <c:pt idx="28">
                    <c:v>tra</c:v>
                  </c:pt>
                  <c:pt idx="29">
                    <c:v>svi</c:v>
                  </c:pt>
                  <c:pt idx="30">
                    <c:v>lip</c:v>
                  </c:pt>
                  <c:pt idx="31">
                    <c:v>srp</c:v>
                  </c:pt>
                  <c:pt idx="32">
                    <c:v>kol</c:v>
                  </c:pt>
                  <c:pt idx="33">
                    <c:v>ruj</c:v>
                  </c:pt>
                  <c:pt idx="34">
                    <c:v>lis</c:v>
                  </c:pt>
                  <c:pt idx="35">
                    <c:v>stu</c:v>
                  </c:pt>
                  <c:pt idx="36">
                    <c:v>pro</c:v>
                  </c:pt>
                  <c:pt idx="37">
                    <c:v>sij</c:v>
                  </c:pt>
                  <c:pt idx="38">
                    <c:v>vlj</c:v>
                  </c:pt>
                  <c:pt idx="39">
                    <c:v>ožu</c:v>
                  </c:pt>
                  <c:pt idx="40">
                    <c:v>tra</c:v>
                  </c:pt>
                  <c:pt idx="41">
                    <c:v>svi</c:v>
                  </c:pt>
                  <c:pt idx="42">
                    <c:v>lip</c:v>
                  </c:pt>
                  <c:pt idx="43">
                    <c:v>srp</c:v>
                  </c:pt>
                  <c:pt idx="44">
                    <c:v>kol</c:v>
                  </c:pt>
                  <c:pt idx="45">
                    <c:v>ruj</c:v>
                  </c:pt>
                  <c:pt idx="46">
                    <c:v>lis</c:v>
                  </c:pt>
                  <c:pt idx="47">
                    <c:v>stu</c:v>
                  </c:pt>
                  <c:pt idx="48">
                    <c:v>pro</c:v>
                  </c:pt>
                  <c:pt idx="49">
                    <c:v>sij</c:v>
                  </c:pt>
                  <c:pt idx="50">
                    <c:v>vlj</c:v>
                  </c:pt>
                  <c:pt idx="51">
                    <c:v>ožu</c:v>
                  </c:pt>
                  <c:pt idx="52">
                    <c:v>tra</c:v>
                  </c:pt>
                  <c:pt idx="53">
                    <c:v>svi</c:v>
                  </c:pt>
                  <c:pt idx="54">
                    <c:v>lip</c:v>
                  </c:pt>
                  <c:pt idx="55">
                    <c:v>srp</c:v>
                  </c:pt>
                  <c:pt idx="56">
                    <c:v>kol</c:v>
                  </c:pt>
                  <c:pt idx="57">
                    <c:v>ruj</c:v>
                  </c:pt>
                  <c:pt idx="58">
                    <c:v>lis</c:v>
                  </c:pt>
                  <c:pt idx="59">
                    <c:v>stu</c:v>
                  </c:pt>
                  <c:pt idx="60">
                    <c:v>pro</c:v>
                  </c:pt>
                  <c:pt idx="61">
                    <c:v>sij</c:v>
                  </c:pt>
                  <c:pt idx="62">
                    <c:v>vlj</c:v>
                  </c:pt>
                  <c:pt idx="63">
                    <c:v>ožu</c:v>
                  </c:pt>
                  <c:pt idx="64">
                    <c:v>tra</c:v>
                  </c:pt>
                  <c:pt idx="65">
                    <c:v>svi</c:v>
                  </c:pt>
                  <c:pt idx="66">
                    <c:v>lip</c:v>
                  </c:pt>
                  <c:pt idx="67">
                    <c:v>srp</c:v>
                  </c:pt>
                  <c:pt idx="68">
                    <c:v>kol</c:v>
                  </c:pt>
                  <c:pt idx="69">
                    <c:v>ruj</c:v>
                  </c:pt>
                  <c:pt idx="70">
                    <c:v>lis</c:v>
                  </c:pt>
                  <c:pt idx="71">
                    <c:v>stu</c:v>
                  </c:pt>
                  <c:pt idx="72">
                    <c:v>pro</c:v>
                  </c:pt>
                </c:lvl>
                <c:lvl>
                  <c:pt idx="0">
                    <c:v>2016</c:v>
                  </c:pt>
                  <c:pt idx="1">
                    <c:v>2017</c:v>
                  </c:pt>
                  <c:pt idx="13">
                    <c:v>2018</c:v>
                  </c:pt>
                  <c:pt idx="25">
                    <c:v>2019</c:v>
                  </c:pt>
                  <c:pt idx="37">
                    <c:v>2020</c:v>
                  </c:pt>
                  <c:pt idx="49">
                    <c:v>2021</c:v>
                  </c:pt>
                  <c:pt idx="61">
                    <c:v>2022</c:v>
                  </c:pt>
                </c:lvl>
              </c:multiLvlStrCache>
            </c:multiLvlStrRef>
          </c:cat>
          <c:val>
            <c:numRef>
              <c:f>'Intraday Pivot'!$C$4:$C$83</c:f>
              <c:numCache>
                <c:formatCode>General</c:formatCode>
                <c:ptCount val="73"/>
                <c:pt idx="4" formatCode="#,##0.00">
                  <c:v>35.08550000000001</c:v>
                </c:pt>
                <c:pt idx="5" formatCode="#,##0.00">
                  <c:v>43.226100795755954</c:v>
                </c:pt>
                <c:pt idx="6" formatCode="#,##0.00">
                  <c:v>48.842824427480942</c:v>
                </c:pt>
                <c:pt idx="7" formatCode="#,##0.00">
                  <c:v>56.634768041237095</c:v>
                </c:pt>
                <c:pt idx="8" formatCode="#,##0.00">
                  <c:v>73.121566820276556</c:v>
                </c:pt>
                <c:pt idx="9" formatCode="#,##0.00">
                  <c:v>41.246438848920896</c:v>
                </c:pt>
                <c:pt idx="10" formatCode="#,##0.00">
                  <c:v>54.761809523809504</c:v>
                </c:pt>
                <c:pt idx="11" formatCode="#,##0.00">
                  <c:v>63.787734627831725</c:v>
                </c:pt>
                <c:pt idx="12" formatCode="#,##0.00">
                  <c:v>42.032059701492507</c:v>
                </c:pt>
                <c:pt idx="13" formatCode="#,##0.00">
                  <c:v>40.807353951890029</c:v>
                </c:pt>
                <c:pt idx="14" formatCode="#,##0.00">
                  <c:v>47.329999999999991</c:v>
                </c:pt>
                <c:pt idx="15" formatCode="#,##0.00">
                  <c:v>49.005852713178292</c:v>
                </c:pt>
                <c:pt idx="16" formatCode="#,##0.00">
                  <c:v>33.422357954545475</c:v>
                </c:pt>
                <c:pt idx="17" formatCode="#,##0.00">
                  <c:v>48.831381215469612</c:v>
                </c:pt>
                <c:pt idx="18" formatCode="#,##0.00">
                  <c:v>57.070205761316878</c:v>
                </c:pt>
                <c:pt idx="19" formatCode="#,##0.00">
                  <c:v>57.386868686868681</c:v>
                </c:pt>
                <c:pt idx="20" formatCode="#,##0.00">
                  <c:v>67.38878571428566</c:v>
                </c:pt>
                <c:pt idx="21" formatCode="#,##0.00">
                  <c:v>68.737285714285747</c:v>
                </c:pt>
                <c:pt idx="22" formatCode="#,##0.00">
                  <c:v>76.121322505800478</c:v>
                </c:pt>
                <c:pt idx="23" formatCode="#,##0.00">
                  <c:v>67.398717948717945</c:v>
                </c:pt>
                <c:pt idx="24" formatCode="#,##0.00">
                  <c:v>70.039915966386488</c:v>
                </c:pt>
                <c:pt idx="25" formatCode="#,##0.00">
                  <c:v>77.451441441441446</c:v>
                </c:pt>
                <c:pt idx="26" formatCode="#,##0.00">
                  <c:v>54.800167597765359</c:v>
                </c:pt>
                <c:pt idx="27" formatCode="#,##0.00">
                  <c:v>42.321735159817358</c:v>
                </c:pt>
                <c:pt idx="28" formatCode="#,##0.00">
                  <c:v>52.077108013937284</c:v>
                </c:pt>
                <c:pt idx="29" formatCode="#,##0.00">
                  <c:v>41.260643939393944</c:v>
                </c:pt>
                <c:pt idx="30" formatCode="#,##0.00">
                  <c:v>40.026499999999999</c:v>
                </c:pt>
                <c:pt idx="31" formatCode="#,##0.00">
                  <c:v>54.659647058823545</c:v>
                </c:pt>
                <c:pt idx="32" formatCode="#,##0.00">
                  <c:v>63.465979899497505</c:v>
                </c:pt>
                <c:pt idx="33" formatCode="#,##0.00">
                  <c:v>54.486298076923077</c:v>
                </c:pt>
                <c:pt idx="34" formatCode="#,##0.00">
                  <c:v>64.982727272727274</c:v>
                </c:pt>
                <c:pt idx="35" formatCode="#,##0.00">
                  <c:v>45.351653333333367</c:v>
                </c:pt>
                <c:pt idx="36" formatCode="#,##0.00">
                  <c:v>40.192271241830142</c:v>
                </c:pt>
                <c:pt idx="37" formatCode="#,##0.00">
                  <c:v>52.205771812080528</c:v>
                </c:pt>
                <c:pt idx="38" formatCode="#,##0.00">
                  <c:v>41.426258865248272</c:v>
                </c:pt>
                <c:pt idx="39" formatCode="#,##0.00">
                  <c:v>28.161255961844216</c:v>
                </c:pt>
                <c:pt idx="40" formatCode="#,##0.00">
                  <c:v>22.973117546848371</c:v>
                </c:pt>
                <c:pt idx="41" formatCode="#,##0.00">
                  <c:v>21.222876506024114</c:v>
                </c:pt>
                <c:pt idx="42" formatCode="#,##0.00">
                  <c:v>31.002923588039852</c:v>
                </c:pt>
                <c:pt idx="43" formatCode="#,##0.00">
                  <c:v>35.767503759398515</c:v>
                </c:pt>
                <c:pt idx="44" formatCode="#,##0.00">
                  <c:v>38.158129602356375</c:v>
                </c:pt>
                <c:pt idx="45" formatCode="#,##0.00">
                  <c:v>45.691165354330671</c:v>
                </c:pt>
                <c:pt idx="46" formatCode="#,##0.00">
                  <c:v>37.832250000000009</c:v>
                </c:pt>
                <c:pt idx="47" formatCode="#,##0.00">
                  <c:v>47.001567398119143</c:v>
                </c:pt>
                <c:pt idx="48" formatCode="#,##0.00">
                  <c:v>57.180510948905173</c:v>
                </c:pt>
                <c:pt idx="49" formatCode="#,##0.00">
                  <c:v>53.559687034277182</c:v>
                </c:pt>
                <c:pt idx="50" formatCode="#,##0.00">
                  <c:v>49.015410958904113</c:v>
                </c:pt>
                <c:pt idx="51" formatCode="#,##0.00">
                  <c:v>55.036550680786668</c:v>
                </c:pt>
                <c:pt idx="52" formatCode="#,##0.00">
                  <c:v>63.65079365079368</c:v>
                </c:pt>
                <c:pt idx="53" formatCode="#,##0.00">
                  <c:v>60.088430555555526</c:v>
                </c:pt>
                <c:pt idx="54" formatCode="#,##0.00">
                  <c:v>80.544570200572949</c:v>
                </c:pt>
                <c:pt idx="55" formatCode="#,##0.00">
                  <c:v>94.149810810810806</c:v>
                </c:pt>
                <c:pt idx="56" formatCode="#,##0.00">
                  <c:v>104.34662601626002</c:v>
                </c:pt>
                <c:pt idx="57" formatCode="#,##0.00">
                  <c:v>135.48491452991442</c:v>
                </c:pt>
                <c:pt idx="58" formatCode="#,##0.00">
                  <c:v>195.46796495956909</c:v>
                </c:pt>
                <c:pt idx="59" formatCode="#,##0.00">
                  <c:v>214.45702928870281</c:v>
                </c:pt>
                <c:pt idx="60" formatCode="#,##0.00">
                  <c:v>246.0058602150537</c:v>
                </c:pt>
                <c:pt idx="61" formatCode="#,##0.00">
                  <c:v>204.25660834454894</c:v>
                </c:pt>
                <c:pt idx="62" formatCode="#,##0.00">
                  <c:v>189.78002976190481</c:v>
                </c:pt>
                <c:pt idx="63" formatCode="#,##0.00">
                  <c:v>283.68912516823673</c:v>
                </c:pt>
                <c:pt idx="64" formatCode="#,##0.00">
                  <c:v>182.28411111111106</c:v>
                </c:pt>
                <c:pt idx="65" formatCode="#,##0.00">
                  <c:v>198.94226415094354</c:v>
                </c:pt>
                <c:pt idx="66" formatCode="#,##0.00">
                  <c:v>249.74118055555567</c:v>
                </c:pt>
                <c:pt idx="67" formatCode="#,##0.00">
                  <c:v>369.53911051212941</c:v>
                </c:pt>
                <c:pt idx="68" formatCode="#,##0.00">
                  <c:v>485.870780619112</c:v>
                </c:pt>
                <c:pt idx="69" formatCode="#,##0.00">
                  <c:v>387.17328233657844</c:v>
                </c:pt>
                <c:pt idx="70" formatCode="#,##0.00">
                  <c:v>197.7368724832215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285-4B70-90E4-34B945F54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7799488"/>
        <c:axId val="1357798656"/>
      </c:lineChart>
      <c:catAx>
        <c:axId val="3374799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5582208"/>
        <c:crosses val="autoZero"/>
        <c:auto val="1"/>
        <c:lblAlgn val="ctr"/>
        <c:lblOffset val="100"/>
        <c:noMultiLvlLbl val="0"/>
      </c:catAx>
      <c:valAx>
        <c:axId val="375582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/>
                  <a:t>Volumen [MWh]</a:t>
                </a:r>
                <a:endParaRPr lang="en-GB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37479920"/>
        <c:crosses val="autoZero"/>
        <c:crossBetween val="between"/>
      </c:valAx>
      <c:valAx>
        <c:axId val="1357798656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hr-HR" dirty="0"/>
                  <a:t>Cijena [€/MWh]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7799488"/>
        <c:crosses val="max"/>
        <c:crossBetween val="between"/>
      </c:valAx>
      <c:catAx>
        <c:axId val="1357799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35779865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sVisible val="1"/>
      </c14:pivotOptions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7B2471-6079-4252-AD9F-E11CD0D28DDF}" type="doc">
      <dgm:prSet loTypeId="urn:microsoft.com/office/officeart/2008/layout/VerticalCurvedList" loCatId="list" qsTypeId="urn:microsoft.com/office/officeart/2005/8/quickstyle/3d5" qsCatId="3D" csTypeId="urn:microsoft.com/office/officeart/2005/8/colors/accent2_2" csCatId="accent2" phldr="1"/>
      <dgm:spPr/>
      <dgm:t>
        <a:bodyPr/>
        <a:lstStyle/>
        <a:p>
          <a:endParaRPr lang="hr-HR"/>
        </a:p>
      </dgm:t>
    </dgm:pt>
    <dgm:pt modelId="{17CBFC68-2614-4010-A7BD-CCD2EB72CC27}">
      <dgm:prSet phldrT="[Text]"/>
      <dgm:spPr/>
      <dgm:t>
        <a:bodyPr/>
        <a:lstStyle/>
        <a:p>
          <a:r>
            <a:rPr lang="hr-HR" dirty="0"/>
            <a:t>Anonimno trgovanje</a:t>
          </a:r>
        </a:p>
      </dgm:t>
    </dgm:pt>
    <dgm:pt modelId="{EA6F68E1-686B-4703-8145-C743D8E5D85B}" type="parTrans" cxnId="{21AB9864-F9F5-483B-85FC-D850E8F964D3}">
      <dgm:prSet/>
      <dgm:spPr/>
      <dgm:t>
        <a:bodyPr/>
        <a:lstStyle/>
        <a:p>
          <a:endParaRPr lang="hr-HR"/>
        </a:p>
      </dgm:t>
    </dgm:pt>
    <dgm:pt modelId="{3FDA8C8E-5036-496F-BE4F-0A67761CA25F}" type="sibTrans" cxnId="{21AB9864-F9F5-483B-85FC-D850E8F964D3}">
      <dgm:prSet/>
      <dgm:spPr/>
      <dgm:t>
        <a:bodyPr/>
        <a:lstStyle/>
        <a:p>
          <a:endParaRPr lang="hr-HR"/>
        </a:p>
      </dgm:t>
    </dgm:pt>
    <dgm:pt modelId="{451AABD2-399C-4BB0-AD27-18C7D36794EC}">
      <dgm:prSet phldrT="[Text]"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Transparentne cijene</a:t>
          </a:r>
          <a:endParaRPr lang="hr-HR" dirty="0"/>
        </a:p>
      </dgm:t>
    </dgm:pt>
    <dgm:pt modelId="{CEA87D0E-9760-4BFB-A709-1D330AD60EFB}" type="parTrans" cxnId="{461C7792-8EE7-4162-89A4-D4F37B822660}">
      <dgm:prSet/>
      <dgm:spPr/>
      <dgm:t>
        <a:bodyPr/>
        <a:lstStyle/>
        <a:p>
          <a:endParaRPr lang="hr-HR"/>
        </a:p>
      </dgm:t>
    </dgm:pt>
    <dgm:pt modelId="{D118CA97-EC7B-4DC7-AFC2-EAEC3FEF3577}" type="sibTrans" cxnId="{461C7792-8EE7-4162-89A4-D4F37B822660}">
      <dgm:prSet/>
      <dgm:spPr/>
      <dgm:t>
        <a:bodyPr/>
        <a:lstStyle/>
        <a:p>
          <a:endParaRPr lang="hr-HR"/>
        </a:p>
      </dgm:t>
    </dgm:pt>
    <dgm:pt modelId="{CDEADA7E-C1DB-42EA-A16A-A4006ED51ECE}">
      <dgm:prSet phldrT="[Text]"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Omogućuje kupcima i prodavateljima trgovanje po najpovoljnijim cijenama</a:t>
          </a:r>
          <a:endParaRPr lang="hr-HR" dirty="0"/>
        </a:p>
      </dgm:t>
    </dgm:pt>
    <dgm:pt modelId="{EA92DBBF-CCBD-41F3-A2F8-5F8BD23D1521}" type="parTrans" cxnId="{F4311C46-4A8D-4294-B5E9-6A69DC495B5A}">
      <dgm:prSet/>
      <dgm:spPr/>
      <dgm:t>
        <a:bodyPr/>
        <a:lstStyle/>
        <a:p>
          <a:endParaRPr lang="hr-HR"/>
        </a:p>
      </dgm:t>
    </dgm:pt>
    <dgm:pt modelId="{DE4F65E4-8023-4C8E-B246-34082E0C9C61}" type="sibTrans" cxnId="{F4311C46-4A8D-4294-B5E9-6A69DC495B5A}">
      <dgm:prSet/>
      <dgm:spPr/>
      <dgm:t>
        <a:bodyPr/>
        <a:lstStyle/>
        <a:p>
          <a:endParaRPr lang="hr-HR"/>
        </a:p>
      </dgm:t>
    </dgm:pt>
    <dgm:pt modelId="{B93F8130-7943-4CE9-A1BE-BD6E1FEE3A59}">
      <dgm:prSet phldrT="[Text]"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Omogućuje tržišno povezivanje sa susjednim burzama el. en. </a:t>
          </a:r>
          <a:endParaRPr lang="hr-HR" dirty="0"/>
        </a:p>
      </dgm:t>
    </dgm:pt>
    <dgm:pt modelId="{160110F7-D997-4E01-8D15-C0CB7930F4B9}" type="parTrans" cxnId="{E137A7E7-2690-4022-9AD7-70213E7FE8DC}">
      <dgm:prSet/>
      <dgm:spPr/>
      <dgm:t>
        <a:bodyPr/>
        <a:lstStyle/>
        <a:p>
          <a:endParaRPr lang="hr-HR"/>
        </a:p>
      </dgm:t>
    </dgm:pt>
    <dgm:pt modelId="{A068B24A-EF09-4989-BA7F-9F5A092EC55C}" type="sibTrans" cxnId="{E137A7E7-2690-4022-9AD7-70213E7FE8DC}">
      <dgm:prSet/>
      <dgm:spPr/>
      <dgm:t>
        <a:bodyPr/>
        <a:lstStyle/>
        <a:p>
          <a:endParaRPr lang="hr-HR"/>
        </a:p>
      </dgm:t>
    </dgm:pt>
    <dgm:pt modelId="{70F67474-ED10-4A4D-AE62-239CC86D6AE6}">
      <dgm:prSet phldrT="[Text]"/>
      <dgm:spPr/>
      <dgm:t>
        <a:bodyPr/>
        <a:lstStyle/>
        <a:p>
          <a:r>
            <a:rPr lang="hr-H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Maksimiziranje društvene dobrobiti</a:t>
          </a:r>
          <a:endParaRPr lang="hr-HR" dirty="0"/>
        </a:p>
      </dgm:t>
    </dgm:pt>
    <dgm:pt modelId="{48195DF7-BEE1-459B-B10F-3F632BD07A49}" type="parTrans" cxnId="{51916B1C-B530-43D5-846B-88562978ADE9}">
      <dgm:prSet/>
      <dgm:spPr/>
      <dgm:t>
        <a:bodyPr/>
        <a:lstStyle/>
        <a:p>
          <a:endParaRPr lang="hr-HR"/>
        </a:p>
      </dgm:t>
    </dgm:pt>
    <dgm:pt modelId="{5100A555-EB90-442F-B43A-202D240DA8D2}" type="sibTrans" cxnId="{51916B1C-B530-43D5-846B-88562978ADE9}">
      <dgm:prSet/>
      <dgm:spPr/>
      <dgm:t>
        <a:bodyPr/>
        <a:lstStyle/>
        <a:p>
          <a:endParaRPr lang="hr-HR"/>
        </a:p>
      </dgm:t>
    </dgm:pt>
    <dgm:pt modelId="{C8C986C7-A923-4779-880A-AED9F6B60719}" type="pres">
      <dgm:prSet presAssocID="{C27B2471-6079-4252-AD9F-E11CD0D28DDF}" presName="Name0" presStyleCnt="0">
        <dgm:presLayoutVars>
          <dgm:chMax val="7"/>
          <dgm:chPref val="7"/>
          <dgm:dir/>
        </dgm:presLayoutVars>
      </dgm:prSet>
      <dgm:spPr/>
    </dgm:pt>
    <dgm:pt modelId="{A578CA76-EE3D-453B-BDA1-A042D468637A}" type="pres">
      <dgm:prSet presAssocID="{C27B2471-6079-4252-AD9F-E11CD0D28DDF}" presName="Name1" presStyleCnt="0"/>
      <dgm:spPr/>
    </dgm:pt>
    <dgm:pt modelId="{29033B64-CE52-48CD-9DE5-3DEA4B5F9872}" type="pres">
      <dgm:prSet presAssocID="{C27B2471-6079-4252-AD9F-E11CD0D28DDF}" presName="cycle" presStyleCnt="0"/>
      <dgm:spPr/>
    </dgm:pt>
    <dgm:pt modelId="{86488D6A-EA69-4B53-91BB-370E238CD850}" type="pres">
      <dgm:prSet presAssocID="{C27B2471-6079-4252-AD9F-E11CD0D28DDF}" presName="srcNode" presStyleLbl="node1" presStyleIdx="0" presStyleCnt="5"/>
      <dgm:spPr/>
    </dgm:pt>
    <dgm:pt modelId="{BD4C2568-7D51-473A-BE35-6F9A046910B2}" type="pres">
      <dgm:prSet presAssocID="{C27B2471-6079-4252-AD9F-E11CD0D28DDF}" presName="conn" presStyleLbl="parChTrans1D2" presStyleIdx="0" presStyleCnt="1"/>
      <dgm:spPr/>
    </dgm:pt>
    <dgm:pt modelId="{E162B13F-E2F3-4614-9D76-C194CBC834FC}" type="pres">
      <dgm:prSet presAssocID="{C27B2471-6079-4252-AD9F-E11CD0D28DDF}" presName="extraNode" presStyleLbl="node1" presStyleIdx="0" presStyleCnt="5"/>
      <dgm:spPr/>
    </dgm:pt>
    <dgm:pt modelId="{1A879D66-8F7B-4D4E-8A02-C93227E3CCE8}" type="pres">
      <dgm:prSet presAssocID="{C27B2471-6079-4252-AD9F-E11CD0D28DDF}" presName="dstNode" presStyleLbl="node1" presStyleIdx="0" presStyleCnt="5"/>
      <dgm:spPr/>
    </dgm:pt>
    <dgm:pt modelId="{81C8177E-82C1-4B5C-AB2F-C1BDD5A40680}" type="pres">
      <dgm:prSet presAssocID="{17CBFC68-2614-4010-A7BD-CCD2EB72CC27}" presName="text_1" presStyleLbl="node1" presStyleIdx="0" presStyleCnt="5">
        <dgm:presLayoutVars>
          <dgm:bulletEnabled val="1"/>
        </dgm:presLayoutVars>
      </dgm:prSet>
      <dgm:spPr/>
    </dgm:pt>
    <dgm:pt modelId="{E5CA7758-43EB-46FE-8912-CFCA4957EDB6}" type="pres">
      <dgm:prSet presAssocID="{17CBFC68-2614-4010-A7BD-CCD2EB72CC27}" presName="accent_1" presStyleCnt="0"/>
      <dgm:spPr/>
    </dgm:pt>
    <dgm:pt modelId="{C079E42A-FD9B-455C-8D1B-BE76A97533A8}" type="pres">
      <dgm:prSet presAssocID="{17CBFC68-2614-4010-A7BD-CCD2EB72CC27}" presName="accentRepeatNode" presStyleLbl="solidFgAcc1" presStyleIdx="0" presStyleCnt="5"/>
      <dgm:spPr/>
    </dgm:pt>
    <dgm:pt modelId="{E0A906D2-7BFE-474E-8572-B573AA1E506F}" type="pres">
      <dgm:prSet presAssocID="{451AABD2-399C-4BB0-AD27-18C7D36794EC}" presName="text_2" presStyleLbl="node1" presStyleIdx="1" presStyleCnt="5">
        <dgm:presLayoutVars>
          <dgm:bulletEnabled val="1"/>
        </dgm:presLayoutVars>
      </dgm:prSet>
      <dgm:spPr/>
    </dgm:pt>
    <dgm:pt modelId="{BCFEED8E-05DF-4688-BA1E-DFEBA9A204C1}" type="pres">
      <dgm:prSet presAssocID="{451AABD2-399C-4BB0-AD27-18C7D36794EC}" presName="accent_2" presStyleCnt="0"/>
      <dgm:spPr/>
    </dgm:pt>
    <dgm:pt modelId="{AC6B9B82-728D-490D-94FB-03F47A21F7CA}" type="pres">
      <dgm:prSet presAssocID="{451AABD2-399C-4BB0-AD27-18C7D36794EC}" presName="accentRepeatNode" presStyleLbl="solidFgAcc1" presStyleIdx="1" presStyleCnt="5"/>
      <dgm:spPr/>
    </dgm:pt>
    <dgm:pt modelId="{3424C90E-ED74-40AE-838A-EC90F8D8A327}" type="pres">
      <dgm:prSet presAssocID="{CDEADA7E-C1DB-42EA-A16A-A4006ED51ECE}" presName="text_3" presStyleLbl="node1" presStyleIdx="2" presStyleCnt="5">
        <dgm:presLayoutVars>
          <dgm:bulletEnabled val="1"/>
        </dgm:presLayoutVars>
      </dgm:prSet>
      <dgm:spPr/>
    </dgm:pt>
    <dgm:pt modelId="{00D33C15-EE04-49D1-9E46-2565E29BB3C2}" type="pres">
      <dgm:prSet presAssocID="{CDEADA7E-C1DB-42EA-A16A-A4006ED51ECE}" presName="accent_3" presStyleCnt="0"/>
      <dgm:spPr/>
    </dgm:pt>
    <dgm:pt modelId="{FFA45A32-3CED-469C-A827-47FD41A21F8F}" type="pres">
      <dgm:prSet presAssocID="{CDEADA7E-C1DB-42EA-A16A-A4006ED51ECE}" presName="accentRepeatNode" presStyleLbl="solidFgAcc1" presStyleIdx="2" presStyleCnt="5"/>
      <dgm:spPr/>
    </dgm:pt>
    <dgm:pt modelId="{3DD064B5-5C5D-4A05-B46C-2FD225BE7AD8}" type="pres">
      <dgm:prSet presAssocID="{B93F8130-7943-4CE9-A1BE-BD6E1FEE3A59}" presName="text_4" presStyleLbl="node1" presStyleIdx="3" presStyleCnt="5">
        <dgm:presLayoutVars>
          <dgm:bulletEnabled val="1"/>
        </dgm:presLayoutVars>
      </dgm:prSet>
      <dgm:spPr/>
    </dgm:pt>
    <dgm:pt modelId="{6EAA93C5-FBEC-4A00-A187-05ACF065F883}" type="pres">
      <dgm:prSet presAssocID="{B93F8130-7943-4CE9-A1BE-BD6E1FEE3A59}" presName="accent_4" presStyleCnt="0"/>
      <dgm:spPr/>
    </dgm:pt>
    <dgm:pt modelId="{83609536-31F0-4114-9BE7-92650BF8ED79}" type="pres">
      <dgm:prSet presAssocID="{B93F8130-7943-4CE9-A1BE-BD6E1FEE3A59}" presName="accentRepeatNode" presStyleLbl="solidFgAcc1" presStyleIdx="3" presStyleCnt="5"/>
      <dgm:spPr/>
    </dgm:pt>
    <dgm:pt modelId="{7C0E82B0-CCAD-4E42-9919-70DE467DE151}" type="pres">
      <dgm:prSet presAssocID="{70F67474-ED10-4A4D-AE62-239CC86D6AE6}" presName="text_5" presStyleLbl="node1" presStyleIdx="4" presStyleCnt="5">
        <dgm:presLayoutVars>
          <dgm:bulletEnabled val="1"/>
        </dgm:presLayoutVars>
      </dgm:prSet>
      <dgm:spPr/>
    </dgm:pt>
    <dgm:pt modelId="{457C0010-18D4-4B95-845B-AC7FCE1B5D24}" type="pres">
      <dgm:prSet presAssocID="{70F67474-ED10-4A4D-AE62-239CC86D6AE6}" presName="accent_5" presStyleCnt="0"/>
      <dgm:spPr/>
    </dgm:pt>
    <dgm:pt modelId="{3CECBED3-0D60-4902-BF22-D26C5A71C95C}" type="pres">
      <dgm:prSet presAssocID="{70F67474-ED10-4A4D-AE62-239CC86D6AE6}" presName="accentRepeatNode" presStyleLbl="solidFgAcc1" presStyleIdx="4" presStyleCnt="5"/>
      <dgm:spPr/>
    </dgm:pt>
  </dgm:ptLst>
  <dgm:cxnLst>
    <dgm:cxn modelId="{319C5C11-A42E-400E-AFF0-E854A8926AAB}" type="presOf" srcId="{70F67474-ED10-4A4D-AE62-239CC86D6AE6}" destId="{7C0E82B0-CCAD-4E42-9919-70DE467DE151}" srcOrd="0" destOrd="0" presId="urn:microsoft.com/office/officeart/2008/layout/VerticalCurvedList"/>
    <dgm:cxn modelId="{F1874219-0BE2-49E8-8CEB-F73F70244F34}" type="presOf" srcId="{B93F8130-7943-4CE9-A1BE-BD6E1FEE3A59}" destId="{3DD064B5-5C5D-4A05-B46C-2FD225BE7AD8}" srcOrd="0" destOrd="0" presId="urn:microsoft.com/office/officeart/2008/layout/VerticalCurvedList"/>
    <dgm:cxn modelId="{51916B1C-B530-43D5-846B-88562978ADE9}" srcId="{C27B2471-6079-4252-AD9F-E11CD0D28DDF}" destId="{70F67474-ED10-4A4D-AE62-239CC86D6AE6}" srcOrd="4" destOrd="0" parTransId="{48195DF7-BEE1-459B-B10F-3F632BD07A49}" sibTransId="{5100A555-EB90-442F-B43A-202D240DA8D2}"/>
    <dgm:cxn modelId="{21AB9864-F9F5-483B-85FC-D850E8F964D3}" srcId="{C27B2471-6079-4252-AD9F-E11CD0D28DDF}" destId="{17CBFC68-2614-4010-A7BD-CCD2EB72CC27}" srcOrd="0" destOrd="0" parTransId="{EA6F68E1-686B-4703-8145-C743D8E5D85B}" sibTransId="{3FDA8C8E-5036-496F-BE4F-0A67761CA25F}"/>
    <dgm:cxn modelId="{F4311C46-4A8D-4294-B5E9-6A69DC495B5A}" srcId="{C27B2471-6079-4252-AD9F-E11CD0D28DDF}" destId="{CDEADA7E-C1DB-42EA-A16A-A4006ED51ECE}" srcOrd="2" destOrd="0" parTransId="{EA92DBBF-CCBD-41F3-A2F8-5F8BD23D1521}" sibTransId="{DE4F65E4-8023-4C8E-B246-34082E0C9C61}"/>
    <dgm:cxn modelId="{DACF8558-DB24-460E-BD30-BAC58F14E553}" type="presOf" srcId="{17CBFC68-2614-4010-A7BD-CCD2EB72CC27}" destId="{81C8177E-82C1-4B5C-AB2F-C1BDD5A40680}" srcOrd="0" destOrd="0" presId="urn:microsoft.com/office/officeart/2008/layout/VerticalCurvedList"/>
    <dgm:cxn modelId="{461C7792-8EE7-4162-89A4-D4F37B822660}" srcId="{C27B2471-6079-4252-AD9F-E11CD0D28DDF}" destId="{451AABD2-399C-4BB0-AD27-18C7D36794EC}" srcOrd="1" destOrd="0" parTransId="{CEA87D0E-9760-4BFB-A709-1D330AD60EFB}" sibTransId="{D118CA97-EC7B-4DC7-AFC2-EAEC3FEF3577}"/>
    <dgm:cxn modelId="{C15E7F9B-B1AE-4421-8986-1070C17C7C8F}" type="presOf" srcId="{CDEADA7E-C1DB-42EA-A16A-A4006ED51ECE}" destId="{3424C90E-ED74-40AE-838A-EC90F8D8A327}" srcOrd="0" destOrd="0" presId="urn:microsoft.com/office/officeart/2008/layout/VerticalCurvedList"/>
    <dgm:cxn modelId="{F89445B0-677C-4C69-AC1D-B2F060FE5760}" type="presOf" srcId="{451AABD2-399C-4BB0-AD27-18C7D36794EC}" destId="{E0A906D2-7BFE-474E-8572-B573AA1E506F}" srcOrd="0" destOrd="0" presId="urn:microsoft.com/office/officeart/2008/layout/VerticalCurvedList"/>
    <dgm:cxn modelId="{54F742C9-CBF8-45AD-9709-A811291E6578}" type="presOf" srcId="{C27B2471-6079-4252-AD9F-E11CD0D28DDF}" destId="{C8C986C7-A923-4779-880A-AED9F6B60719}" srcOrd="0" destOrd="0" presId="urn:microsoft.com/office/officeart/2008/layout/VerticalCurvedList"/>
    <dgm:cxn modelId="{E137A7E7-2690-4022-9AD7-70213E7FE8DC}" srcId="{C27B2471-6079-4252-AD9F-E11CD0D28DDF}" destId="{B93F8130-7943-4CE9-A1BE-BD6E1FEE3A59}" srcOrd="3" destOrd="0" parTransId="{160110F7-D997-4E01-8D15-C0CB7930F4B9}" sibTransId="{A068B24A-EF09-4989-BA7F-9F5A092EC55C}"/>
    <dgm:cxn modelId="{02F4EEEC-7D81-4A12-B286-37CDFBB0BA4F}" type="presOf" srcId="{3FDA8C8E-5036-496F-BE4F-0A67761CA25F}" destId="{BD4C2568-7D51-473A-BE35-6F9A046910B2}" srcOrd="0" destOrd="0" presId="urn:microsoft.com/office/officeart/2008/layout/VerticalCurvedList"/>
    <dgm:cxn modelId="{4DA51C04-6114-4C30-BD98-B39B98758A36}" type="presParOf" srcId="{C8C986C7-A923-4779-880A-AED9F6B60719}" destId="{A578CA76-EE3D-453B-BDA1-A042D468637A}" srcOrd="0" destOrd="0" presId="urn:microsoft.com/office/officeart/2008/layout/VerticalCurvedList"/>
    <dgm:cxn modelId="{6DBA8608-C85B-4B1D-87D5-1634C54B2A04}" type="presParOf" srcId="{A578CA76-EE3D-453B-BDA1-A042D468637A}" destId="{29033B64-CE52-48CD-9DE5-3DEA4B5F9872}" srcOrd="0" destOrd="0" presId="urn:microsoft.com/office/officeart/2008/layout/VerticalCurvedList"/>
    <dgm:cxn modelId="{21472989-860A-4657-AD1C-138BCDA9F501}" type="presParOf" srcId="{29033B64-CE52-48CD-9DE5-3DEA4B5F9872}" destId="{86488D6A-EA69-4B53-91BB-370E238CD850}" srcOrd="0" destOrd="0" presId="urn:microsoft.com/office/officeart/2008/layout/VerticalCurvedList"/>
    <dgm:cxn modelId="{996BD519-506F-40DC-B910-56538FFFE102}" type="presParOf" srcId="{29033B64-CE52-48CD-9DE5-3DEA4B5F9872}" destId="{BD4C2568-7D51-473A-BE35-6F9A046910B2}" srcOrd="1" destOrd="0" presId="urn:microsoft.com/office/officeart/2008/layout/VerticalCurvedList"/>
    <dgm:cxn modelId="{51D8A30A-C468-4D7C-816E-A4BB7E1A45D3}" type="presParOf" srcId="{29033B64-CE52-48CD-9DE5-3DEA4B5F9872}" destId="{E162B13F-E2F3-4614-9D76-C194CBC834FC}" srcOrd="2" destOrd="0" presId="urn:microsoft.com/office/officeart/2008/layout/VerticalCurvedList"/>
    <dgm:cxn modelId="{31DE5C97-7A3E-4522-BCE4-06F650B1B1B2}" type="presParOf" srcId="{29033B64-CE52-48CD-9DE5-3DEA4B5F9872}" destId="{1A879D66-8F7B-4D4E-8A02-C93227E3CCE8}" srcOrd="3" destOrd="0" presId="urn:microsoft.com/office/officeart/2008/layout/VerticalCurvedList"/>
    <dgm:cxn modelId="{88AFE500-AFA4-4EC9-BC12-84836618E355}" type="presParOf" srcId="{A578CA76-EE3D-453B-BDA1-A042D468637A}" destId="{81C8177E-82C1-4B5C-AB2F-C1BDD5A40680}" srcOrd="1" destOrd="0" presId="urn:microsoft.com/office/officeart/2008/layout/VerticalCurvedList"/>
    <dgm:cxn modelId="{2C596065-CCF1-429D-9633-8CCB0CD0C8E0}" type="presParOf" srcId="{A578CA76-EE3D-453B-BDA1-A042D468637A}" destId="{E5CA7758-43EB-46FE-8912-CFCA4957EDB6}" srcOrd="2" destOrd="0" presId="urn:microsoft.com/office/officeart/2008/layout/VerticalCurvedList"/>
    <dgm:cxn modelId="{B69890E7-88CD-4C66-A91A-6C7622DCA30E}" type="presParOf" srcId="{E5CA7758-43EB-46FE-8912-CFCA4957EDB6}" destId="{C079E42A-FD9B-455C-8D1B-BE76A97533A8}" srcOrd="0" destOrd="0" presId="urn:microsoft.com/office/officeart/2008/layout/VerticalCurvedList"/>
    <dgm:cxn modelId="{3DDE3FEA-C5FF-4936-98E3-C62110182373}" type="presParOf" srcId="{A578CA76-EE3D-453B-BDA1-A042D468637A}" destId="{E0A906D2-7BFE-474E-8572-B573AA1E506F}" srcOrd="3" destOrd="0" presId="urn:microsoft.com/office/officeart/2008/layout/VerticalCurvedList"/>
    <dgm:cxn modelId="{65E0D957-AE7A-4945-B223-8155666F5D48}" type="presParOf" srcId="{A578CA76-EE3D-453B-BDA1-A042D468637A}" destId="{BCFEED8E-05DF-4688-BA1E-DFEBA9A204C1}" srcOrd="4" destOrd="0" presId="urn:microsoft.com/office/officeart/2008/layout/VerticalCurvedList"/>
    <dgm:cxn modelId="{E9098E95-41AD-4693-9E6A-434156356934}" type="presParOf" srcId="{BCFEED8E-05DF-4688-BA1E-DFEBA9A204C1}" destId="{AC6B9B82-728D-490D-94FB-03F47A21F7CA}" srcOrd="0" destOrd="0" presId="urn:microsoft.com/office/officeart/2008/layout/VerticalCurvedList"/>
    <dgm:cxn modelId="{B5B2F207-B13A-4706-B938-0244C09F8977}" type="presParOf" srcId="{A578CA76-EE3D-453B-BDA1-A042D468637A}" destId="{3424C90E-ED74-40AE-838A-EC90F8D8A327}" srcOrd="5" destOrd="0" presId="urn:microsoft.com/office/officeart/2008/layout/VerticalCurvedList"/>
    <dgm:cxn modelId="{3D593A17-F184-4199-AAF7-81185B67B0D3}" type="presParOf" srcId="{A578CA76-EE3D-453B-BDA1-A042D468637A}" destId="{00D33C15-EE04-49D1-9E46-2565E29BB3C2}" srcOrd="6" destOrd="0" presId="urn:microsoft.com/office/officeart/2008/layout/VerticalCurvedList"/>
    <dgm:cxn modelId="{79CE8B07-DF8E-4DC0-9E9A-D166F3347AB5}" type="presParOf" srcId="{00D33C15-EE04-49D1-9E46-2565E29BB3C2}" destId="{FFA45A32-3CED-469C-A827-47FD41A21F8F}" srcOrd="0" destOrd="0" presId="urn:microsoft.com/office/officeart/2008/layout/VerticalCurvedList"/>
    <dgm:cxn modelId="{9268AE3F-3CA4-4C40-91F6-9ADED1F3AFE2}" type="presParOf" srcId="{A578CA76-EE3D-453B-BDA1-A042D468637A}" destId="{3DD064B5-5C5D-4A05-B46C-2FD225BE7AD8}" srcOrd="7" destOrd="0" presId="urn:microsoft.com/office/officeart/2008/layout/VerticalCurvedList"/>
    <dgm:cxn modelId="{C471180D-9812-40D3-AC6E-33AEE1B7D8B6}" type="presParOf" srcId="{A578CA76-EE3D-453B-BDA1-A042D468637A}" destId="{6EAA93C5-FBEC-4A00-A187-05ACF065F883}" srcOrd="8" destOrd="0" presId="urn:microsoft.com/office/officeart/2008/layout/VerticalCurvedList"/>
    <dgm:cxn modelId="{FE5D3FB5-BCA0-42C0-A574-2E930D02108A}" type="presParOf" srcId="{6EAA93C5-FBEC-4A00-A187-05ACF065F883}" destId="{83609536-31F0-4114-9BE7-92650BF8ED79}" srcOrd="0" destOrd="0" presId="urn:microsoft.com/office/officeart/2008/layout/VerticalCurvedList"/>
    <dgm:cxn modelId="{6A521CC0-8C59-4C7B-A8A6-7F6FADB78C6D}" type="presParOf" srcId="{A578CA76-EE3D-453B-BDA1-A042D468637A}" destId="{7C0E82B0-CCAD-4E42-9919-70DE467DE151}" srcOrd="9" destOrd="0" presId="urn:microsoft.com/office/officeart/2008/layout/VerticalCurvedList"/>
    <dgm:cxn modelId="{0516C2F4-4F16-4797-A273-49607E86C468}" type="presParOf" srcId="{A578CA76-EE3D-453B-BDA1-A042D468637A}" destId="{457C0010-18D4-4B95-845B-AC7FCE1B5D24}" srcOrd="10" destOrd="0" presId="urn:microsoft.com/office/officeart/2008/layout/VerticalCurvedList"/>
    <dgm:cxn modelId="{17ABA3FD-4DD2-4778-8131-1FC6A6EEFCA9}" type="presParOf" srcId="{457C0010-18D4-4B95-845B-AC7FCE1B5D24}" destId="{3CECBED3-0D60-4902-BF22-D26C5A71C95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9E328A-ABC7-4388-8982-56A834731089}" type="doc">
      <dgm:prSet loTypeId="urn:microsoft.com/office/officeart/2005/8/layout/pyramid2" loCatId="pyramid" qsTypeId="urn:microsoft.com/office/officeart/2005/8/quickstyle/simple4" qsCatId="simple" csTypeId="urn:microsoft.com/office/officeart/2005/8/colors/accent2_1" csCatId="accent2" phldr="1"/>
      <dgm:spPr/>
    </dgm:pt>
    <dgm:pt modelId="{15A1ACAC-9082-4C1D-BF12-D2FF0F78CF42}">
      <dgm:prSet phldrT="[Text]" custT="1"/>
      <dgm:spPr>
        <a:solidFill>
          <a:srgbClr val="C0504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PCR </a:t>
          </a:r>
          <a:r>
            <a:rPr lang="hr-HR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pridruženi član od</a:t>
          </a: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2014</a:t>
          </a:r>
          <a:r>
            <a:rPr lang="hr-HR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. godine</a:t>
          </a:r>
        </a:p>
      </dgm:t>
    </dgm:pt>
    <dgm:pt modelId="{8545CEE3-707D-4808-8D3E-547D9A52EB48}" type="parTrans" cxnId="{FF0056AD-2F02-4C2D-AACB-B8C0EF0FA5F3}">
      <dgm:prSet/>
      <dgm:spPr/>
      <dgm:t>
        <a:bodyPr/>
        <a:lstStyle/>
        <a:p>
          <a:endParaRPr lang="hr-HR"/>
        </a:p>
      </dgm:t>
    </dgm:pt>
    <dgm:pt modelId="{82B26E11-59E6-47BF-828A-61CE16745203}" type="sibTrans" cxnId="{FF0056AD-2F02-4C2D-AACB-B8C0EF0FA5F3}">
      <dgm:prSet/>
      <dgm:spPr/>
      <dgm:t>
        <a:bodyPr/>
        <a:lstStyle/>
        <a:p>
          <a:endParaRPr lang="hr-HR"/>
        </a:p>
      </dgm:t>
    </dgm:pt>
    <dgm:pt modelId="{9DD9C858-BEAD-4D7D-BF2C-8CD8A4BA7BB0}">
      <dgm:prSet phldrT="[Text]" custT="1"/>
      <dgm:spPr/>
      <dgm:t>
        <a:bodyPr/>
        <a:lstStyle/>
        <a:p>
          <a:pPr algn="l"/>
          <a:r>
            <a:rPr lang="en-US" sz="1800" b="0" dirty="0"/>
            <a:t>EUROPEX </a:t>
          </a:r>
          <a:r>
            <a:rPr lang="hr-HR" sz="1800" b="0" dirty="0"/>
            <a:t>punopravni član od</a:t>
          </a:r>
          <a:r>
            <a:rPr lang="en-US" sz="1800" b="0" dirty="0"/>
            <a:t> </a:t>
          </a:r>
          <a:r>
            <a:rPr lang="hr-HR" sz="1800" b="0" dirty="0"/>
            <a:t>svibnja</a:t>
          </a:r>
          <a:r>
            <a:rPr lang="en-US" sz="1800" b="0" dirty="0"/>
            <a:t> 2015</a:t>
          </a:r>
          <a:r>
            <a:rPr lang="hr-HR" sz="1800" b="0" dirty="0"/>
            <a:t>. godine</a:t>
          </a:r>
        </a:p>
      </dgm:t>
    </dgm:pt>
    <dgm:pt modelId="{6A7084DB-2A7E-4D84-AE90-3BA4D8C7A7D7}" type="parTrans" cxnId="{F204C3C7-FD5C-422F-9A41-9C8519B44E36}">
      <dgm:prSet/>
      <dgm:spPr/>
      <dgm:t>
        <a:bodyPr/>
        <a:lstStyle/>
        <a:p>
          <a:endParaRPr lang="hr-HR"/>
        </a:p>
      </dgm:t>
    </dgm:pt>
    <dgm:pt modelId="{6E8A06F7-01ED-4CBA-B6EE-FC3401051D3A}" type="sibTrans" cxnId="{F204C3C7-FD5C-422F-9A41-9C8519B44E36}">
      <dgm:prSet/>
      <dgm:spPr/>
      <dgm:t>
        <a:bodyPr/>
        <a:lstStyle/>
        <a:p>
          <a:endParaRPr lang="hr-HR"/>
        </a:p>
      </dgm:t>
    </dgm:pt>
    <dgm:pt modelId="{049A17CD-826B-4D96-876C-C10AC6E0E95B}">
      <dgm:prSet phldrT="[Text]" custT="1"/>
      <dgm:spPr/>
      <dgm:t>
        <a:bodyPr/>
        <a:lstStyle/>
        <a:p>
          <a:pPr algn="just"/>
          <a:r>
            <a:rPr lang="en-US" sz="1800" b="0" dirty="0"/>
            <a:t>MRC</a:t>
          </a:r>
          <a:r>
            <a:rPr lang="hr-HR" sz="1800" b="0" dirty="0"/>
            <a:t> status promatrača </a:t>
          </a:r>
          <a:r>
            <a:rPr lang="en-US" sz="1800" b="0" dirty="0"/>
            <a:t>(</a:t>
          </a:r>
          <a:r>
            <a:rPr lang="hr-HR" sz="1800" b="0" dirty="0"/>
            <a:t>DAOA pristupni obrazac potpisan</a:t>
          </a:r>
          <a:r>
            <a:rPr lang="en-US" sz="1800" b="0" dirty="0"/>
            <a:t> </a:t>
          </a:r>
          <a:r>
            <a:rPr lang="hr-HR" sz="1800" b="0" dirty="0"/>
            <a:t>19. lipnja</a:t>
          </a:r>
          <a:r>
            <a:rPr lang="en-US" sz="1800" b="0" dirty="0"/>
            <a:t> 2015</a:t>
          </a:r>
          <a:r>
            <a:rPr lang="hr-HR" sz="1800" b="0" dirty="0"/>
            <a:t>. godine</a:t>
          </a:r>
          <a:r>
            <a:rPr lang="en-US" sz="1800" b="0" dirty="0"/>
            <a:t>)</a:t>
          </a:r>
          <a:endParaRPr lang="hr-HR" sz="1800" b="0" dirty="0"/>
        </a:p>
      </dgm:t>
    </dgm:pt>
    <dgm:pt modelId="{FB6A0F59-7EF0-4744-88CE-81DBD2C7D676}" type="parTrans" cxnId="{D3C2A997-F4F3-48CF-A71C-7F5D314F597B}">
      <dgm:prSet/>
      <dgm:spPr/>
      <dgm:t>
        <a:bodyPr/>
        <a:lstStyle/>
        <a:p>
          <a:endParaRPr lang="hr-HR"/>
        </a:p>
      </dgm:t>
    </dgm:pt>
    <dgm:pt modelId="{A700CA72-E6E0-497B-84D7-71FD2EB06F62}" type="sibTrans" cxnId="{D3C2A997-F4F3-48CF-A71C-7F5D314F597B}">
      <dgm:prSet/>
      <dgm:spPr/>
      <dgm:t>
        <a:bodyPr/>
        <a:lstStyle/>
        <a:p>
          <a:endParaRPr lang="hr-HR"/>
        </a:p>
      </dgm:t>
    </dgm:pt>
    <dgm:pt modelId="{5B8B760D-2C8B-4359-8F81-85C3A3A01FB0}">
      <dgm:prSet phldrT="[Text]" custT="1"/>
      <dgm:spPr/>
      <dgm:t>
        <a:bodyPr/>
        <a:lstStyle/>
        <a:p>
          <a:pPr algn="l"/>
          <a:r>
            <a:rPr lang="hr-HR" sz="1800" b="0" dirty="0"/>
            <a:t>Potpisan </a:t>
          </a:r>
          <a:r>
            <a:rPr lang="en-US" sz="1800" b="0" dirty="0"/>
            <a:t>PCR </a:t>
          </a:r>
          <a:r>
            <a:rPr lang="hr-HR" sz="1800" b="0" dirty="0"/>
            <a:t>ugovor o višestrukoj odgovornosti </a:t>
          </a:r>
          <a:r>
            <a:rPr lang="en-US" sz="1800" b="0" dirty="0"/>
            <a:t>(</a:t>
          </a:r>
          <a:r>
            <a:rPr lang="hr-HR" sz="1800" b="0" dirty="0"/>
            <a:t>prosinac</a:t>
          </a:r>
          <a:r>
            <a:rPr lang="en-US" sz="1800" b="0" dirty="0"/>
            <a:t> 2015</a:t>
          </a:r>
          <a:r>
            <a:rPr lang="hr-HR" sz="1800" b="0" dirty="0"/>
            <a:t>. godine</a:t>
          </a:r>
          <a:r>
            <a:rPr lang="en-US" sz="1800" b="0" dirty="0"/>
            <a:t>)</a:t>
          </a:r>
          <a:endParaRPr lang="hr-HR" sz="1800" b="0" dirty="0"/>
        </a:p>
      </dgm:t>
    </dgm:pt>
    <dgm:pt modelId="{A241954A-3996-4B65-80C4-79DB2F572EFD}" type="parTrans" cxnId="{F652108E-BF6F-4FC9-9207-87202D9BA65E}">
      <dgm:prSet/>
      <dgm:spPr/>
      <dgm:t>
        <a:bodyPr/>
        <a:lstStyle/>
        <a:p>
          <a:endParaRPr lang="hr-HR"/>
        </a:p>
      </dgm:t>
    </dgm:pt>
    <dgm:pt modelId="{C62C5DD8-0264-4293-93FF-C8538A58D373}" type="sibTrans" cxnId="{F652108E-BF6F-4FC9-9207-87202D9BA65E}">
      <dgm:prSet/>
      <dgm:spPr/>
      <dgm:t>
        <a:bodyPr/>
        <a:lstStyle/>
        <a:p>
          <a:endParaRPr lang="hr-HR"/>
        </a:p>
      </dgm:t>
    </dgm:pt>
    <dgm:pt modelId="{8E2E5D68-E67C-44BF-A55D-356AFC0D6261}">
      <dgm:prSet phldrT="[Text]" custT="1"/>
      <dgm:spPr/>
      <dgm:t>
        <a:bodyPr/>
        <a:lstStyle/>
        <a:p>
          <a:pPr algn="l"/>
          <a:r>
            <a:rPr lang="en-US" sz="1800" b="0" dirty="0"/>
            <a:t>CACM EU </a:t>
          </a:r>
          <a:r>
            <a:rPr lang="hr-HR" sz="1800" b="0" noProof="0" dirty="0"/>
            <a:t>Regulat</a:t>
          </a:r>
          <a:r>
            <a:rPr lang="hr-HR" sz="1800" b="0" dirty="0"/>
            <a:t>iva</a:t>
          </a:r>
          <a:r>
            <a:rPr lang="en-US" sz="1800" b="0" dirty="0"/>
            <a:t> (</a:t>
          </a:r>
          <a:r>
            <a:rPr lang="hr-HR" sz="1800" b="0" noProof="0" dirty="0"/>
            <a:t>reg</a:t>
          </a:r>
          <a:r>
            <a:rPr lang="en-US" sz="1800" b="0" dirty="0"/>
            <a:t>u</a:t>
          </a:r>
          <a:r>
            <a:rPr lang="hr-HR" sz="1800" b="0" dirty="0"/>
            <a:t>lirane burze</a:t>
          </a:r>
          <a:r>
            <a:rPr lang="en-US" sz="1800" b="0" dirty="0"/>
            <a:t> </a:t>
          </a:r>
          <a:r>
            <a:rPr lang="hr-HR" sz="1800" b="0" dirty="0"/>
            <a:t>i OPS-ovi</a:t>
          </a:r>
          <a:r>
            <a:rPr lang="en-US" sz="1800" b="0" dirty="0"/>
            <a:t>) </a:t>
          </a:r>
          <a:r>
            <a:rPr lang="hr-HR" sz="1800" b="0" dirty="0"/>
            <a:t>stupila na snagu 14. kolovoza</a:t>
          </a:r>
          <a:r>
            <a:rPr lang="en-US" sz="1800" b="0" dirty="0"/>
            <a:t> 2015</a:t>
          </a:r>
          <a:r>
            <a:rPr lang="hr-HR" sz="1800" b="0" dirty="0"/>
            <a:t>. godine</a:t>
          </a:r>
        </a:p>
      </dgm:t>
    </dgm:pt>
    <dgm:pt modelId="{A81CA4D3-850C-4E06-8637-4F820E1002BA}" type="sibTrans" cxnId="{14D084DE-86FE-4A94-A8C3-D7A141E12C96}">
      <dgm:prSet/>
      <dgm:spPr/>
      <dgm:t>
        <a:bodyPr/>
        <a:lstStyle/>
        <a:p>
          <a:endParaRPr lang="hr-HR"/>
        </a:p>
      </dgm:t>
    </dgm:pt>
    <dgm:pt modelId="{472770C4-6CB1-4315-B478-ACD96F6A1DB1}" type="parTrans" cxnId="{14D084DE-86FE-4A94-A8C3-D7A141E12C96}">
      <dgm:prSet/>
      <dgm:spPr/>
      <dgm:t>
        <a:bodyPr/>
        <a:lstStyle/>
        <a:p>
          <a:endParaRPr lang="hr-HR"/>
        </a:p>
      </dgm:t>
    </dgm:pt>
    <dgm:pt modelId="{9FB48BDD-DE15-427C-A394-28228D293420}">
      <dgm:prSet phldrT="[Text]" custT="1"/>
      <dgm:spPr/>
      <dgm:t>
        <a:bodyPr/>
        <a:lstStyle/>
        <a:p>
          <a:pPr algn="l"/>
          <a:r>
            <a:rPr lang="hr-HR" sz="1800" b="0" dirty="0"/>
            <a:t>14. prosinca 2015. godine HERA dodijelila CROPEX-u</a:t>
          </a:r>
          <a:r>
            <a:rPr lang="en-US" sz="1800" b="0" dirty="0"/>
            <a:t> status NEMO </a:t>
          </a:r>
          <a:r>
            <a:rPr lang="hr-HR" sz="1800" b="0" dirty="0"/>
            <a:t>burze el. en.</a:t>
          </a:r>
          <a:r>
            <a:rPr lang="en-US" sz="1800" b="0" dirty="0"/>
            <a:t> </a:t>
          </a:r>
          <a:r>
            <a:rPr lang="hr-HR" sz="1800" b="0" dirty="0"/>
            <a:t>za</a:t>
          </a:r>
          <a:r>
            <a:rPr lang="en-US" sz="1800" b="0" dirty="0"/>
            <a:t> DAM &amp; ID </a:t>
          </a:r>
          <a:r>
            <a:rPr lang="hr-HR" sz="1800" b="0" dirty="0"/>
            <a:t>u</a:t>
          </a:r>
          <a:r>
            <a:rPr lang="en-US" sz="1800" b="0" dirty="0"/>
            <a:t> </a:t>
          </a:r>
          <a:r>
            <a:rPr lang="hr-HR" sz="1800" b="0" dirty="0"/>
            <a:t>Hrvatskoj</a:t>
          </a:r>
          <a:r>
            <a:rPr lang="en-US" sz="1800" b="0" dirty="0"/>
            <a:t> </a:t>
          </a:r>
          <a:r>
            <a:rPr lang="hr-HR" sz="1800" b="0" dirty="0"/>
            <a:t>na period od </a:t>
          </a:r>
          <a:r>
            <a:rPr lang="en-US" sz="1800" b="0" dirty="0"/>
            <a:t>4 </a:t>
          </a:r>
          <a:r>
            <a:rPr lang="hr-HR" sz="1800" b="0" dirty="0"/>
            <a:t>godine</a:t>
          </a:r>
        </a:p>
      </dgm:t>
    </dgm:pt>
    <dgm:pt modelId="{182E6787-279E-46CB-A0EB-AE018D0BBB7D}" type="sibTrans" cxnId="{E7B3FAA3-1083-4539-B194-59259C4FCD66}">
      <dgm:prSet/>
      <dgm:spPr/>
      <dgm:t>
        <a:bodyPr/>
        <a:lstStyle/>
        <a:p>
          <a:endParaRPr lang="hr-HR"/>
        </a:p>
      </dgm:t>
    </dgm:pt>
    <dgm:pt modelId="{A98B9230-200F-4524-9A63-43BBD9F93767}" type="parTrans" cxnId="{E7B3FAA3-1083-4539-B194-59259C4FCD66}">
      <dgm:prSet/>
      <dgm:spPr/>
      <dgm:t>
        <a:bodyPr/>
        <a:lstStyle/>
        <a:p>
          <a:endParaRPr lang="hr-HR"/>
        </a:p>
      </dgm:t>
    </dgm:pt>
    <dgm:pt modelId="{433D5F83-9764-40CA-8ED9-15A53B96348B}" type="pres">
      <dgm:prSet presAssocID="{149E328A-ABC7-4388-8982-56A834731089}" presName="compositeShape" presStyleCnt="0">
        <dgm:presLayoutVars>
          <dgm:dir/>
          <dgm:resizeHandles/>
        </dgm:presLayoutVars>
      </dgm:prSet>
      <dgm:spPr/>
    </dgm:pt>
    <dgm:pt modelId="{21D018E2-E81E-43E2-98A4-BCE82A8CC43F}" type="pres">
      <dgm:prSet presAssocID="{149E328A-ABC7-4388-8982-56A834731089}" presName="pyramid" presStyleLbl="node1" presStyleIdx="0" presStyleCnt="1" custAng="10800000" custScaleX="73417" custLinFactNeighborX="-1283"/>
      <dgm:spPr/>
    </dgm:pt>
    <dgm:pt modelId="{BACF3DD0-153E-4914-B257-29F124526086}" type="pres">
      <dgm:prSet presAssocID="{149E328A-ABC7-4388-8982-56A834731089}" presName="theList" presStyleCnt="0"/>
      <dgm:spPr/>
    </dgm:pt>
    <dgm:pt modelId="{63338288-F581-461A-9992-860CA8D65FDF}" type="pres">
      <dgm:prSet presAssocID="{15A1ACAC-9082-4C1D-BF12-D2FF0F78CF42}" presName="aNode" presStyleLbl="fgAcc1" presStyleIdx="0" presStyleCnt="6" custScaleX="194005" custLinFactY="-100078" custLinFactNeighborX="-5640" custLinFactNeighborY="-200000">
        <dgm:presLayoutVars>
          <dgm:bulletEnabled val="1"/>
        </dgm:presLayoutVars>
      </dgm:prSet>
      <dgm:spPr>
        <a:xfrm>
          <a:off x="12" y="111339"/>
          <a:ext cx="5343543" cy="306737"/>
        </a:xfrm>
        <a:prstGeom prst="roundRect">
          <a:avLst/>
        </a:prstGeom>
      </dgm:spPr>
    </dgm:pt>
    <dgm:pt modelId="{AA0CC4FB-112C-45F7-8CB9-DA61C3B7A990}" type="pres">
      <dgm:prSet presAssocID="{15A1ACAC-9082-4C1D-BF12-D2FF0F78CF42}" presName="aSpace" presStyleCnt="0"/>
      <dgm:spPr/>
    </dgm:pt>
    <dgm:pt modelId="{888BA651-9450-499B-9683-8D058013C403}" type="pres">
      <dgm:prSet presAssocID="{9DD9C858-BEAD-4D7D-BF2C-8CD8A4BA7BB0}" presName="aNode" presStyleLbl="fgAcc1" presStyleIdx="1" presStyleCnt="6" custScaleX="192123" custLinFactY="-76024" custLinFactNeighborX="-6110" custLinFactNeighborY="-100000">
        <dgm:presLayoutVars>
          <dgm:bulletEnabled val="1"/>
        </dgm:presLayoutVars>
      </dgm:prSet>
      <dgm:spPr/>
    </dgm:pt>
    <dgm:pt modelId="{D4021C5B-2370-4425-98D6-1E5854BAF6B8}" type="pres">
      <dgm:prSet presAssocID="{9DD9C858-BEAD-4D7D-BF2C-8CD8A4BA7BB0}" presName="aSpace" presStyleCnt="0"/>
      <dgm:spPr/>
    </dgm:pt>
    <dgm:pt modelId="{D8F8F19E-FBCA-486E-B612-F9D75EEF0D2B}" type="pres">
      <dgm:prSet presAssocID="{049A17CD-826B-4D96-876C-C10AC6E0E95B}" presName="aNode" presStyleLbl="fgAcc1" presStyleIdx="2" presStyleCnt="6" custScaleX="192123" custScaleY="193590" custLinFactY="-39470" custLinFactNeighborX="-6110" custLinFactNeighborY="-100000">
        <dgm:presLayoutVars>
          <dgm:bulletEnabled val="1"/>
        </dgm:presLayoutVars>
      </dgm:prSet>
      <dgm:spPr/>
    </dgm:pt>
    <dgm:pt modelId="{66B67403-8364-44EE-B72C-639716578563}" type="pres">
      <dgm:prSet presAssocID="{049A17CD-826B-4D96-876C-C10AC6E0E95B}" presName="aSpace" presStyleCnt="0"/>
      <dgm:spPr/>
    </dgm:pt>
    <dgm:pt modelId="{7AB3F7CF-C639-4EFC-8510-44BCA15EC1D5}" type="pres">
      <dgm:prSet presAssocID="{8E2E5D68-E67C-44BF-A55D-356AFC0D6261}" presName="aNode" presStyleLbl="fgAcc1" presStyleIdx="3" presStyleCnt="6" custScaleX="192123" custScaleY="216910" custLinFactNeighborX="-6110" custLinFactNeighborY="-77095">
        <dgm:presLayoutVars>
          <dgm:bulletEnabled val="1"/>
        </dgm:presLayoutVars>
      </dgm:prSet>
      <dgm:spPr/>
    </dgm:pt>
    <dgm:pt modelId="{9C025952-538A-49C5-99E1-9722EDFCAE4C}" type="pres">
      <dgm:prSet presAssocID="{8E2E5D68-E67C-44BF-A55D-356AFC0D6261}" presName="aSpace" presStyleCnt="0"/>
      <dgm:spPr/>
    </dgm:pt>
    <dgm:pt modelId="{5B8F4302-A2D8-45D7-8382-2B359E1A499E}" type="pres">
      <dgm:prSet presAssocID="{9FB48BDD-DE15-427C-A394-28228D293420}" presName="aNode" presStyleLbl="fgAcc1" presStyleIdx="4" presStyleCnt="6" custScaleX="191993" custScaleY="335687" custLinFactY="236073" custLinFactNeighborX="-6175" custLinFactNeighborY="300000">
        <dgm:presLayoutVars>
          <dgm:bulletEnabled val="1"/>
        </dgm:presLayoutVars>
      </dgm:prSet>
      <dgm:spPr/>
    </dgm:pt>
    <dgm:pt modelId="{82CDD3BB-F411-463A-B09A-D3DA316C7D5D}" type="pres">
      <dgm:prSet presAssocID="{9FB48BDD-DE15-427C-A394-28228D293420}" presName="aSpace" presStyleCnt="0"/>
      <dgm:spPr/>
    </dgm:pt>
    <dgm:pt modelId="{4A764F98-5E2D-4710-897E-E17BC5675525}" type="pres">
      <dgm:prSet presAssocID="{5B8B760D-2C8B-4359-8F81-85C3A3A01FB0}" presName="aNode" presStyleLbl="fgAcc1" presStyleIdx="5" presStyleCnt="6" custScaleX="191255" custScaleY="197698" custLinFactY="-285554" custLinFactNeighborX="-6544" custLinFactNeighborY="-300000">
        <dgm:presLayoutVars>
          <dgm:bulletEnabled val="1"/>
        </dgm:presLayoutVars>
      </dgm:prSet>
      <dgm:spPr/>
    </dgm:pt>
    <dgm:pt modelId="{62313230-19FE-4122-8272-4FE971F02112}" type="pres">
      <dgm:prSet presAssocID="{5B8B760D-2C8B-4359-8F81-85C3A3A01FB0}" presName="aSpace" presStyleCnt="0"/>
      <dgm:spPr/>
    </dgm:pt>
  </dgm:ptLst>
  <dgm:cxnLst>
    <dgm:cxn modelId="{39962F1F-26A0-45C6-92A8-37B1FDBCC1F2}" type="presOf" srcId="{149E328A-ABC7-4388-8982-56A834731089}" destId="{433D5F83-9764-40CA-8ED9-15A53B96348B}" srcOrd="0" destOrd="0" presId="urn:microsoft.com/office/officeart/2005/8/layout/pyramid2"/>
    <dgm:cxn modelId="{AD088629-6F75-4AE0-9DEE-1A35FB38DC76}" type="presOf" srcId="{5B8B760D-2C8B-4359-8F81-85C3A3A01FB0}" destId="{4A764F98-5E2D-4710-897E-E17BC5675525}" srcOrd="0" destOrd="0" presId="urn:microsoft.com/office/officeart/2005/8/layout/pyramid2"/>
    <dgm:cxn modelId="{332A5434-9AC8-4E05-A553-6212C0B0E0F5}" type="presOf" srcId="{15A1ACAC-9082-4C1D-BF12-D2FF0F78CF42}" destId="{63338288-F581-461A-9992-860CA8D65FDF}" srcOrd="0" destOrd="0" presId="urn:microsoft.com/office/officeart/2005/8/layout/pyramid2"/>
    <dgm:cxn modelId="{5CE8743F-6E65-458D-A840-7E0E0A53BF12}" type="presOf" srcId="{9FB48BDD-DE15-427C-A394-28228D293420}" destId="{5B8F4302-A2D8-45D7-8382-2B359E1A499E}" srcOrd="0" destOrd="0" presId="urn:microsoft.com/office/officeart/2005/8/layout/pyramid2"/>
    <dgm:cxn modelId="{5B05D465-434D-4377-93AB-275BDC5D511C}" type="presOf" srcId="{9DD9C858-BEAD-4D7D-BF2C-8CD8A4BA7BB0}" destId="{888BA651-9450-499B-9683-8D058013C403}" srcOrd="0" destOrd="0" presId="urn:microsoft.com/office/officeart/2005/8/layout/pyramid2"/>
    <dgm:cxn modelId="{DDE1267C-61DD-443C-8891-F23437788D1C}" type="presOf" srcId="{049A17CD-826B-4D96-876C-C10AC6E0E95B}" destId="{D8F8F19E-FBCA-486E-B612-F9D75EEF0D2B}" srcOrd="0" destOrd="0" presId="urn:microsoft.com/office/officeart/2005/8/layout/pyramid2"/>
    <dgm:cxn modelId="{F652108E-BF6F-4FC9-9207-87202D9BA65E}" srcId="{149E328A-ABC7-4388-8982-56A834731089}" destId="{5B8B760D-2C8B-4359-8F81-85C3A3A01FB0}" srcOrd="5" destOrd="0" parTransId="{A241954A-3996-4B65-80C4-79DB2F572EFD}" sibTransId="{C62C5DD8-0264-4293-93FF-C8538A58D373}"/>
    <dgm:cxn modelId="{D3C2A997-F4F3-48CF-A71C-7F5D314F597B}" srcId="{149E328A-ABC7-4388-8982-56A834731089}" destId="{049A17CD-826B-4D96-876C-C10AC6E0E95B}" srcOrd="2" destOrd="0" parTransId="{FB6A0F59-7EF0-4744-88CE-81DBD2C7D676}" sibTransId="{A700CA72-E6E0-497B-84D7-71FD2EB06F62}"/>
    <dgm:cxn modelId="{E7B3FAA3-1083-4539-B194-59259C4FCD66}" srcId="{149E328A-ABC7-4388-8982-56A834731089}" destId="{9FB48BDD-DE15-427C-A394-28228D293420}" srcOrd="4" destOrd="0" parTransId="{A98B9230-200F-4524-9A63-43BBD9F93767}" sibTransId="{182E6787-279E-46CB-A0EB-AE018D0BBB7D}"/>
    <dgm:cxn modelId="{FF0056AD-2F02-4C2D-AACB-B8C0EF0FA5F3}" srcId="{149E328A-ABC7-4388-8982-56A834731089}" destId="{15A1ACAC-9082-4C1D-BF12-D2FF0F78CF42}" srcOrd="0" destOrd="0" parTransId="{8545CEE3-707D-4808-8D3E-547D9A52EB48}" sibTransId="{82B26E11-59E6-47BF-828A-61CE16745203}"/>
    <dgm:cxn modelId="{F204C3C7-FD5C-422F-9A41-9C8519B44E36}" srcId="{149E328A-ABC7-4388-8982-56A834731089}" destId="{9DD9C858-BEAD-4D7D-BF2C-8CD8A4BA7BB0}" srcOrd="1" destOrd="0" parTransId="{6A7084DB-2A7E-4D84-AE90-3BA4D8C7A7D7}" sibTransId="{6E8A06F7-01ED-4CBA-B6EE-FC3401051D3A}"/>
    <dgm:cxn modelId="{14D084DE-86FE-4A94-A8C3-D7A141E12C96}" srcId="{149E328A-ABC7-4388-8982-56A834731089}" destId="{8E2E5D68-E67C-44BF-A55D-356AFC0D6261}" srcOrd="3" destOrd="0" parTransId="{472770C4-6CB1-4315-B478-ACD96F6A1DB1}" sibTransId="{A81CA4D3-850C-4E06-8637-4F820E1002BA}"/>
    <dgm:cxn modelId="{DC79C8FC-9D3C-4BC5-9B7A-020A2B0A5CAD}" type="presOf" srcId="{8E2E5D68-E67C-44BF-A55D-356AFC0D6261}" destId="{7AB3F7CF-C639-4EFC-8510-44BCA15EC1D5}" srcOrd="0" destOrd="0" presId="urn:microsoft.com/office/officeart/2005/8/layout/pyramid2"/>
    <dgm:cxn modelId="{6B702B43-9CED-49F5-B63D-637B8E26C9BC}" type="presParOf" srcId="{433D5F83-9764-40CA-8ED9-15A53B96348B}" destId="{21D018E2-E81E-43E2-98A4-BCE82A8CC43F}" srcOrd="0" destOrd="0" presId="urn:microsoft.com/office/officeart/2005/8/layout/pyramid2"/>
    <dgm:cxn modelId="{565D25D6-97C9-487E-BE7D-FF54D1F9AEA9}" type="presParOf" srcId="{433D5F83-9764-40CA-8ED9-15A53B96348B}" destId="{BACF3DD0-153E-4914-B257-29F124526086}" srcOrd="1" destOrd="0" presId="urn:microsoft.com/office/officeart/2005/8/layout/pyramid2"/>
    <dgm:cxn modelId="{21A3FC10-18B7-4828-AD4C-9F055AD00FF0}" type="presParOf" srcId="{BACF3DD0-153E-4914-B257-29F124526086}" destId="{63338288-F581-461A-9992-860CA8D65FDF}" srcOrd="0" destOrd="0" presId="urn:microsoft.com/office/officeart/2005/8/layout/pyramid2"/>
    <dgm:cxn modelId="{06C3B683-8044-402C-9266-976E38CFDA3E}" type="presParOf" srcId="{BACF3DD0-153E-4914-B257-29F124526086}" destId="{AA0CC4FB-112C-45F7-8CB9-DA61C3B7A990}" srcOrd="1" destOrd="0" presId="urn:microsoft.com/office/officeart/2005/8/layout/pyramid2"/>
    <dgm:cxn modelId="{384130B4-B99E-4E05-B366-76A265CFDDB0}" type="presParOf" srcId="{BACF3DD0-153E-4914-B257-29F124526086}" destId="{888BA651-9450-499B-9683-8D058013C403}" srcOrd="2" destOrd="0" presId="urn:microsoft.com/office/officeart/2005/8/layout/pyramid2"/>
    <dgm:cxn modelId="{686493F2-50E1-4DC2-BE23-F282C11DB86F}" type="presParOf" srcId="{BACF3DD0-153E-4914-B257-29F124526086}" destId="{D4021C5B-2370-4425-98D6-1E5854BAF6B8}" srcOrd="3" destOrd="0" presId="urn:microsoft.com/office/officeart/2005/8/layout/pyramid2"/>
    <dgm:cxn modelId="{7D5698CF-F770-4902-AA27-C057BEB4DF1D}" type="presParOf" srcId="{BACF3DD0-153E-4914-B257-29F124526086}" destId="{D8F8F19E-FBCA-486E-B612-F9D75EEF0D2B}" srcOrd="4" destOrd="0" presId="urn:microsoft.com/office/officeart/2005/8/layout/pyramid2"/>
    <dgm:cxn modelId="{B093056F-5A84-480A-BB6B-DE2A32A6D320}" type="presParOf" srcId="{BACF3DD0-153E-4914-B257-29F124526086}" destId="{66B67403-8364-44EE-B72C-639716578563}" srcOrd="5" destOrd="0" presId="urn:microsoft.com/office/officeart/2005/8/layout/pyramid2"/>
    <dgm:cxn modelId="{7326FC2D-966B-405B-9AAF-359A6E6FAB09}" type="presParOf" srcId="{BACF3DD0-153E-4914-B257-29F124526086}" destId="{7AB3F7CF-C639-4EFC-8510-44BCA15EC1D5}" srcOrd="6" destOrd="0" presId="urn:microsoft.com/office/officeart/2005/8/layout/pyramid2"/>
    <dgm:cxn modelId="{51E48B1A-5459-4E54-BD49-9F6F8FA7B2B3}" type="presParOf" srcId="{BACF3DD0-153E-4914-B257-29F124526086}" destId="{9C025952-538A-49C5-99E1-9722EDFCAE4C}" srcOrd="7" destOrd="0" presId="urn:microsoft.com/office/officeart/2005/8/layout/pyramid2"/>
    <dgm:cxn modelId="{99B6BC33-EB25-4EC6-B6B4-F7C3500E5BD0}" type="presParOf" srcId="{BACF3DD0-153E-4914-B257-29F124526086}" destId="{5B8F4302-A2D8-45D7-8382-2B359E1A499E}" srcOrd="8" destOrd="0" presId="urn:microsoft.com/office/officeart/2005/8/layout/pyramid2"/>
    <dgm:cxn modelId="{DFAD1FD5-ECF4-4B79-ADAF-F7EACA19BA5B}" type="presParOf" srcId="{BACF3DD0-153E-4914-B257-29F124526086}" destId="{82CDD3BB-F411-463A-B09A-D3DA316C7D5D}" srcOrd="9" destOrd="0" presId="urn:microsoft.com/office/officeart/2005/8/layout/pyramid2"/>
    <dgm:cxn modelId="{74E0D718-28D5-4792-BD00-1861E75A1F49}" type="presParOf" srcId="{BACF3DD0-153E-4914-B257-29F124526086}" destId="{4A764F98-5E2D-4710-897E-E17BC5675525}" srcOrd="10" destOrd="0" presId="urn:microsoft.com/office/officeart/2005/8/layout/pyramid2"/>
    <dgm:cxn modelId="{CB95BF17-7419-4268-805B-ADAA7211C2EA}" type="presParOf" srcId="{BACF3DD0-153E-4914-B257-29F124526086}" destId="{62313230-19FE-4122-8272-4FE971F02112}" srcOrd="11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44438D2-EDAE-477C-A560-DB6B8A8EDE33}" type="doc">
      <dgm:prSet loTypeId="urn:microsoft.com/office/officeart/2009/layout/CircleArrowProcess" loCatId="process" qsTypeId="urn:microsoft.com/office/officeart/2005/8/quickstyle/simple4" qsCatId="simple" csTypeId="urn:microsoft.com/office/officeart/2005/8/colors/accent2_4" csCatId="accent2" phldr="1"/>
      <dgm:spPr/>
      <dgm:t>
        <a:bodyPr/>
        <a:lstStyle/>
        <a:p>
          <a:endParaRPr lang="en-US"/>
        </a:p>
      </dgm:t>
    </dgm:pt>
    <dgm:pt modelId="{A9484B84-3A84-43A6-B44E-29EEA23BAFC0}">
      <dgm:prSet phldrT="[Text]"/>
      <dgm:spPr>
        <a:xfrm>
          <a:off x="2915924" y="941764"/>
          <a:ext cx="1449298" cy="724475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hr-HR" b="1" dirty="0">
              <a:latin typeface="Arial"/>
              <a:ea typeface="+mn-ea"/>
              <a:cs typeface="+mn-cs"/>
            </a:rPr>
            <a:t>FINANCIJSKE IZVEDENICE</a:t>
          </a:r>
        </a:p>
      </dgm:t>
    </dgm:pt>
    <dgm:pt modelId="{1998A65A-CFE3-4606-9133-F8CF259ACA9E}" type="parTrans" cxnId="{9BCEE929-FE4C-4DC1-9D20-2A95781E6FCB}">
      <dgm:prSet/>
      <dgm:spPr/>
      <dgm:t>
        <a:bodyPr/>
        <a:lstStyle/>
        <a:p>
          <a:endParaRPr lang="en-US"/>
        </a:p>
      </dgm:t>
    </dgm:pt>
    <dgm:pt modelId="{DC919F39-824A-4107-81E1-E9C607D96113}" type="sibTrans" cxnId="{9BCEE929-FE4C-4DC1-9D20-2A95781E6FCB}">
      <dgm:prSet/>
      <dgm:spPr/>
      <dgm:t>
        <a:bodyPr/>
        <a:lstStyle/>
        <a:p>
          <a:endParaRPr lang="en-US"/>
        </a:p>
      </dgm:t>
    </dgm:pt>
    <dgm:pt modelId="{47EF0E67-F904-43A3-9C60-C58CCAC34C7B}">
      <dgm:prSet phldrT="[Text]" custT="1"/>
      <dgm:spPr>
        <a:xfrm>
          <a:off x="4948076" y="777578"/>
          <a:ext cx="1564889" cy="1043635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hr-HR" sz="1300" noProof="0">
              <a:latin typeface="Arial"/>
              <a:ea typeface="+mn-ea"/>
              <a:cs typeface="+mn-cs"/>
            </a:rPr>
            <a:t>Pokretanje hrvatskih financijskih izvedenica na EEX-u</a:t>
          </a:r>
          <a:endParaRPr lang="en-US" sz="1300" noProof="0" dirty="0">
            <a:latin typeface="Arial"/>
            <a:ea typeface="+mn-ea"/>
            <a:cs typeface="+mn-cs"/>
          </a:endParaRPr>
        </a:p>
      </dgm:t>
    </dgm:pt>
    <dgm:pt modelId="{00532669-D5EE-4D7F-A6D2-A71D2D186003}" type="parTrans" cxnId="{E10EC809-20DF-427A-BDE6-134DE34718FB}">
      <dgm:prSet/>
      <dgm:spPr/>
      <dgm:t>
        <a:bodyPr/>
        <a:lstStyle/>
        <a:p>
          <a:endParaRPr lang="en-US"/>
        </a:p>
      </dgm:t>
    </dgm:pt>
    <dgm:pt modelId="{80712B55-8A13-4F2B-9AD3-B633A3A64A14}" type="sibTrans" cxnId="{E10EC809-20DF-427A-BDE6-134DE34718FB}">
      <dgm:prSet/>
      <dgm:spPr/>
      <dgm:t>
        <a:bodyPr/>
        <a:lstStyle/>
        <a:p>
          <a:endParaRPr lang="en-US"/>
        </a:p>
      </dgm:t>
    </dgm:pt>
    <dgm:pt modelId="{F2207AB1-F423-490A-A331-B1B16FB382DD}">
      <dgm:prSet phldrT="[Text]"/>
      <dgm:spPr>
        <a:xfrm>
          <a:off x="2194458" y="2449237"/>
          <a:ext cx="1449298" cy="724475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hr-HR" b="1" noProof="0">
              <a:latin typeface="Arial"/>
              <a:ea typeface="+mn-ea"/>
              <a:cs typeface="+mn-cs"/>
            </a:rPr>
            <a:t>UNUTARDNEVNO TRŽIŠTE</a:t>
          </a:r>
          <a:endParaRPr lang="en-US" b="1" noProof="0" dirty="0">
            <a:latin typeface="Arial"/>
            <a:ea typeface="+mn-ea"/>
            <a:cs typeface="+mn-cs"/>
          </a:endParaRPr>
        </a:p>
      </dgm:t>
    </dgm:pt>
    <dgm:pt modelId="{08559DBD-3CBC-42E0-808D-DABA51D57BCE}" type="parTrans" cxnId="{88157023-4BE7-4D7B-9092-CD23CD1955D8}">
      <dgm:prSet/>
      <dgm:spPr/>
      <dgm:t>
        <a:bodyPr/>
        <a:lstStyle/>
        <a:p>
          <a:endParaRPr lang="en-US"/>
        </a:p>
      </dgm:t>
    </dgm:pt>
    <dgm:pt modelId="{830827AB-C227-4093-B76B-E5AA60632148}" type="sibTrans" cxnId="{88157023-4BE7-4D7B-9092-CD23CD1955D8}">
      <dgm:prSet/>
      <dgm:spPr/>
      <dgm:t>
        <a:bodyPr/>
        <a:lstStyle/>
        <a:p>
          <a:endParaRPr lang="en-US"/>
        </a:p>
      </dgm:t>
    </dgm:pt>
    <dgm:pt modelId="{E5BE2FEE-C2BB-4A92-9B0A-149FC249E2ED}">
      <dgm:prSet phldrT="[Text]" custT="1"/>
      <dgm:spPr>
        <a:xfrm>
          <a:off x="4223182" y="2285051"/>
          <a:ext cx="1564889" cy="1043635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hr-HR" sz="1300" noProof="0" dirty="0">
              <a:latin typeface="Arial"/>
              <a:ea typeface="+mn-ea"/>
              <a:cs typeface="+mn-cs"/>
            </a:rPr>
            <a:t>Uvođenje</a:t>
          </a:r>
          <a:r>
            <a:rPr lang="en-US" sz="1300" noProof="0" dirty="0">
              <a:latin typeface="Arial"/>
              <a:ea typeface="+mn-ea"/>
              <a:cs typeface="+mn-cs"/>
            </a:rPr>
            <a:t>15min pro</a:t>
          </a:r>
          <a:r>
            <a:rPr lang="hr-HR" sz="1300" noProof="0" dirty="0">
              <a:latin typeface="Arial"/>
              <a:ea typeface="+mn-ea"/>
              <a:cs typeface="+mn-cs"/>
            </a:rPr>
            <a:t>izvoda &amp; unutardnevnih dražbi</a:t>
          </a:r>
          <a:endParaRPr lang="en-US" sz="1300" noProof="0" dirty="0">
            <a:latin typeface="Arial"/>
            <a:ea typeface="+mn-ea"/>
            <a:cs typeface="+mn-cs"/>
          </a:endParaRPr>
        </a:p>
      </dgm:t>
    </dgm:pt>
    <dgm:pt modelId="{666320BB-4675-4211-861E-8E78040BA3C8}" type="parTrans" cxnId="{035440FA-3FFC-4753-A2A4-1DB3DDDBE996}">
      <dgm:prSet/>
      <dgm:spPr/>
      <dgm:t>
        <a:bodyPr/>
        <a:lstStyle/>
        <a:p>
          <a:endParaRPr lang="en-US"/>
        </a:p>
      </dgm:t>
    </dgm:pt>
    <dgm:pt modelId="{76920601-9B15-4F5E-BD8D-1114083A9716}" type="sibTrans" cxnId="{035440FA-3FFC-4753-A2A4-1DB3DDDBE996}">
      <dgm:prSet/>
      <dgm:spPr/>
      <dgm:t>
        <a:bodyPr/>
        <a:lstStyle/>
        <a:p>
          <a:endParaRPr lang="en-US"/>
        </a:p>
      </dgm:t>
    </dgm:pt>
    <dgm:pt modelId="{DB48E986-EBB1-4FAA-A00F-6C36487A685A}">
      <dgm:prSet phldrT="[Text]"/>
      <dgm:spPr>
        <a:xfrm>
          <a:off x="2919353" y="3958878"/>
          <a:ext cx="1449298" cy="724475"/>
        </a:xfrm>
        <a:prstGeom prst="rect">
          <a:avLst/>
        </a:prstGeom>
      </dgm:spPr>
      <dgm:t>
        <a:bodyPr/>
        <a:lstStyle/>
        <a:p>
          <a:pPr>
            <a:buNone/>
          </a:pPr>
          <a:r>
            <a:rPr lang="hr-HR" b="1">
              <a:latin typeface="Arial"/>
              <a:ea typeface="+mn-ea"/>
              <a:cs typeface="+mn-cs"/>
            </a:rPr>
            <a:t>DAN UNAPRIJED TRŽIŠTE</a:t>
          </a:r>
          <a:endParaRPr lang="en-US" b="1" dirty="0">
            <a:latin typeface="Arial"/>
            <a:ea typeface="+mn-ea"/>
            <a:cs typeface="+mn-cs"/>
          </a:endParaRPr>
        </a:p>
      </dgm:t>
    </dgm:pt>
    <dgm:pt modelId="{C493A38E-14FE-4E83-94D6-7A269B9C0731}" type="parTrans" cxnId="{F6497C6C-3026-42CE-A83F-A0D1DB17FBE8}">
      <dgm:prSet/>
      <dgm:spPr/>
      <dgm:t>
        <a:bodyPr/>
        <a:lstStyle/>
        <a:p>
          <a:endParaRPr lang="en-US"/>
        </a:p>
      </dgm:t>
    </dgm:pt>
    <dgm:pt modelId="{CABBA281-4044-4F40-B229-282183E49D04}" type="sibTrans" cxnId="{F6497C6C-3026-42CE-A83F-A0D1DB17FBE8}">
      <dgm:prSet/>
      <dgm:spPr/>
      <dgm:t>
        <a:bodyPr/>
        <a:lstStyle/>
        <a:p>
          <a:endParaRPr lang="en-US"/>
        </a:p>
      </dgm:t>
    </dgm:pt>
    <dgm:pt modelId="{C0849363-FA06-4331-89D0-6E91670591B2}">
      <dgm:prSet phldrT="[Text]" custT="1"/>
      <dgm:spPr>
        <a:xfrm>
          <a:off x="4948076" y="3791983"/>
          <a:ext cx="1564889" cy="1043635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hr-HR" sz="1300" noProof="0">
              <a:latin typeface="Arial"/>
              <a:ea typeface="+mn-ea"/>
              <a:cs typeface="+mn-cs"/>
            </a:rPr>
            <a:t>Uvođenje 15min proizvoda</a:t>
          </a:r>
          <a:endParaRPr lang="en-US" sz="1300" noProof="0" dirty="0">
            <a:latin typeface="Arial"/>
            <a:ea typeface="+mn-ea"/>
            <a:cs typeface="+mn-cs"/>
          </a:endParaRPr>
        </a:p>
      </dgm:t>
    </dgm:pt>
    <dgm:pt modelId="{6AA96205-2294-4053-B452-745464C3431A}" type="parTrans" cxnId="{857A2C9A-E1F9-49BD-A61A-CD64FA51DC24}">
      <dgm:prSet/>
      <dgm:spPr/>
      <dgm:t>
        <a:bodyPr/>
        <a:lstStyle/>
        <a:p>
          <a:endParaRPr lang="en-US"/>
        </a:p>
      </dgm:t>
    </dgm:pt>
    <dgm:pt modelId="{F9D4D060-2CFE-49EE-B85F-896400FCAF4C}" type="sibTrans" cxnId="{857A2C9A-E1F9-49BD-A61A-CD64FA51DC24}">
      <dgm:prSet/>
      <dgm:spPr/>
      <dgm:t>
        <a:bodyPr/>
        <a:lstStyle/>
        <a:p>
          <a:endParaRPr lang="en-US"/>
        </a:p>
      </dgm:t>
    </dgm:pt>
    <dgm:pt modelId="{12831992-CC20-41A8-A20C-0DB3CD578510}" type="pres">
      <dgm:prSet presAssocID="{144438D2-EDAE-477C-A560-DB6B8A8EDE33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34A1497C-6DBF-4508-867B-B8FF02D9ADE3}" type="pres">
      <dgm:prSet presAssocID="{A9484B84-3A84-43A6-B44E-29EEA23BAFC0}" presName="Accent1" presStyleCnt="0"/>
      <dgm:spPr/>
    </dgm:pt>
    <dgm:pt modelId="{3E323AF3-2F13-4C30-BBC9-5499C670CE99}" type="pres">
      <dgm:prSet presAssocID="{A9484B84-3A84-43A6-B44E-29EEA23BAFC0}" presName="Accent" presStyleLbl="node1" presStyleIdx="0" presStyleCnt="3"/>
      <dgm:spPr>
        <a:xfrm>
          <a:off x="233943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</dgm:spPr>
    </dgm:pt>
    <dgm:pt modelId="{2116E574-ECC9-4864-B50B-DC857C679AC3}" type="pres">
      <dgm:prSet presAssocID="{A9484B84-3A84-43A6-B44E-29EEA23BAFC0}" presName="Child1" presStyleLbl="revTx" presStyleIdx="0" presStyleCnt="6">
        <dgm:presLayoutVars>
          <dgm:chMax val="0"/>
          <dgm:chPref val="0"/>
          <dgm:bulletEnabled val="1"/>
        </dgm:presLayoutVars>
      </dgm:prSet>
      <dgm:spPr/>
    </dgm:pt>
    <dgm:pt modelId="{E62D8108-CA16-4505-89C1-56FC9EAD0107}" type="pres">
      <dgm:prSet presAssocID="{A9484B84-3A84-43A6-B44E-29EEA23BAFC0}" presName="Parent1" presStyleLbl="revTx" presStyleIdx="1" presStyleCnt="6">
        <dgm:presLayoutVars>
          <dgm:chMax val="1"/>
          <dgm:chPref val="1"/>
          <dgm:bulletEnabled val="1"/>
        </dgm:presLayoutVars>
      </dgm:prSet>
      <dgm:spPr/>
    </dgm:pt>
    <dgm:pt modelId="{4C8DCA7E-68C5-43E7-B772-250867A9D834}" type="pres">
      <dgm:prSet presAssocID="{F2207AB1-F423-490A-A331-B1B16FB382DD}" presName="Accent2" presStyleCnt="0"/>
      <dgm:spPr/>
    </dgm:pt>
    <dgm:pt modelId="{3B5344F6-3DCA-4E13-AD9F-4F52CBD0A828}" type="pres">
      <dgm:prSet presAssocID="{F2207AB1-F423-490A-A331-B1B16FB382DD}" presName="Accent" presStyleLbl="node1" presStyleIdx="1" presStyleCnt="3"/>
      <dgm:spPr>
        <a:xfrm>
          <a:off x="161503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</dgm:spPr>
    </dgm:pt>
    <dgm:pt modelId="{61DBD36A-5CBE-4F3D-8C2F-84C3A8B7B503}" type="pres">
      <dgm:prSet presAssocID="{F2207AB1-F423-490A-A331-B1B16FB382DD}" presName="Child2" presStyleLbl="revTx" presStyleIdx="2" presStyleCnt="6">
        <dgm:presLayoutVars>
          <dgm:chMax val="0"/>
          <dgm:chPref val="0"/>
          <dgm:bulletEnabled val="1"/>
        </dgm:presLayoutVars>
      </dgm:prSet>
      <dgm:spPr/>
    </dgm:pt>
    <dgm:pt modelId="{B420BC18-EBE9-4AC5-8C49-32280FB0C641}" type="pres">
      <dgm:prSet presAssocID="{F2207AB1-F423-490A-A331-B1B16FB382DD}" presName="Parent2" presStyleLbl="revTx" presStyleIdx="3" presStyleCnt="6">
        <dgm:presLayoutVars>
          <dgm:chMax val="1"/>
          <dgm:chPref val="1"/>
          <dgm:bulletEnabled val="1"/>
        </dgm:presLayoutVars>
      </dgm:prSet>
      <dgm:spPr/>
    </dgm:pt>
    <dgm:pt modelId="{B0E4AEAC-602D-4C50-A3D7-00030CF6A26C}" type="pres">
      <dgm:prSet presAssocID="{DB48E986-EBB1-4FAA-A00F-6C36487A685A}" presName="Accent3" presStyleCnt="0"/>
      <dgm:spPr/>
    </dgm:pt>
    <dgm:pt modelId="{8EB34B49-EA15-4A74-93F3-8BF824EC7793}" type="pres">
      <dgm:prSet presAssocID="{DB48E986-EBB1-4FAA-A00F-6C36487A685A}" presName="Accent" presStyleLbl="node1" presStyleIdx="2" presStyleCnt="3" custLinFactNeighborY="-1123"/>
      <dgm:spPr>
        <a:xfrm>
          <a:off x="2525069" y="3151790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</dgm:spPr>
    </dgm:pt>
    <dgm:pt modelId="{D8C98084-803C-4772-BA95-495D3C4298E9}" type="pres">
      <dgm:prSet presAssocID="{DB48E986-EBB1-4FAA-A00F-6C36487A685A}" presName="Child3" presStyleLbl="revTx" presStyleIdx="4" presStyleCnt="6">
        <dgm:presLayoutVars>
          <dgm:chMax val="0"/>
          <dgm:chPref val="0"/>
          <dgm:bulletEnabled val="1"/>
        </dgm:presLayoutVars>
      </dgm:prSet>
      <dgm:spPr/>
    </dgm:pt>
    <dgm:pt modelId="{1CA1A6A5-5D6C-4B47-A6A8-69B6E51C2131}" type="pres">
      <dgm:prSet presAssocID="{DB48E986-EBB1-4FAA-A00F-6C36487A685A}" presName="Parent3" presStyleLbl="revTx" presStyleIdx="5" presStyleCnt="6">
        <dgm:presLayoutVars>
          <dgm:chMax val="1"/>
          <dgm:chPref val="1"/>
          <dgm:bulletEnabled val="1"/>
        </dgm:presLayoutVars>
      </dgm:prSet>
      <dgm:spPr/>
    </dgm:pt>
  </dgm:ptLst>
  <dgm:cxnLst>
    <dgm:cxn modelId="{E10EC809-20DF-427A-BDE6-134DE34718FB}" srcId="{A9484B84-3A84-43A6-B44E-29EEA23BAFC0}" destId="{47EF0E67-F904-43A3-9C60-C58CCAC34C7B}" srcOrd="0" destOrd="0" parTransId="{00532669-D5EE-4D7F-A6D2-A71D2D186003}" sibTransId="{80712B55-8A13-4F2B-9AD3-B633A3A64A14}"/>
    <dgm:cxn modelId="{88157023-4BE7-4D7B-9092-CD23CD1955D8}" srcId="{144438D2-EDAE-477C-A560-DB6B8A8EDE33}" destId="{F2207AB1-F423-490A-A331-B1B16FB382DD}" srcOrd="1" destOrd="0" parTransId="{08559DBD-3CBC-42E0-808D-DABA51D57BCE}" sibTransId="{830827AB-C227-4093-B76B-E5AA60632148}"/>
    <dgm:cxn modelId="{9BCEE929-FE4C-4DC1-9D20-2A95781E6FCB}" srcId="{144438D2-EDAE-477C-A560-DB6B8A8EDE33}" destId="{A9484B84-3A84-43A6-B44E-29EEA23BAFC0}" srcOrd="0" destOrd="0" parTransId="{1998A65A-CFE3-4606-9133-F8CF259ACA9E}" sibTransId="{DC919F39-824A-4107-81E1-E9C607D96113}"/>
    <dgm:cxn modelId="{62313062-1FDA-460B-9139-81406D41CF58}" type="presOf" srcId="{DB48E986-EBB1-4FAA-A00F-6C36487A685A}" destId="{1CA1A6A5-5D6C-4B47-A6A8-69B6E51C2131}" srcOrd="0" destOrd="0" presId="urn:microsoft.com/office/officeart/2009/layout/CircleArrowProcess"/>
    <dgm:cxn modelId="{EDCFD163-4AAF-46E4-88E3-2C030147AA2C}" type="presOf" srcId="{144438D2-EDAE-477C-A560-DB6B8A8EDE33}" destId="{12831992-CC20-41A8-A20C-0DB3CD578510}" srcOrd="0" destOrd="0" presId="urn:microsoft.com/office/officeart/2009/layout/CircleArrowProcess"/>
    <dgm:cxn modelId="{F6497C6C-3026-42CE-A83F-A0D1DB17FBE8}" srcId="{144438D2-EDAE-477C-A560-DB6B8A8EDE33}" destId="{DB48E986-EBB1-4FAA-A00F-6C36487A685A}" srcOrd="2" destOrd="0" parTransId="{C493A38E-14FE-4E83-94D6-7A269B9C0731}" sibTransId="{CABBA281-4044-4F40-B229-282183E49D04}"/>
    <dgm:cxn modelId="{436A6F4D-5BB3-4BBD-8850-6863B14671D4}" type="presOf" srcId="{F2207AB1-F423-490A-A331-B1B16FB382DD}" destId="{B420BC18-EBE9-4AC5-8C49-32280FB0C641}" srcOrd="0" destOrd="0" presId="urn:microsoft.com/office/officeart/2009/layout/CircleArrowProcess"/>
    <dgm:cxn modelId="{857A2C9A-E1F9-49BD-A61A-CD64FA51DC24}" srcId="{DB48E986-EBB1-4FAA-A00F-6C36487A685A}" destId="{C0849363-FA06-4331-89D0-6E91670591B2}" srcOrd="0" destOrd="0" parTransId="{6AA96205-2294-4053-B452-745464C3431A}" sibTransId="{F9D4D060-2CFE-49EE-B85F-896400FCAF4C}"/>
    <dgm:cxn modelId="{E1198D9A-7DD2-4461-B00D-433C538A5157}" type="presOf" srcId="{A9484B84-3A84-43A6-B44E-29EEA23BAFC0}" destId="{E62D8108-CA16-4505-89C1-56FC9EAD0107}" srcOrd="0" destOrd="0" presId="urn:microsoft.com/office/officeart/2009/layout/CircleArrowProcess"/>
    <dgm:cxn modelId="{42C42CA3-A946-46B2-8ABE-69DD7F198134}" type="presOf" srcId="{C0849363-FA06-4331-89D0-6E91670591B2}" destId="{D8C98084-803C-4772-BA95-495D3C4298E9}" srcOrd="0" destOrd="0" presId="urn:microsoft.com/office/officeart/2009/layout/CircleArrowProcess"/>
    <dgm:cxn modelId="{A1BB30E3-7931-4035-BD85-5E76B80B3264}" type="presOf" srcId="{E5BE2FEE-C2BB-4A92-9B0A-149FC249E2ED}" destId="{61DBD36A-5CBE-4F3D-8C2F-84C3A8B7B503}" srcOrd="0" destOrd="0" presId="urn:microsoft.com/office/officeart/2009/layout/CircleArrowProcess"/>
    <dgm:cxn modelId="{ECBF83EE-7904-4258-A5E2-379D2C56A10E}" type="presOf" srcId="{47EF0E67-F904-43A3-9C60-C58CCAC34C7B}" destId="{2116E574-ECC9-4864-B50B-DC857C679AC3}" srcOrd="0" destOrd="0" presId="urn:microsoft.com/office/officeart/2009/layout/CircleArrowProcess"/>
    <dgm:cxn modelId="{035440FA-3FFC-4753-A2A4-1DB3DDDBE996}" srcId="{F2207AB1-F423-490A-A331-B1B16FB382DD}" destId="{E5BE2FEE-C2BB-4A92-9B0A-149FC249E2ED}" srcOrd="0" destOrd="0" parTransId="{666320BB-4675-4211-861E-8E78040BA3C8}" sibTransId="{76920601-9B15-4F5E-BD8D-1114083A9716}"/>
    <dgm:cxn modelId="{6FD24400-3E40-4E0B-BAF8-600F05042404}" type="presParOf" srcId="{12831992-CC20-41A8-A20C-0DB3CD578510}" destId="{34A1497C-6DBF-4508-867B-B8FF02D9ADE3}" srcOrd="0" destOrd="0" presId="urn:microsoft.com/office/officeart/2009/layout/CircleArrowProcess"/>
    <dgm:cxn modelId="{1F27D227-2DCF-473D-AC3D-DE3BA67D1F31}" type="presParOf" srcId="{34A1497C-6DBF-4508-867B-B8FF02D9ADE3}" destId="{3E323AF3-2F13-4C30-BBC9-5499C670CE99}" srcOrd="0" destOrd="0" presId="urn:microsoft.com/office/officeart/2009/layout/CircleArrowProcess"/>
    <dgm:cxn modelId="{995F765A-ED7D-40F3-9ED5-49C8B5F4F16A}" type="presParOf" srcId="{12831992-CC20-41A8-A20C-0DB3CD578510}" destId="{2116E574-ECC9-4864-B50B-DC857C679AC3}" srcOrd="1" destOrd="0" presId="urn:microsoft.com/office/officeart/2009/layout/CircleArrowProcess"/>
    <dgm:cxn modelId="{B431B2EB-B504-4828-B501-095AB5F81F3C}" type="presParOf" srcId="{12831992-CC20-41A8-A20C-0DB3CD578510}" destId="{E62D8108-CA16-4505-89C1-56FC9EAD0107}" srcOrd="2" destOrd="0" presId="urn:microsoft.com/office/officeart/2009/layout/CircleArrowProcess"/>
    <dgm:cxn modelId="{7CF8837A-65CD-4F50-B076-CE4D48D5512D}" type="presParOf" srcId="{12831992-CC20-41A8-A20C-0DB3CD578510}" destId="{4C8DCA7E-68C5-43E7-B772-250867A9D834}" srcOrd="3" destOrd="0" presId="urn:microsoft.com/office/officeart/2009/layout/CircleArrowProcess"/>
    <dgm:cxn modelId="{46723805-A331-4F76-BD0B-D7DB975C51CC}" type="presParOf" srcId="{4C8DCA7E-68C5-43E7-B772-250867A9D834}" destId="{3B5344F6-3DCA-4E13-AD9F-4F52CBD0A828}" srcOrd="0" destOrd="0" presId="urn:microsoft.com/office/officeart/2009/layout/CircleArrowProcess"/>
    <dgm:cxn modelId="{16B6DC28-448F-442C-B631-4B36AB7B2C29}" type="presParOf" srcId="{12831992-CC20-41A8-A20C-0DB3CD578510}" destId="{61DBD36A-5CBE-4F3D-8C2F-84C3A8B7B503}" srcOrd="4" destOrd="0" presId="urn:microsoft.com/office/officeart/2009/layout/CircleArrowProcess"/>
    <dgm:cxn modelId="{AA36E842-0332-4EF9-AE3B-409382CEE547}" type="presParOf" srcId="{12831992-CC20-41A8-A20C-0DB3CD578510}" destId="{B420BC18-EBE9-4AC5-8C49-32280FB0C641}" srcOrd="5" destOrd="0" presId="urn:microsoft.com/office/officeart/2009/layout/CircleArrowProcess"/>
    <dgm:cxn modelId="{F1747E1F-3CA3-4F3F-B73A-AD88DD8DBE2B}" type="presParOf" srcId="{12831992-CC20-41A8-A20C-0DB3CD578510}" destId="{B0E4AEAC-602D-4C50-A3D7-00030CF6A26C}" srcOrd="6" destOrd="0" presId="urn:microsoft.com/office/officeart/2009/layout/CircleArrowProcess"/>
    <dgm:cxn modelId="{20B2DCF7-1CB7-4EC8-B964-DD1EDE144EF0}" type="presParOf" srcId="{B0E4AEAC-602D-4C50-A3D7-00030CF6A26C}" destId="{8EB34B49-EA15-4A74-93F3-8BF824EC7793}" srcOrd="0" destOrd="0" presId="urn:microsoft.com/office/officeart/2009/layout/CircleArrowProcess"/>
    <dgm:cxn modelId="{B9BA6CAB-AB15-4B85-8EB4-9AAD39C294FF}" type="presParOf" srcId="{12831992-CC20-41A8-A20C-0DB3CD578510}" destId="{D8C98084-803C-4772-BA95-495D3C4298E9}" srcOrd="7" destOrd="0" presId="urn:microsoft.com/office/officeart/2009/layout/CircleArrowProcess"/>
    <dgm:cxn modelId="{F17FEFEA-FCB7-43F9-A058-D595C2CEE15E}" type="presParOf" srcId="{12831992-CC20-41A8-A20C-0DB3CD578510}" destId="{1CA1A6A5-5D6C-4B47-A6A8-69B6E51C2131}" srcOrd="8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4C2568-7D51-473A-BE35-6F9A046910B2}">
      <dsp:nvSpPr>
        <dsp:cNvPr id="0" name=""/>
        <dsp:cNvSpPr/>
      </dsp:nvSpPr>
      <dsp:spPr>
        <a:xfrm>
          <a:off x="-3662484" y="-562741"/>
          <a:ext cx="4365843" cy="4365843"/>
        </a:xfrm>
        <a:prstGeom prst="blockArc">
          <a:avLst>
            <a:gd name="adj1" fmla="val 18900000"/>
            <a:gd name="adj2" fmla="val 2700000"/>
            <a:gd name="adj3" fmla="val 495"/>
          </a:avLst>
        </a:prstGeom>
        <a:noFill/>
        <a:ln w="254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C8177E-82C1-4B5C-AB2F-C1BDD5A40680}">
      <dsp:nvSpPr>
        <dsp:cNvPr id="0" name=""/>
        <dsp:cNvSpPr/>
      </dsp:nvSpPr>
      <dsp:spPr>
        <a:xfrm>
          <a:off x="308428" y="202457"/>
          <a:ext cx="2673729" cy="4051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607" tIns="22860" rIns="22860" bIns="2286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kern="1200" dirty="0"/>
            <a:t>Anonimno trgovanje</a:t>
          </a:r>
        </a:p>
      </dsp:txBody>
      <dsp:txXfrm>
        <a:off x="308428" y="202457"/>
        <a:ext cx="2673729" cy="405174"/>
      </dsp:txXfrm>
    </dsp:sp>
    <dsp:sp modelId="{C079E42A-FD9B-455C-8D1B-BE76A97533A8}">
      <dsp:nvSpPr>
        <dsp:cNvPr id="0" name=""/>
        <dsp:cNvSpPr/>
      </dsp:nvSpPr>
      <dsp:spPr>
        <a:xfrm>
          <a:off x="55194" y="151810"/>
          <a:ext cx="506468" cy="5064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0A906D2-7BFE-474E-8572-B573AA1E506F}">
      <dsp:nvSpPr>
        <dsp:cNvPr id="0" name=""/>
        <dsp:cNvSpPr/>
      </dsp:nvSpPr>
      <dsp:spPr>
        <a:xfrm>
          <a:off x="598765" y="810025"/>
          <a:ext cx="2383392" cy="4051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607" tIns="22860" rIns="22860" bIns="2286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Transparentne cijene</a:t>
          </a:r>
          <a:endParaRPr lang="hr-HR" sz="900" kern="1200" dirty="0"/>
        </a:p>
      </dsp:txBody>
      <dsp:txXfrm>
        <a:off x="598765" y="810025"/>
        <a:ext cx="2383392" cy="405174"/>
      </dsp:txXfrm>
    </dsp:sp>
    <dsp:sp modelId="{AC6B9B82-728D-490D-94FB-03F47A21F7CA}">
      <dsp:nvSpPr>
        <dsp:cNvPr id="0" name=""/>
        <dsp:cNvSpPr/>
      </dsp:nvSpPr>
      <dsp:spPr>
        <a:xfrm>
          <a:off x="345531" y="759378"/>
          <a:ext cx="506468" cy="5064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24C90E-ED74-40AE-838A-EC90F8D8A327}">
      <dsp:nvSpPr>
        <dsp:cNvPr id="0" name=""/>
        <dsp:cNvSpPr/>
      </dsp:nvSpPr>
      <dsp:spPr>
        <a:xfrm>
          <a:off x="687875" y="1417592"/>
          <a:ext cx="2294282" cy="4051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607" tIns="22860" rIns="22860" bIns="2286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Omogućuje kupcima i prodavateljima trgovanje po najpovoljnijim cijenama</a:t>
          </a:r>
          <a:endParaRPr lang="hr-HR" sz="900" kern="1200" dirty="0"/>
        </a:p>
      </dsp:txBody>
      <dsp:txXfrm>
        <a:off x="687875" y="1417592"/>
        <a:ext cx="2294282" cy="405174"/>
      </dsp:txXfrm>
    </dsp:sp>
    <dsp:sp modelId="{FFA45A32-3CED-469C-A827-47FD41A21F8F}">
      <dsp:nvSpPr>
        <dsp:cNvPr id="0" name=""/>
        <dsp:cNvSpPr/>
      </dsp:nvSpPr>
      <dsp:spPr>
        <a:xfrm>
          <a:off x="434640" y="1366945"/>
          <a:ext cx="506468" cy="5064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D064B5-5C5D-4A05-B46C-2FD225BE7AD8}">
      <dsp:nvSpPr>
        <dsp:cNvPr id="0" name=""/>
        <dsp:cNvSpPr/>
      </dsp:nvSpPr>
      <dsp:spPr>
        <a:xfrm>
          <a:off x="598765" y="2025160"/>
          <a:ext cx="2383392" cy="4051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607" tIns="22860" rIns="22860" bIns="2286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Omogućuje tržišno povezivanje sa susjednim burzama el. en. </a:t>
          </a:r>
          <a:endParaRPr lang="hr-HR" sz="900" kern="1200" dirty="0"/>
        </a:p>
      </dsp:txBody>
      <dsp:txXfrm>
        <a:off x="598765" y="2025160"/>
        <a:ext cx="2383392" cy="405174"/>
      </dsp:txXfrm>
    </dsp:sp>
    <dsp:sp modelId="{83609536-31F0-4114-9BE7-92650BF8ED79}">
      <dsp:nvSpPr>
        <dsp:cNvPr id="0" name=""/>
        <dsp:cNvSpPr/>
      </dsp:nvSpPr>
      <dsp:spPr>
        <a:xfrm>
          <a:off x="345531" y="1974513"/>
          <a:ext cx="506468" cy="5064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C0E82B0-CCAD-4E42-9919-70DE467DE151}">
      <dsp:nvSpPr>
        <dsp:cNvPr id="0" name=""/>
        <dsp:cNvSpPr/>
      </dsp:nvSpPr>
      <dsp:spPr>
        <a:xfrm>
          <a:off x="308428" y="2632727"/>
          <a:ext cx="2673729" cy="40517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607" tIns="22860" rIns="22860" bIns="22860" numCol="1" spcCol="1270" anchor="ctr" anchorCtr="0">
          <a:noAutofit/>
        </a:bodyPr>
        <a:lstStyle/>
        <a:p>
          <a:pPr marL="0" lvl="0" indent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Maksimiziranje društvene dobrobiti</a:t>
          </a:r>
          <a:endParaRPr lang="hr-HR" sz="900" kern="1200" dirty="0"/>
        </a:p>
      </dsp:txBody>
      <dsp:txXfrm>
        <a:off x="308428" y="2632727"/>
        <a:ext cx="2673729" cy="405174"/>
      </dsp:txXfrm>
    </dsp:sp>
    <dsp:sp modelId="{3CECBED3-0D60-4902-BF22-D26C5A71C95C}">
      <dsp:nvSpPr>
        <dsp:cNvPr id="0" name=""/>
        <dsp:cNvSpPr/>
      </dsp:nvSpPr>
      <dsp:spPr>
        <a:xfrm>
          <a:off x="55194" y="2582080"/>
          <a:ext cx="506468" cy="5064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7150" extrusionH="12700" prstMaterial="flat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018E2-E81E-43E2-98A4-BCE82A8CC43F}">
      <dsp:nvSpPr>
        <dsp:cNvPr id="0" name=""/>
        <dsp:cNvSpPr/>
      </dsp:nvSpPr>
      <dsp:spPr>
        <a:xfrm rot="10800000">
          <a:off x="-120832" y="0"/>
          <a:ext cx="3171966" cy="4320480"/>
        </a:xfrm>
        <a:prstGeom prst="triangl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338288-F581-461A-9992-860CA8D65FDF}">
      <dsp:nvSpPr>
        <dsp:cNvPr id="0" name=""/>
        <dsp:cNvSpPr/>
      </dsp:nvSpPr>
      <dsp:spPr>
        <a:xfrm>
          <a:off x="0" y="77643"/>
          <a:ext cx="5448265" cy="283531"/>
        </a:xfrm>
        <a:prstGeom prst="roundRect">
          <a:avLst/>
        </a:prstGeom>
        <a:solidFill>
          <a:srgbClr val="C0504D">
            <a:alpha val="90000"/>
            <a:tint val="40000"/>
            <a:hueOff val="0"/>
            <a:satOff val="0"/>
            <a:lumOff val="0"/>
            <a:alphaOff val="0"/>
          </a:srgbClr>
        </a:solidFill>
        <a:ln w="9525" cap="flat" cmpd="sng" algn="ctr">
          <a:solidFill>
            <a:srgbClr val="C0504D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PCR </a:t>
          </a:r>
          <a:r>
            <a:rPr lang="hr-HR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pridruženi član od</a:t>
          </a:r>
          <a:r>
            <a:rPr lang="en-US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 2014</a:t>
          </a:r>
          <a:r>
            <a:rPr lang="hr-HR" sz="1800" b="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libri"/>
              <a:ea typeface="+mn-ea"/>
              <a:cs typeface="+mn-cs"/>
            </a:rPr>
            <a:t>. godine</a:t>
          </a:r>
        </a:p>
      </dsp:txBody>
      <dsp:txXfrm>
        <a:off x="13841" y="91484"/>
        <a:ext cx="5420583" cy="255849"/>
      </dsp:txXfrm>
    </dsp:sp>
    <dsp:sp modelId="{888BA651-9450-499B-9683-8D058013C403}">
      <dsp:nvSpPr>
        <dsp:cNvPr id="0" name=""/>
        <dsp:cNvSpPr/>
      </dsp:nvSpPr>
      <dsp:spPr>
        <a:xfrm>
          <a:off x="12" y="500258"/>
          <a:ext cx="5395413" cy="283531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EUROPEX </a:t>
          </a:r>
          <a:r>
            <a:rPr lang="hr-HR" sz="1800" b="0" kern="1200" dirty="0"/>
            <a:t>punopravni član od</a:t>
          </a:r>
          <a:r>
            <a:rPr lang="en-US" sz="1800" b="0" kern="1200" dirty="0"/>
            <a:t> </a:t>
          </a:r>
          <a:r>
            <a:rPr lang="hr-HR" sz="1800" b="0" kern="1200" dirty="0"/>
            <a:t>svibnja</a:t>
          </a:r>
          <a:r>
            <a:rPr lang="en-US" sz="1800" b="0" kern="1200" dirty="0"/>
            <a:t> 2015</a:t>
          </a:r>
          <a:r>
            <a:rPr lang="hr-HR" sz="1800" b="0" kern="1200" dirty="0"/>
            <a:t>. godine</a:t>
          </a:r>
        </a:p>
      </dsp:txBody>
      <dsp:txXfrm>
        <a:off x="13853" y="514099"/>
        <a:ext cx="5367731" cy="255849"/>
      </dsp:txXfrm>
    </dsp:sp>
    <dsp:sp modelId="{D8F8F19E-FBCA-486E-B612-F9D75EEF0D2B}">
      <dsp:nvSpPr>
        <dsp:cNvPr id="0" name=""/>
        <dsp:cNvSpPr/>
      </dsp:nvSpPr>
      <dsp:spPr>
        <a:xfrm>
          <a:off x="12" y="922873"/>
          <a:ext cx="5395413" cy="54888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just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MRC</a:t>
          </a:r>
          <a:r>
            <a:rPr lang="hr-HR" sz="1800" b="0" kern="1200" dirty="0"/>
            <a:t> status promatrača </a:t>
          </a:r>
          <a:r>
            <a:rPr lang="en-US" sz="1800" b="0" kern="1200" dirty="0"/>
            <a:t>(</a:t>
          </a:r>
          <a:r>
            <a:rPr lang="hr-HR" sz="1800" b="0" kern="1200" dirty="0"/>
            <a:t>DAOA pristupni obrazac potpisan</a:t>
          </a:r>
          <a:r>
            <a:rPr lang="en-US" sz="1800" b="0" kern="1200" dirty="0"/>
            <a:t> </a:t>
          </a:r>
          <a:r>
            <a:rPr lang="hr-HR" sz="1800" b="0" kern="1200" dirty="0"/>
            <a:t>19. lipnja</a:t>
          </a:r>
          <a:r>
            <a:rPr lang="en-US" sz="1800" b="0" kern="1200" dirty="0"/>
            <a:t> 2015</a:t>
          </a:r>
          <a:r>
            <a:rPr lang="hr-HR" sz="1800" b="0" kern="1200" dirty="0"/>
            <a:t>. godine</a:t>
          </a:r>
          <a:r>
            <a:rPr lang="en-US" sz="1800" b="0" kern="1200" dirty="0"/>
            <a:t>)</a:t>
          </a:r>
          <a:endParaRPr lang="hr-HR" sz="1800" b="0" kern="1200" dirty="0"/>
        </a:p>
      </dsp:txBody>
      <dsp:txXfrm>
        <a:off x="26807" y="949668"/>
        <a:ext cx="5341823" cy="495298"/>
      </dsp:txXfrm>
    </dsp:sp>
    <dsp:sp modelId="{7AB3F7CF-C639-4EFC-8510-44BCA15EC1D5}">
      <dsp:nvSpPr>
        <dsp:cNvPr id="0" name=""/>
        <dsp:cNvSpPr/>
      </dsp:nvSpPr>
      <dsp:spPr>
        <a:xfrm>
          <a:off x="12" y="1627230"/>
          <a:ext cx="5395413" cy="61500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CACM EU </a:t>
          </a:r>
          <a:r>
            <a:rPr lang="hr-HR" sz="1800" b="0" kern="1200" noProof="0" dirty="0"/>
            <a:t>Regulat</a:t>
          </a:r>
          <a:r>
            <a:rPr lang="hr-HR" sz="1800" b="0" kern="1200" dirty="0"/>
            <a:t>iva</a:t>
          </a:r>
          <a:r>
            <a:rPr lang="en-US" sz="1800" b="0" kern="1200" dirty="0"/>
            <a:t> (</a:t>
          </a:r>
          <a:r>
            <a:rPr lang="hr-HR" sz="1800" b="0" kern="1200" noProof="0" dirty="0"/>
            <a:t>reg</a:t>
          </a:r>
          <a:r>
            <a:rPr lang="en-US" sz="1800" b="0" kern="1200" dirty="0"/>
            <a:t>u</a:t>
          </a:r>
          <a:r>
            <a:rPr lang="hr-HR" sz="1800" b="0" kern="1200" dirty="0"/>
            <a:t>lirane burze</a:t>
          </a:r>
          <a:r>
            <a:rPr lang="en-US" sz="1800" b="0" kern="1200" dirty="0"/>
            <a:t> </a:t>
          </a:r>
          <a:r>
            <a:rPr lang="hr-HR" sz="1800" b="0" kern="1200" dirty="0"/>
            <a:t>i OPS-ovi</a:t>
          </a:r>
          <a:r>
            <a:rPr lang="en-US" sz="1800" b="0" kern="1200" dirty="0"/>
            <a:t>) </a:t>
          </a:r>
          <a:r>
            <a:rPr lang="hr-HR" sz="1800" b="0" kern="1200" dirty="0"/>
            <a:t>stupila na snagu 14. kolovoza</a:t>
          </a:r>
          <a:r>
            <a:rPr lang="en-US" sz="1800" b="0" kern="1200" dirty="0"/>
            <a:t> 2015</a:t>
          </a:r>
          <a:r>
            <a:rPr lang="hr-HR" sz="1800" b="0" kern="1200" dirty="0"/>
            <a:t>. godine</a:t>
          </a:r>
        </a:p>
      </dsp:txBody>
      <dsp:txXfrm>
        <a:off x="30034" y="1657252"/>
        <a:ext cx="5335369" cy="554964"/>
      </dsp:txXfrm>
    </dsp:sp>
    <dsp:sp modelId="{5B8F4302-A2D8-45D7-8382-2B359E1A499E}">
      <dsp:nvSpPr>
        <dsp:cNvPr id="0" name=""/>
        <dsp:cNvSpPr/>
      </dsp:nvSpPr>
      <dsp:spPr>
        <a:xfrm>
          <a:off x="12" y="3080669"/>
          <a:ext cx="5391762" cy="951778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kern="1200" dirty="0"/>
            <a:t>14. prosinca 2015. godine HERA dodijelila CROPEX-u</a:t>
          </a:r>
          <a:r>
            <a:rPr lang="en-US" sz="1800" b="0" kern="1200" dirty="0"/>
            <a:t> status NEMO </a:t>
          </a:r>
          <a:r>
            <a:rPr lang="hr-HR" sz="1800" b="0" kern="1200" dirty="0"/>
            <a:t>burze el. en.</a:t>
          </a:r>
          <a:r>
            <a:rPr lang="en-US" sz="1800" b="0" kern="1200" dirty="0"/>
            <a:t> </a:t>
          </a:r>
          <a:r>
            <a:rPr lang="hr-HR" sz="1800" b="0" kern="1200" dirty="0"/>
            <a:t>za</a:t>
          </a:r>
          <a:r>
            <a:rPr lang="en-US" sz="1800" b="0" kern="1200" dirty="0"/>
            <a:t> DAM &amp; ID </a:t>
          </a:r>
          <a:r>
            <a:rPr lang="hr-HR" sz="1800" b="0" kern="1200" dirty="0"/>
            <a:t>u</a:t>
          </a:r>
          <a:r>
            <a:rPr lang="en-US" sz="1800" b="0" kern="1200" dirty="0"/>
            <a:t> </a:t>
          </a:r>
          <a:r>
            <a:rPr lang="hr-HR" sz="1800" b="0" kern="1200" dirty="0"/>
            <a:t>Hrvatskoj</a:t>
          </a:r>
          <a:r>
            <a:rPr lang="en-US" sz="1800" b="0" kern="1200" dirty="0"/>
            <a:t> </a:t>
          </a:r>
          <a:r>
            <a:rPr lang="hr-HR" sz="1800" b="0" kern="1200" dirty="0"/>
            <a:t>na period od </a:t>
          </a:r>
          <a:r>
            <a:rPr lang="en-US" sz="1800" b="0" kern="1200" dirty="0"/>
            <a:t>4 </a:t>
          </a:r>
          <a:r>
            <a:rPr lang="hr-HR" sz="1800" b="0" kern="1200" dirty="0"/>
            <a:t>godine</a:t>
          </a:r>
        </a:p>
      </dsp:txBody>
      <dsp:txXfrm>
        <a:off x="46474" y="3127131"/>
        <a:ext cx="5298838" cy="858854"/>
      </dsp:txXfrm>
    </dsp:sp>
    <dsp:sp modelId="{4A764F98-5E2D-4710-897E-E17BC5675525}">
      <dsp:nvSpPr>
        <dsp:cNvPr id="0" name=""/>
        <dsp:cNvSpPr/>
      </dsp:nvSpPr>
      <dsp:spPr>
        <a:xfrm>
          <a:off x="12" y="2376264"/>
          <a:ext cx="5371037" cy="560536"/>
        </a:xfrm>
        <a:prstGeom prst="round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0" kern="1200" dirty="0"/>
            <a:t>Potpisan </a:t>
          </a:r>
          <a:r>
            <a:rPr lang="en-US" sz="1800" b="0" kern="1200" dirty="0"/>
            <a:t>PCR </a:t>
          </a:r>
          <a:r>
            <a:rPr lang="hr-HR" sz="1800" b="0" kern="1200" dirty="0"/>
            <a:t>ugovor o višestrukoj odgovornosti </a:t>
          </a:r>
          <a:r>
            <a:rPr lang="en-US" sz="1800" b="0" kern="1200" dirty="0"/>
            <a:t>(</a:t>
          </a:r>
          <a:r>
            <a:rPr lang="hr-HR" sz="1800" b="0" kern="1200" dirty="0"/>
            <a:t>prosinac</a:t>
          </a:r>
          <a:r>
            <a:rPr lang="en-US" sz="1800" b="0" kern="1200" dirty="0"/>
            <a:t> 2015</a:t>
          </a:r>
          <a:r>
            <a:rPr lang="hr-HR" sz="1800" b="0" kern="1200" dirty="0"/>
            <a:t>. godine</a:t>
          </a:r>
          <a:r>
            <a:rPr lang="en-US" sz="1800" b="0" kern="1200" dirty="0"/>
            <a:t>)</a:t>
          </a:r>
          <a:endParaRPr lang="hr-HR" sz="1800" b="0" kern="1200" dirty="0"/>
        </a:p>
      </dsp:txBody>
      <dsp:txXfrm>
        <a:off x="27375" y="2403627"/>
        <a:ext cx="5316311" cy="50581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323AF3-2F13-4C30-BBC9-5499C670CE99}">
      <dsp:nvSpPr>
        <dsp:cNvPr id="0" name=""/>
        <dsp:cNvSpPr/>
      </dsp:nvSpPr>
      <dsp:spPr>
        <a:xfrm>
          <a:off x="1552948" y="0"/>
          <a:ext cx="2252858" cy="2253201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116E574-ECC9-4864-B50B-DC857C679AC3}">
      <dsp:nvSpPr>
        <dsp:cNvPr id="0" name=""/>
        <dsp:cNvSpPr/>
      </dsp:nvSpPr>
      <dsp:spPr>
        <a:xfrm>
          <a:off x="3806230" y="671654"/>
          <a:ext cx="1351715" cy="90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kern="1200" noProof="0">
              <a:latin typeface="Arial"/>
              <a:ea typeface="+mn-ea"/>
              <a:cs typeface="+mn-cs"/>
            </a:rPr>
            <a:t>Pokretanje hrvatskih financijskih izvedenica na EEX-u</a:t>
          </a:r>
          <a:endParaRPr lang="en-US" sz="1300" kern="1200" noProof="0" dirty="0">
            <a:latin typeface="Arial"/>
            <a:ea typeface="+mn-ea"/>
            <a:cs typeface="+mn-cs"/>
          </a:endParaRPr>
        </a:p>
      </dsp:txBody>
      <dsp:txXfrm>
        <a:off x="3806230" y="671654"/>
        <a:ext cx="1351715" cy="901467"/>
      </dsp:txXfrm>
    </dsp:sp>
    <dsp:sp modelId="{E62D8108-CA16-4505-89C1-56FC9EAD0107}">
      <dsp:nvSpPr>
        <dsp:cNvPr id="0" name=""/>
        <dsp:cNvSpPr/>
      </dsp:nvSpPr>
      <dsp:spPr>
        <a:xfrm>
          <a:off x="2050903" y="813474"/>
          <a:ext cx="1251870" cy="625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dirty="0">
              <a:latin typeface="Arial"/>
              <a:ea typeface="+mn-ea"/>
              <a:cs typeface="+mn-cs"/>
            </a:rPr>
            <a:t>FINANCIJSKE IZVEDENICE</a:t>
          </a:r>
        </a:p>
      </dsp:txBody>
      <dsp:txXfrm>
        <a:off x="2050903" y="813474"/>
        <a:ext cx="1251870" cy="625785"/>
      </dsp:txXfrm>
    </dsp:sp>
    <dsp:sp modelId="{3B5344F6-3DCA-4E13-AD9F-4F52CBD0A828}">
      <dsp:nvSpPr>
        <dsp:cNvPr id="0" name=""/>
        <dsp:cNvSpPr/>
      </dsp:nvSpPr>
      <dsp:spPr>
        <a:xfrm>
          <a:off x="927224" y="1294631"/>
          <a:ext cx="2252858" cy="2253201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1DBD36A-5CBE-4F3D-8C2F-84C3A8B7B503}">
      <dsp:nvSpPr>
        <dsp:cNvPr id="0" name=""/>
        <dsp:cNvSpPr/>
      </dsp:nvSpPr>
      <dsp:spPr>
        <a:xfrm>
          <a:off x="3180083" y="1973774"/>
          <a:ext cx="1351715" cy="90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kern="1200" noProof="0" dirty="0">
              <a:latin typeface="Arial"/>
              <a:ea typeface="+mn-ea"/>
              <a:cs typeface="+mn-cs"/>
            </a:rPr>
            <a:t>Uvođenje</a:t>
          </a:r>
          <a:r>
            <a:rPr lang="en-US" sz="1300" kern="1200" noProof="0" dirty="0">
              <a:latin typeface="Arial"/>
              <a:ea typeface="+mn-ea"/>
              <a:cs typeface="+mn-cs"/>
            </a:rPr>
            <a:t>15min pro</a:t>
          </a:r>
          <a:r>
            <a:rPr lang="hr-HR" sz="1300" kern="1200" noProof="0" dirty="0">
              <a:latin typeface="Arial"/>
              <a:ea typeface="+mn-ea"/>
              <a:cs typeface="+mn-cs"/>
            </a:rPr>
            <a:t>izvoda &amp; unutardnevnih dražbi</a:t>
          </a:r>
          <a:endParaRPr lang="en-US" sz="1300" kern="1200" noProof="0" dirty="0">
            <a:latin typeface="Arial"/>
            <a:ea typeface="+mn-ea"/>
            <a:cs typeface="+mn-cs"/>
          </a:endParaRPr>
        </a:p>
      </dsp:txBody>
      <dsp:txXfrm>
        <a:off x="3180083" y="1973774"/>
        <a:ext cx="1351715" cy="901467"/>
      </dsp:txXfrm>
    </dsp:sp>
    <dsp:sp modelId="{B420BC18-EBE9-4AC5-8C49-32280FB0C641}">
      <dsp:nvSpPr>
        <dsp:cNvPr id="0" name=""/>
        <dsp:cNvSpPr/>
      </dsp:nvSpPr>
      <dsp:spPr>
        <a:xfrm>
          <a:off x="1427718" y="2115594"/>
          <a:ext cx="1251870" cy="625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 noProof="0">
              <a:latin typeface="Arial"/>
              <a:ea typeface="+mn-ea"/>
              <a:cs typeface="+mn-cs"/>
            </a:rPr>
            <a:t>UNUTARDNEVNO TRŽIŠTE</a:t>
          </a:r>
          <a:endParaRPr lang="en-US" sz="1100" b="1" kern="1200" noProof="0" dirty="0">
            <a:latin typeface="Arial"/>
            <a:ea typeface="+mn-ea"/>
            <a:cs typeface="+mn-cs"/>
          </a:endParaRPr>
        </a:p>
      </dsp:txBody>
      <dsp:txXfrm>
        <a:off x="1427718" y="2115594"/>
        <a:ext cx="1251870" cy="625785"/>
      </dsp:txXfrm>
    </dsp:sp>
    <dsp:sp modelId="{8EB34B49-EA15-4A74-93F3-8BF824EC7793}">
      <dsp:nvSpPr>
        <dsp:cNvPr id="0" name=""/>
        <dsp:cNvSpPr/>
      </dsp:nvSpPr>
      <dsp:spPr>
        <a:xfrm>
          <a:off x="1713292" y="2722443"/>
          <a:ext cx="1935554" cy="1936330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2">
                <a:shade val="50000"/>
                <a:hueOff val="-27656"/>
                <a:satOff val="-5606"/>
                <a:lumOff val="30834"/>
                <a:alphaOff val="0"/>
                <a:shade val="51000"/>
                <a:satMod val="130000"/>
              </a:schemeClr>
            </a:gs>
            <a:gs pos="80000">
              <a:schemeClr val="accent2">
                <a:shade val="50000"/>
                <a:hueOff val="-27656"/>
                <a:satOff val="-5606"/>
                <a:lumOff val="30834"/>
                <a:alphaOff val="0"/>
                <a:shade val="93000"/>
                <a:satMod val="130000"/>
              </a:schemeClr>
            </a:gs>
            <a:gs pos="100000">
              <a:schemeClr val="accent2">
                <a:shade val="50000"/>
                <a:hueOff val="-27656"/>
                <a:satOff val="-5606"/>
                <a:lumOff val="3083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8C98084-803C-4772-BA95-495D3C4298E9}">
      <dsp:nvSpPr>
        <dsp:cNvPr id="0" name=""/>
        <dsp:cNvSpPr/>
      </dsp:nvSpPr>
      <dsp:spPr>
        <a:xfrm>
          <a:off x="3806230" y="3275427"/>
          <a:ext cx="1351715" cy="9014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r-HR" sz="1300" kern="1200" noProof="0">
              <a:latin typeface="Arial"/>
              <a:ea typeface="+mn-ea"/>
              <a:cs typeface="+mn-cs"/>
            </a:rPr>
            <a:t>Uvođenje 15min proizvoda</a:t>
          </a:r>
          <a:endParaRPr lang="en-US" sz="1300" kern="1200" noProof="0" dirty="0">
            <a:latin typeface="Arial"/>
            <a:ea typeface="+mn-ea"/>
            <a:cs typeface="+mn-cs"/>
          </a:endParaRPr>
        </a:p>
      </dsp:txBody>
      <dsp:txXfrm>
        <a:off x="3806230" y="3275427"/>
        <a:ext cx="1351715" cy="901467"/>
      </dsp:txXfrm>
    </dsp:sp>
    <dsp:sp modelId="{1CA1A6A5-5D6C-4B47-A6A8-69B6E51C2131}">
      <dsp:nvSpPr>
        <dsp:cNvPr id="0" name=""/>
        <dsp:cNvSpPr/>
      </dsp:nvSpPr>
      <dsp:spPr>
        <a:xfrm>
          <a:off x="2053865" y="3419587"/>
          <a:ext cx="1251870" cy="6257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100" b="1" kern="1200">
              <a:latin typeface="Arial"/>
              <a:ea typeface="+mn-ea"/>
              <a:cs typeface="+mn-cs"/>
            </a:rPr>
            <a:t>DAN UNAPRIJED TRŽIŠTE</a:t>
          </a:r>
          <a:endParaRPr lang="en-US" sz="1100" b="1" kern="1200" dirty="0">
            <a:latin typeface="Arial"/>
            <a:ea typeface="+mn-ea"/>
            <a:cs typeface="+mn-cs"/>
          </a:endParaRPr>
        </a:p>
      </dsp:txBody>
      <dsp:txXfrm>
        <a:off x="2053865" y="3419587"/>
        <a:ext cx="1251870" cy="625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60648"/>
            <a:ext cx="5508104" cy="136042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6906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8744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/>
          <a:lstStyle>
            <a:lvl1pPr algn="l"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rgbClr val="CC0000"/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CC0000"/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CC0000"/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CC0000"/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CC0000"/>
              </a:buCl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03C-1C54-44E9-8686-98F23E244839}" type="datetimeFigureOut">
              <a:rPr lang="en-US" smtClean="0"/>
              <a:t>11/28/2022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37312"/>
            <a:ext cx="9144000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44624"/>
            <a:ext cx="2188355" cy="540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8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03C-1C54-44E9-8686-98F23E24483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26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03C-1C54-44E9-8686-98F23E24483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82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03C-1C54-44E9-8686-98F23E24483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70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03C-1C54-44E9-8686-98F23E24483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18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03C-1C54-44E9-8686-98F23E24483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23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03C-1C54-44E9-8686-98F23E24483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6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8803C-1C54-44E9-8686-98F23E24483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53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A8803C-1C54-44E9-8686-98F23E244839}" type="datetimeFigureOut">
              <a:rPr lang="en-US" smtClean="0"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70552E-52B2-464F-A293-676759EF7F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992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hyperlink" Target="http://www.cropex.hr/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61583" y="5108416"/>
            <a:ext cx="500188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Martina Vajdić, Stručnjak za vođenje tržišta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8B86A9-F305-A3DE-D47F-37CE08C063A4}"/>
              </a:ext>
            </a:extLst>
          </p:cNvPr>
          <p:cNvSpPr/>
          <p:nvPr/>
        </p:nvSpPr>
        <p:spPr>
          <a:xfrm>
            <a:off x="1217833" y="2420888"/>
            <a:ext cx="6708375" cy="252376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USAID EPA</a:t>
            </a:r>
          </a:p>
          <a:p>
            <a:pPr algn="ctr"/>
            <a:endParaRPr lang="hr-HR" sz="2500" b="1" dirty="0">
              <a:ln w="0"/>
              <a:solidFill>
                <a:srgbClr val="C0504D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2500" b="1" dirty="0" err="1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Organizovano</a:t>
            </a:r>
            <a:r>
              <a:rPr lang="en-US" sz="25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500" b="1" dirty="0" err="1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tržište</a:t>
            </a:r>
            <a:r>
              <a:rPr lang="en-US" sz="25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dan-</a:t>
            </a:r>
            <a:r>
              <a:rPr lang="en-US" sz="2500" b="1" dirty="0" err="1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unaprijed</a:t>
            </a:r>
            <a:r>
              <a:rPr lang="en-US" sz="25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500" b="1" dirty="0" err="1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i</a:t>
            </a:r>
            <a:r>
              <a:rPr lang="en-US" sz="25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2500" b="1" dirty="0" err="1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unutar</a:t>
            </a:r>
            <a:r>
              <a:rPr lang="en-US" sz="25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dana</a:t>
            </a:r>
            <a:endParaRPr lang="hr-HR" sz="2500" b="1" dirty="0">
              <a:ln w="0"/>
              <a:solidFill>
                <a:srgbClr val="C0504D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hr-HR" b="1" dirty="0">
              <a:ln w="0"/>
              <a:solidFill>
                <a:srgbClr val="C0504D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endParaRPr lang="hr-HR" b="1" dirty="0">
              <a:ln w="0"/>
              <a:solidFill>
                <a:srgbClr val="C0504D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hr-HR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29. studeni 2022.</a:t>
            </a:r>
          </a:p>
        </p:txBody>
      </p:sp>
    </p:spTree>
    <p:extLst>
      <p:ext uri="{BB962C8B-B14F-4D97-AF65-F5344CB8AC3E}">
        <p14:creationId xmlns:p14="http://schemas.microsoft.com/office/powerpoint/2010/main" val="4043125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EUROPSKE BURZE ELEKTRIČNE ENERGIJE</a:t>
            </a:r>
            <a:endParaRPr lang="en-US" sz="3100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0717AC2-700E-4A05-AEDD-6872509416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28800"/>
            <a:ext cx="6803234" cy="3171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1F6EB58-B53D-4BB0-8158-94A4FF67CF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891428"/>
            <a:ext cx="4605459" cy="24189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676175-3C7F-450F-6C97-731AD58823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784" y="5181922"/>
            <a:ext cx="1571625" cy="5524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9CF554E-904E-0F36-62D9-E9E46AE6F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7087" y="5081909"/>
            <a:ext cx="1704975" cy="7524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25558C-648C-4148-41A8-F79E49314B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30444" y="5125461"/>
            <a:ext cx="2066925" cy="6667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39B40E-C93C-FE0A-9EB3-8F4108EE1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66403" y="5034285"/>
            <a:ext cx="1771650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49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CROPEX TRŽIŠNO POVEZIVANJE – PRVI KORACI</a:t>
            </a:r>
          </a:p>
        </p:txBody>
      </p:sp>
      <p:pic>
        <p:nvPicPr>
          <p:cNvPr id="1026" name="Picture 2" descr="http://energy.nside.webfactional.com/wp-content/uploads/2012/06/constrainedCoupling-616px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717032"/>
            <a:ext cx="3644722" cy="168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179E9381-FD09-0569-4BB1-34FB285855A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3610811"/>
              </p:ext>
            </p:extLst>
          </p:nvPr>
        </p:nvGraphicFramePr>
        <p:xfrm>
          <a:off x="179512" y="1628800"/>
          <a:ext cx="5472608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277235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09EBD-75F9-6A88-64B2-C183CD1C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CROPEX DAN UNAPRIJED TRŽIŠNO POVEZIVANJE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BAE50-074D-0AC5-FD40-BF37CD4E68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579296" cy="4525963"/>
          </a:xfrm>
        </p:spPr>
        <p:txBody>
          <a:bodyPr>
            <a:normAutofit lnSpcReduction="10000"/>
          </a:bodyPr>
          <a:lstStyle/>
          <a:p>
            <a:r>
              <a:rPr lang="en-US" sz="1900" dirty="0"/>
              <a:t>Integra</a:t>
            </a:r>
            <a:r>
              <a:rPr lang="hr-HR" sz="1900" dirty="0"/>
              <a:t>cija</a:t>
            </a:r>
            <a:r>
              <a:rPr lang="en-US" sz="1900" dirty="0"/>
              <a:t> CROPEX </a:t>
            </a:r>
            <a:r>
              <a:rPr lang="hr-HR" sz="1900" dirty="0"/>
              <a:t>tržišta u</a:t>
            </a:r>
            <a:r>
              <a:rPr lang="en-US" sz="1900" dirty="0"/>
              <a:t> MRC </a:t>
            </a:r>
            <a:r>
              <a:rPr lang="hr-HR" sz="1900" dirty="0"/>
              <a:t>kroz </a:t>
            </a:r>
            <a:r>
              <a:rPr lang="en-US" sz="1900" dirty="0"/>
              <a:t>IBWT (</a:t>
            </a:r>
            <a:r>
              <a:rPr lang="hr-HR" sz="1900" i="1" dirty="0"/>
              <a:t>engl. </a:t>
            </a:r>
            <a:r>
              <a:rPr lang="en-US" sz="1900" i="1" dirty="0"/>
              <a:t>Italian Borders Working Table</a:t>
            </a:r>
            <a:r>
              <a:rPr lang="en-US" sz="1900" dirty="0"/>
              <a:t>) </a:t>
            </a:r>
            <a:r>
              <a:rPr lang="hr-HR" sz="1900" dirty="0"/>
              <a:t>projekt</a:t>
            </a:r>
            <a:r>
              <a:rPr lang="en-US" sz="1900" dirty="0"/>
              <a:t> </a:t>
            </a:r>
            <a:r>
              <a:rPr lang="hr-HR" sz="1900" dirty="0"/>
              <a:t>implicitne dodjele kapaciteta na</a:t>
            </a:r>
            <a:r>
              <a:rPr lang="en-US" sz="1900" dirty="0"/>
              <a:t> HR-SI</a:t>
            </a:r>
            <a:r>
              <a:rPr lang="hr-HR" sz="1900" dirty="0"/>
              <a:t> granici (formalni postupak za pristupanje </a:t>
            </a:r>
            <a:r>
              <a:rPr lang="hr-HR" sz="1900" b="1" dirty="0"/>
              <a:t>IBWT statusu promatrača </a:t>
            </a:r>
            <a:r>
              <a:rPr lang="hr-HR" sz="1900" dirty="0"/>
              <a:t>pokrenut 6. svibnja 2016. godine)</a:t>
            </a:r>
          </a:p>
          <a:p>
            <a:r>
              <a:rPr lang="hr-HR" sz="1900" b="1" dirty="0"/>
              <a:t>IBWT Izjava o povjerljivosti </a:t>
            </a:r>
            <a:r>
              <a:rPr lang="hr-HR" sz="1900" dirty="0"/>
              <a:t>potpisana u rujnu 2016. godine</a:t>
            </a:r>
          </a:p>
          <a:p>
            <a:r>
              <a:rPr lang="hr-HR" sz="1900" dirty="0"/>
              <a:t>Od 2016. godine CROPEX je </a:t>
            </a:r>
            <a:r>
              <a:rPr lang="hr-HR" sz="1900" b="1" dirty="0"/>
              <a:t>sudionik Core FB MC projekta </a:t>
            </a:r>
            <a:r>
              <a:rPr lang="hr-HR" sz="1900" dirty="0"/>
              <a:t>(</a:t>
            </a:r>
            <a:r>
              <a:rPr lang="hr-HR" sz="1900" b="1" dirty="0"/>
              <a:t>Core CCR </a:t>
            </a:r>
            <a:r>
              <a:rPr lang="hr-HR" sz="1900" dirty="0"/>
              <a:t>regija definirana u lipnju 2016. godine)</a:t>
            </a:r>
          </a:p>
          <a:p>
            <a:r>
              <a:rPr lang="hr-HR" sz="1900" dirty="0"/>
              <a:t>U listopadu 2016. godine, CROPEX je postao </a:t>
            </a:r>
            <a:r>
              <a:rPr lang="hr-HR" sz="1900" b="1" dirty="0"/>
              <a:t>MRC punopravni član bez kapaciteta</a:t>
            </a:r>
          </a:p>
          <a:p>
            <a:r>
              <a:rPr lang="hr-HR" sz="1900" b="1" dirty="0"/>
              <a:t>IBWT DAOA pristupni obrazac </a:t>
            </a:r>
            <a:r>
              <a:rPr lang="hr-HR" sz="1900" dirty="0"/>
              <a:t>potpisan u siječnju 2017. godine</a:t>
            </a:r>
            <a:endParaRPr lang="en-US" sz="1900" dirty="0"/>
          </a:p>
          <a:p>
            <a:r>
              <a:rPr lang="en-US" sz="1900" dirty="0"/>
              <a:t>O</a:t>
            </a:r>
            <a:r>
              <a:rPr lang="hr-HR" sz="1900" dirty="0"/>
              <a:t>d</a:t>
            </a:r>
            <a:r>
              <a:rPr lang="en-US" sz="1900" dirty="0"/>
              <a:t> 2</a:t>
            </a:r>
            <a:r>
              <a:rPr lang="hr-HR" sz="1900" dirty="0"/>
              <a:t>1. ožujka</a:t>
            </a:r>
            <a:r>
              <a:rPr lang="en-US" sz="1900" dirty="0"/>
              <a:t> 2017</a:t>
            </a:r>
            <a:r>
              <a:rPr lang="hr-HR" sz="1900" dirty="0"/>
              <a:t>. godine</a:t>
            </a:r>
            <a:r>
              <a:rPr lang="en-US" sz="1900" dirty="0"/>
              <a:t>, HOPS </a:t>
            </a:r>
            <a:r>
              <a:rPr lang="hr-HR" sz="1900" dirty="0"/>
              <a:t>i</a:t>
            </a:r>
            <a:r>
              <a:rPr lang="en-US" sz="1900" dirty="0"/>
              <a:t> CROPEX </a:t>
            </a:r>
            <a:r>
              <a:rPr lang="hr-HR" sz="1900" dirty="0"/>
              <a:t>službeno postaju </a:t>
            </a:r>
            <a:r>
              <a:rPr lang="hr-HR" sz="1900" b="1" dirty="0"/>
              <a:t>stranke</a:t>
            </a:r>
            <a:r>
              <a:rPr lang="en-US" sz="1900" b="1" dirty="0"/>
              <a:t> IBWT </a:t>
            </a:r>
            <a:r>
              <a:rPr lang="hr-HR" sz="1900" b="1" dirty="0"/>
              <a:t>projekta</a:t>
            </a:r>
            <a:r>
              <a:rPr lang="hr-HR" sz="1900" dirty="0"/>
              <a:t> (uključenost u rad zajedničkog upravljačkog odbora i ostalih radnih grupa)</a:t>
            </a:r>
          </a:p>
          <a:p>
            <a:r>
              <a:rPr lang="hr-HR" sz="1900" b="1" dirty="0"/>
              <a:t>MRC povezivanje </a:t>
            </a:r>
            <a:r>
              <a:rPr lang="hr-HR" sz="1900" dirty="0"/>
              <a:t>na </a:t>
            </a:r>
            <a:r>
              <a:rPr lang="hr-HR" sz="1900" b="1" dirty="0"/>
              <a:t>HR-SI</a:t>
            </a:r>
            <a:r>
              <a:rPr lang="hr-HR" sz="1900" dirty="0"/>
              <a:t> granici od</a:t>
            </a:r>
            <a:r>
              <a:rPr lang="en-US" sz="1900" dirty="0"/>
              <a:t> 19</a:t>
            </a:r>
            <a:r>
              <a:rPr lang="hr-HR" sz="1900" dirty="0"/>
              <a:t>. lipnja</a:t>
            </a:r>
            <a:r>
              <a:rPr lang="en-US" sz="1900" dirty="0"/>
              <a:t> 2018</a:t>
            </a:r>
            <a:r>
              <a:rPr lang="hr-HR" sz="1900" dirty="0"/>
              <a:t>. godine za dan isporuke 20. lipnja</a:t>
            </a:r>
          </a:p>
          <a:p>
            <a:r>
              <a:rPr lang="hr-HR" sz="1900" b="1" dirty="0"/>
              <a:t>HR-HU</a:t>
            </a:r>
            <a:r>
              <a:rPr lang="hr-HR" sz="1900" dirty="0"/>
              <a:t> granica povezana putem </a:t>
            </a:r>
            <a:r>
              <a:rPr lang="hr-HR" sz="1900" b="1" dirty="0"/>
              <a:t>Core FB MC projekta </a:t>
            </a:r>
            <a:r>
              <a:rPr lang="hr-HR" sz="1900" dirty="0"/>
              <a:t>- realizacija 8. lipnja 2022. godine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1F8F361C-ADD1-AB31-DFE9-F5675BF700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08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3100" b="1" dirty="0"/>
              <a:t>DA</a:t>
            </a:r>
            <a:r>
              <a:rPr lang="hr-HR" sz="3100" b="1" dirty="0"/>
              <a:t>N UNAPRIJED</a:t>
            </a:r>
            <a:r>
              <a:rPr lang="en-GB" sz="3100" b="1" dirty="0"/>
              <a:t> </a:t>
            </a:r>
            <a:r>
              <a:rPr lang="hr-HR" sz="3100" b="1" dirty="0"/>
              <a:t>TRŽIŠNO POVEZIVANJE </a:t>
            </a:r>
            <a:br>
              <a:rPr lang="hr-HR" sz="3100" b="1" dirty="0"/>
            </a:br>
            <a:r>
              <a:rPr lang="hr-HR" sz="3100" b="1" dirty="0"/>
              <a:t>– PRISTUPNE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484784"/>
            <a:ext cx="4896544" cy="4680520"/>
          </a:xfrm>
        </p:spPr>
        <p:txBody>
          <a:bodyPr>
            <a:normAutofit fontScale="92500"/>
          </a:bodyPr>
          <a:lstStyle/>
          <a:p>
            <a:pPr marL="0" lvl="0" indent="0">
              <a:buNone/>
            </a:pPr>
            <a:r>
              <a:rPr lang="hr-HR" sz="2100" b="1" dirty="0"/>
              <a:t>IBWT procedure</a:t>
            </a:r>
          </a:p>
          <a:p>
            <a:r>
              <a:rPr lang="en-GB" sz="2100" dirty="0"/>
              <a:t>Impact Assessment document and Roadmap</a:t>
            </a:r>
            <a:endParaRPr lang="hr-HR" sz="2100" dirty="0"/>
          </a:p>
          <a:p>
            <a:pPr lvl="0"/>
            <a:r>
              <a:rPr lang="en-GB" sz="2100" dirty="0"/>
              <a:t>High Level Business Processes document</a:t>
            </a:r>
            <a:endParaRPr lang="hr-HR" sz="2100" dirty="0"/>
          </a:p>
          <a:p>
            <a:pPr lvl="0"/>
            <a:r>
              <a:rPr lang="en-GB" sz="2100" dirty="0"/>
              <a:t>IBWT Day Ahead Operation Agreement</a:t>
            </a:r>
            <a:endParaRPr lang="hr-HR" sz="2100" dirty="0"/>
          </a:p>
          <a:p>
            <a:pPr lvl="0"/>
            <a:r>
              <a:rPr lang="en-GB" sz="2100" dirty="0"/>
              <a:t>IBWT and MRC Procedures documents</a:t>
            </a:r>
            <a:endParaRPr lang="hr-HR" sz="2100" dirty="0"/>
          </a:p>
          <a:p>
            <a:pPr lvl="1"/>
            <a:r>
              <a:rPr lang="en-GB" sz="1800" dirty="0"/>
              <a:t>Pre coupling</a:t>
            </a:r>
            <a:r>
              <a:rPr lang="hr-HR" sz="1800" dirty="0"/>
              <a:t>/Post coupling</a:t>
            </a:r>
            <a:r>
              <a:rPr lang="en-GB" sz="1800" dirty="0"/>
              <a:t> (Normal, Backup, Fallback, Communication)</a:t>
            </a:r>
            <a:endParaRPr lang="hr-HR" sz="1800" dirty="0"/>
          </a:p>
          <a:p>
            <a:pPr lvl="0"/>
            <a:r>
              <a:rPr lang="en-GB" sz="2100" dirty="0"/>
              <a:t>Congestion Rent Distributor Agreement</a:t>
            </a:r>
            <a:endParaRPr lang="hr-HR" sz="2100" dirty="0"/>
          </a:p>
          <a:p>
            <a:pPr lvl="0"/>
            <a:r>
              <a:rPr lang="en-GB" sz="2100" dirty="0"/>
              <a:t>Cross border CCP Agreement</a:t>
            </a:r>
            <a:endParaRPr lang="hr-HR" sz="2100" dirty="0"/>
          </a:p>
          <a:p>
            <a:pPr lvl="0"/>
            <a:r>
              <a:rPr lang="en-GB" sz="2100" dirty="0"/>
              <a:t>Testing phase </a:t>
            </a:r>
            <a:endParaRPr lang="hr-HR" sz="2100" dirty="0"/>
          </a:p>
          <a:p>
            <a:pPr lvl="1"/>
            <a:r>
              <a:rPr lang="en-GB" sz="1800" dirty="0"/>
              <a:t>Isolated tests, Master Test Plan, Integration testing, Simulation testing, MRC testing, Member testing, Acceptance test</a:t>
            </a:r>
            <a:endParaRPr lang="hr-HR" sz="1800" dirty="0"/>
          </a:p>
          <a:p>
            <a:pPr lvl="0"/>
            <a:r>
              <a:rPr lang="en-GB" sz="2100" dirty="0"/>
              <a:t>Final NRAs approval</a:t>
            </a:r>
            <a:endParaRPr lang="hr-HR" sz="21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3324226-7FD4-77D2-95F2-CABA66F706F4}"/>
              </a:ext>
            </a:extLst>
          </p:cNvPr>
          <p:cNvSpPr txBox="1">
            <a:spLocks/>
          </p:cNvSpPr>
          <p:nvPr/>
        </p:nvSpPr>
        <p:spPr>
          <a:xfrm>
            <a:off x="5076056" y="1484784"/>
            <a:ext cx="4067944" cy="207769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–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»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b="1" dirty="0"/>
              <a:t>MRC (SDAC) procedure</a:t>
            </a:r>
          </a:p>
          <a:p>
            <a:r>
              <a:rPr lang="en-GB" sz="1900" dirty="0"/>
              <a:t>MRC Extension Task Force</a:t>
            </a:r>
            <a:endParaRPr lang="hr-HR" sz="1900" dirty="0"/>
          </a:p>
          <a:p>
            <a:r>
              <a:rPr lang="en-GB" sz="1900" dirty="0"/>
              <a:t>MRC Request for Change</a:t>
            </a:r>
            <a:endParaRPr lang="hr-HR" sz="1900" dirty="0"/>
          </a:p>
          <a:p>
            <a:r>
              <a:rPr lang="en-GB" sz="1900" dirty="0"/>
              <a:t>PCR Request for Change</a:t>
            </a:r>
            <a:endParaRPr lang="hr-HR" sz="1900" dirty="0"/>
          </a:p>
          <a:p>
            <a:r>
              <a:rPr lang="en-GB" sz="1900" dirty="0"/>
              <a:t>MRC Technical readiness</a:t>
            </a:r>
            <a:endParaRPr lang="hr-HR" sz="1900" dirty="0"/>
          </a:p>
          <a:p>
            <a:r>
              <a:rPr lang="en-GB" sz="1900" dirty="0"/>
              <a:t>MRC go-live approval</a:t>
            </a:r>
            <a:endParaRPr lang="hr-HR" sz="19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A2369DA-EA0B-1402-2A7B-B0E9D3584B18}"/>
              </a:ext>
            </a:extLst>
          </p:cNvPr>
          <p:cNvSpPr txBox="1">
            <a:spLocks/>
          </p:cNvSpPr>
          <p:nvPr/>
        </p:nvSpPr>
        <p:spPr>
          <a:xfrm>
            <a:off x="5076056" y="3429001"/>
            <a:ext cx="4067944" cy="295232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–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»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700" b="1" dirty="0"/>
              <a:t>Core FB MC procedure</a:t>
            </a:r>
          </a:p>
          <a:p>
            <a:r>
              <a:rPr lang="hr-HR" sz="2700" dirty="0"/>
              <a:t>MDfI</a:t>
            </a:r>
          </a:p>
          <a:p>
            <a:r>
              <a:rPr lang="hr-HR" sz="2700" dirty="0"/>
              <a:t>Procedures documents</a:t>
            </a:r>
          </a:p>
          <a:p>
            <a:pPr lvl="1"/>
            <a:r>
              <a:rPr lang="en-GB" sz="2400" dirty="0"/>
              <a:t>Pre coupling</a:t>
            </a:r>
            <a:r>
              <a:rPr lang="hr-HR" sz="2400" dirty="0"/>
              <a:t>/Post coupling</a:t>
            </a:r>
            <a:r>
              <a:rPr lang="en-GB" sz="2400" dirty="0"/>
              <a:t> (Normal, Backup, Fallback, </a:t>
            </a:r>
            <a:r>
              <a:rPr lang="hr-HR" sz="2400" dirty="0"/>
              <a:t>Rollback, Special, Other</a:t>
            </a:r>
            <a:r>
              <a:rPr lang="en-GB" sz="2400" dirty="0"/>
              <a:t>)</a:t>
            </a:r>
            <a:endParaRPr lang="hr-HR" sz="2400" dirty="0"/>
          </a:p>
          <a:p>
            <a:r>
              <a:rPr lang="hr-HR" sz="2700" dirty="0"/>
              <a:t>Testing phase </a:t>
            </a:r>
          </a:p>
          <a:p>
            <a:pPr lvl="1"/>
            <a:r>
              <a:rPr lang="en-US" sz="2400" dirty="0"/>
              <a:t>Isolated </a:t>
            </a:r>
            <a:r>
              <a:rPr lang="hr-HR" sz="2400" dirty="0"/>
              <a:t>System </a:t>
            </a:r>
            <a:r>
              <a:rPr lang="en-US" sz="2400" dirty="0"/>
              <a:t>test, Master Test Plan, </a:t>
            </a:r>
            <a:r>
              <a:rPr lang="hr-HR" sz="2400" dirty="0"/>
              <a:t>(Pre)FIT, SIT</a:t>
            </a:r>
            <a:r>
              <a:rPr lang="en-US" sz="2400" dirty="0"/>
              <a:t>, </a:t>
            </a:r>
            <a:r>
              <a:rPr lang="hr-HR" sz="2400" dirty="0"/>
              <a:t>SDAC</a:t>
            </a:r>
            <a:r>
              <a:rPr lang="en-US" sz="2400" dirty="0"/>
              <a:t> test, Member test, Acceptance test</a:t>
            </a:r>
          </a:p>
          <a:p>
            <a:r>
              <a:rPr lang="hr-HR" sz="2700" dirty="0"/>
              <a:t>Final go-live approval</a:t>
            </a:r>
          </a:p>
        </p:txBody>
      </p:sp>
    </p:spTree>
    <p:extLst>
      <p:ext uri="{BB962C8B-B14F-4D97-AF65-F5344CB8AC3E}">
        <p14:creationId xmlns:p14="http://schemas.microsoft.com/office/powerpoint/2010/main" val="2218027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04A84-43B3-5297-8EE5-F3DFA605F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b="1" dirty="0"/>
              <a:t>CROPEX UNUTARDNEVNO TRŽIŠNO POVEZIVANJE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B0057-0B27-A3BE-4E93-1CEC2A1C8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1900" b="1" dirty="0"/>
              <a:t>Član</a:t>
            </a:r>
            <a:r>
              <a:rPr lang="hr-HR" sz="1900" dirty="0"/>
              <a:t> </a:t>
            </a:r>
            <a:r>
              <a:rPr lang="en-US" sz="1900" b="1" dirty="0"/>
              <a:t>XBID </a:t>
            </a:r>
            <a:r>
              <a:rPr lang="hr-HR" sz="1900" b="1" dirty="0"/>
              <a:t>pristupne skupine </a:t>
            </a:r>
            <a:r>
              <a:rPr lang="hr-HR" sz="1900" dirty="0"/>
              <a:t>od 2016. godine</a:t>
            </a:r>
            <a:r>
              <a:rPr lang="en-US" sz="1900" dirty="0"/>
              <a:t>, </a:t>
            </a:r>
            <a:r>
              <a:rPr lang="hr-HR" sz="1900" dirty="0"/>
              <a:t>potpisnik </a:t>
            </a:r>
            <a:r>
              <a:rPr lang="en-US" sz="1900" dirty="0"/>
              <a:t>XBID IDOA</a:t>
            </a:r>
          </a:p>
          <a:p>
            <a:r>
              <a:rPr lang="hr-HR" sz="1900" dirty="0"/>
              <a:t>Od kolovoza </a:t>
            </a:r>
            <a:r>
              <a:rPr lang="en-US" sz="1900" dirty="0"/>
              <a:t>2017</a:t>
            </a:r>
            <a:r>
              <a:rPr lang="hr-HR" sz="1900" dirty="0"/>
              <a:t>. godine</a:t>
            </a:r>
            <a:r>
              <a:rPr lang="en-US" sz="1900" dirty="0"/>
              <a:t> CROPEX </a:t>
            </a:r>
            <a:r>
              <a:rPr lang="hr-HR" sz="1900" dirty="0"/>
              <a:t>i</a:t>
            </a:r>
            <a:r>
              <a:rPr lang="en-US" sz="1900" dirty="0"/>
              <a:t> HOPS</a:t>
            </a:r>
            <a:r>
              <a:rPr lang="hr-HR" sz="1900" dirty="0"/>
              <a:t>,</a:t>
            </a:r>
            <a:r>
              <a:rPr lang="en-US" sz="1900" dirty="0"/>
              <a:t> </a:t>
            </a:r>
            <a:r>
              <a:rPr lang="hr-HR" sz="1900" dirty="0"/>
              <a:t>zajedno s Njemačkom, Češkom, Austrijom, Mađarskom, Rumunjskom i Slovenijom, postaju dio</a:t>
            </a:r>
            <a:r>
              <a:rPr lang="en-US" sz="1900" dirty="0"/>
              <a:t> </a:t>
            </a:r>
            <a:r>
              <a:rPr lang="en-US" sz="1900" b="1" dirty="0"/>
              <a:t>15</a:t>
            </a:r>
            <a:r>
              <a:rPr lang="hr-HR" sz="1900" b="1" dirty="0"/>
              <a:t>.</a:t>
            </a:r>
            <a:r>
              <a:rPr lang="en-US" sz="1900" b="1" dirty="0"/>
              <a:t> XBID </a:t>
            </a:r>
            <a:r>
              <a:rPr lang="hr-HR" sz="1900" b="1" dirty="0"/>
              <a:t>lokalnog implementacijskog projekta </a:t>
            </a:r>
          </a:p>
          <a:p>
            <a:r>
              <a:rPr lang="hr-HR" sz="1900" b="1" dirty="0"/>
              <a:t>XBID projekt </a:t>
            </a:r>
            <a:r>
              <a:rPr lang="hr-HR" sz="1900" dirty="0"/>
              <a:t>(danas SIDC projekt) započeo u lipnju 2018. godine (</a:t>
            </a:r>
            <a:r>
              <a:rPr lang="hr-HR" sz="1900" b="1" dirty="0"/>
              <a:t>1. val</a:t>
            </a:r>
            <a:r>
              <a:rPr lang="hr-HR" sz="1900" dirty="0"/>
              <a:t>)</a:t>
            </a:r>
            <a:endParaRPr lang="en-US" sz="1900" dirty="0"/>
          </a:p>
          <a:p>
            <a:r>
              <a:rPr lang="hr-HR" sz="1900" b="1" dirty="0"/>
              <a:t>Pristupanje SIDC-u </a:t>
            </a:r>
            <a:r>
              <a:rPr lang="en-US" sz="1900" dirty="0"/>
              <a:t>– </a:t>
            </a:r>
            <a:r>
              <a:rPr lang="hr-HR" sz="1900" dirty="0"/>
              <a:t>tzv. </a:t>
            </a:r>
            <a:r>
              <a:rPr lang="en-US" sz="1900" b="1" dirty="0"/>
              <a:t>XBID </a:t>
            </a:r>
            <a:r>
              <a:rPr lang="hr-HR" sz="1900" b="1" dirty="0"/>
              <a:t>2. val </a:t>
            </a:r>
            <a:r>
              <a:rPr lang="hr-HR" sz="1900" dirty="0"/>
              <a:t>(</a:t>
            </a:r>
            <a:r>
              <a:rPr lang="hr-HR" sz="1900" b="1" dirty="0"/>
              <a:t>HR-HU</a:t>
            </a:r>
            <a:r>
              <a:rPr lang="hr-HR" sz="1900" dirty="0"/>
              <a:t> i </a:t>
            </a:r>
            <a:r>
              <a:rPr lang="hr-HR" sz="1900" b="1" dirty="0"/>
              <a:t>HR-SI</a:t>
            </a:r>
            <a:r>
              <a:rPr lang="hr-HR" sz="1900" dirty="0"/>
              <a:t> granice) se dogodio 27. studenog 2019. godine</a:t>
            </a:r>
            <a:endParaRPr lang="en-US" sz="19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314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b="1" dirty="0"/>
              <a:t>UNUTARDNEVNO TRŽIŠNO POVEZIVANJE </a:t>
            </a:r>
            <a:br>
              <a:rPr lang="hr-HR" sz="3100" b="1" dirty="0"/>
            </a:br>
            <a:r>
              <a:rPr lang="hr-HR" sz="3100" b="1" dirty="0"/>
              <a:t>– PRISTUPNE PROCEDURE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39341"/>
            <a:ext cx="4546848" cy="3579318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1900" b="1" dirty="0"/>
              <a:t>LIP 15 procedure</a:t>
            </a:r>
          </a:p>
          <a:p>
            <a:r>
              <a:rPr lang="en-US" sz="1900" dirty="0"/>
              <a:t>Roadmap creation</a:t>
            </a:r>
          </a:p>
          <a:p>
            <a:r>
              <a:rPr lang="en-US" sz="1900" dirty="0"/>
              <a:t>High Level Architecture document</a:t>
            </a:r>
          </a:p>
          <a:p>
            <a:r>
              <a:rPr lang="en-US" sz="1900" dirty="0"/>
              <a:t>Shipping Arrangements on the borders</a:t>
            </a:r>
          </a:p>
          <a:p>
            <a:r>
              <a:rPr lang="en-US" sz="1900" dirty="0"/>
              <a:t>Testing phase</a:t>
            </a:r>
          </a:p>
          <a:p>
            <a:pPr lvl="1"/>
            <a:r>
              <a:rPr lang="en-US" sz="1700" dirty="0"/>
              <a:t>Isolated System test, Master Test Plan, FIT, SIT, Member test, Acceptance test</a:t>
            </a:r>
          </a:p>
          <a:p>
            <a:r>
              <a:rPr lang="en-US" sz="1900" dirty="0"/>
              <a:t>Final NRA approval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B738093-9474-D70D-DA45-09C1807105E5}"/>
              </a:ext>
            </a:extLst>
          </p:cNvPr>
          <p:cNvSpPr txBox="1">
            <a:spLocks/>
          </p:cNvSpPr>
          <p:nvPr/>
        </p:nvSpPr>
        <p:spPr>
          <a:xfrm>
            <a:off x="5004048" y="1639341"/>
            <a:ext cx="3682752" cy="21496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3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–"/>
              <a:defRPr sz="28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  <a:defRPr sz="2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–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»"/>
              <a:defRPr sz="20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hr-HR" sz="1900" b="1" dirty="0"/>
              <a:t>SIDC procedure</a:t>
            </a:r>
          </a:p>
          <a:p>
            <a:r>
              <a:rPr lang="hr-HR" sz="1900" dirty="0"/>
              <a:t>Adherence to SIDC IDOA</a:t>
            </a:r>
            <a:endParaRPr lang="en-US" sz="1900" dirty="0"/>
          </a:p>
          <a:p>
            <a:r>
              <a:rPr lang="hr-HR" sz="1900" dirty="0"/>
              <a:t>Testing phase</a:t>
            </a:r>
            <a:endParaRPr lang="en-US" sz="1900" dirty="0"/>
          </a:p>
          <a:p>
            <a:r>
              <a:rPr lang="hr-HR" sz="1900" dirty="0"/>
              <a:t>SIDC</a:t>
            </a:r>
            <a:r>
              <a:rPr lang="en-US" sz="1900" dirty="0"/>
              <a:t> go-live approval</a:t>
            </a:r>
          </a:p>
        </p:txBody>
      </p:sp>
    </p:spTree>
    <p:extLst>
      <p:ext uri="{BB962C8B-B14F-4D97-AF65-F5344CB8AC3E}">
        <p14:creationId xmlns:p14="http://schemas.microsoft.com/office/powerpoint/2010/main" val="6738819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1E2FA-87F5-93BF-9850-48D9669B9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RAZVOJ CROPEX-a</a:t>
            </a:r>
            <a:endParaRPr lang="en-US" sz="31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72E7B4C-F07E-1971-C347-5DBA8AE4D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670" y="1700809"/>
            <a:ext cx="8118198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39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55575" y="2420888"/>
            <a:ext cx="734481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DAN UNAPRIJED </a:t>
            </a:r>
          </a:p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&amp; </a:t>
            </a:r>
          </a:p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UNUTARDNEVNO </a:t>
            </a:r>
          </a:p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TRŽIŠTE</a:t>
            </a:r>
          </a:p>
        </p:txBody>
      </p:sp>
    </p:spTree>
    <p:extLst>
      <p:ext uri="{BB962C8B-B14F-4D97-AF65-F5344CB8AC3E}">
        <p14:creationId xmlns:p14="http://schemas.microsoft.com/office/powerpoint/2010/main" val="1295630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0DBA4-CD35-92E3-EBE8-A29D48275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92696"/>
            <a:ext cx="8640960" cy="724942"/>
          </a:xfrm>
        </p:spPr>
        <p:txBody>
          <a:bodyPr>
            <a:noAutofit/>
          </a:bodyPr>
          <a:lstStyle/>
          <a:p>
            <a:r>
              <a:rPr lang="hr-HR" sz="3100" b="1" dirty="0"/>
              <a:t>ČLANOVI:</a:t>
            </a:r>
            <a:br>
              <a:rPr lang="hr-HR" sz="3100" b="1" dirty="0"/>
            </a:br>
            <a:r>
              <a:rPr lang="hr-HR" sz="3100" b="1" dirty="0"/>
              <a:t>27 DAN UNAPRIJED &amp; 22 UNUTARDNEVNO TRŽIŠTE</a:t>
            </a:r>
            <a:endParaRPr lang="en-US" sz="31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2DD2D1-A381-1865-04B6-4E0A7A4C0E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447" y="1537104"/>
            <a:ext cx="6351106" cy="464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073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VOĐENJE TRŽIŠTA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C9AA6-E868-FDBD-7AF9-B3FDDB1D8A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167" y="898940"/>
            <a:ext cx="8315665" cy="55543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CBC46A-EBD2-91F8-0280-50535B7EE0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4463162"/>
            <a:ext cx="2160240" cy="1653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8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OSNOVNI PODACI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107504" y="1600200"/>
            <a:ext cx="9073008" cy="4525963"/>
          </a:xfrm>
        </p:spPr>
        <p:txBody>
          <a:bodyPr>
            <a:normAutofit/>
          </a:bodyPr>
          <a:lstStyle/>
          <a:p>
            <a:r>
              <a:rPr lang="hr-HR" sz="1900" dirty="0"/>
              <a:t>HRVATSKA BURZA ELEKTRIČNE ENERGIJE d.o.o. </a:t>
            </a:r>
            <a:r>
              <a:rPr lang="en-US" sz="1900" dirty="0"/>
              <a:t>- </a:t>
            </a:r>
            <a:r>
              <a:rPr lang="hr-HR" sz="1900" dirty="0"/>
              <a:t>osnovana</a:t>
            </a:r>
            <a:r>
              <a:rPr lang="en-US" sz="1900" dirty="0"/>
              <a:t> </a:t>
            </a:r>
            <a:r>
              <a:rPr lang="hr-HR" sz="1900" dirty="0"/>
              <a:t>20. svibnja 2014. godine</a:t>
            </a:r>
            <a:endParaRPr lang="en-US" sz="1900" dirty="0"/>
          </a:p>
          <a:p>
            <a:r>
              <a:rPr lang="pl-PL" sz="1900" dirty="0"/>
              <a:t>Društvo je u jednakim udjelima u vlasništvu </a:t>
            </a:r>
            <a:r>
              <a:rPr lang="hr-HR" sz="1900" dirty="0"/>
              <a:t>HRVATSKOG OPERATORA TRŽIŠTA ENERGIJE d.o.o.</a:t>
            </a:r>
            <a:r>
              <a:rPr lang="en-US" sz="1900" dirty="0"/>
              <a:t> (HROTE) </a:t>
            </a:r>
            <a:r>
              <a:rPr lang="hr-HR" sz="1900" dirty="0"/>
              <a:t>i</a:t>
            </a:r>
            <a:r>
              <a:rPr lang="en-US" sz="1900" dirty="0"/>
              <a:t> </a:t>
            </a:r>
            <a:r>
              <a:rPr lang="hr-HR" sz="1900" dirty="0"/>
              <a:t>HRVATSKOG OPERATORA PRIJENOSNOG SUSTAVA d.d. </a:t>
            </a:r>
            <a:r>
              <a:rPr lang="en-US" sz="1900" dirty="0"/>
              <a:t>(HOPS)</a:t>
            </a:r>
            <a:endParaRPr lang="hr-HR" sz="1900" dirty="0"/>
          </a:p>
          <a:p>
            <a:r>
              <a:rPr lang="hr-HR" sz="1900" dirty="0"/>
              <a:t>Glavni cilj </a:t>
            </a:r>
            <a:r>
              <a:rPr lang="en-US" sz="1900" dirty="0"/>
              <a:t>je </a:t>
            </a:r>
            <a:r>
              <a:rPr lang="hr-HR" sz="1900" dirty="0"/>
              <a:t>pružiti</a:t>
            </a:r>
            <a:r>
              <a:rPr lang="en-US" sz="1900" dirty="0"/>
              <a:t> </a:t>
            </a:r>
            <a:r>
              <a:rPr lang="hr-HR" sz="1900" dirty="0"/>
              <a:t>tržišnim sudionicima središnje</a:t>
            </a:r>
            <a:r>
              <a:rPr lang="en-US" sz="1900" dirty="0"/>
              <a:t> </a:t>
            </a:r>
            <a:r>
              <a:rPr lang="hr-HR" sz="1900" dirty="0"/>
              <a:t>mjesto</a:t>
            </a:r>
            <a:r>
              <a:rPr lang="en-US" sz="1900" dirty="0"/>
              <a:t> za dan </a:t>
            </a:r>
            <a:r>
              <a:rPr lang="hr-HR" sz="1900" dirty="0"/>
              <a:t>unaprijed i unutardnevno trgovanje </a:t>
            </a:r>
            <a:r>
              <a:rPr lang="en-US" sz="1900" dirty="0"/>
              <a:t>e</a:t>
            </a:r>
            <a:r>
              <a:rPr lang="hr-HR" sz="1900" dirty="0"/>
              <a:t>l.</a:t>
            </a:r>
            <a:r>
              <a:rPr lang="en-US" sz="1900" dirty="0"/>
              <a:t> </a:t>
            </a:r>
            <a:r>
              <a:rPr lang="hr-HR" sz="1900" dirty="0"/>
              <a:t>en.</a:t>
            </a:r>
            <a:r>
              <a:rPr lang="en-US" sz="1900" dirty="0"/>
              <a:t> </a:t>
            </a:r>
            <a:r>
              <a:rPr lang="hr-HR" sz="1900" dirty="0"/>
              <a:t>na anoniman</a:t>
            </a:r>
            <a:r>
              <a:rPr lang="en-US" sz="1900" dirty="0"/>
              <a:t>, </a:t>
            </a:r>
            <a:r>
              <a:rPr lang="hr-HR" sz="1900" dirty="0"/>
              <a:t>pouzdan i transparentan način</a:t>
            </a:r>
            <a:r>
              <a:rPr lang="en-US" sz="1900" dirty="0"/>
              <a:t>.</a:t>
            </a:r>
            <a:endParaRPr lang="hr-HR" sz="1900" dirty="0"/>
          </a:p>
          <a:p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CROPEX je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Nominirani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operator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tržišta električne energije (</a:t>
            </a:r>
            <a:r>
              <a:rPr lang="hr-HR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engl. Nominated Electricity Market Operator, NEMO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od </a:t>
            </a:r>
            <a:r>
              <a:rPr lang="hr-H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prosinca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2015.</a:t>
            </a:r>
            <a:r>
              <a:rPr lang="hr-HR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godine</a:t>
            </a:r>
            <a:endParaRPr lang="en-US" sz="1900" dirty="0"/>
          </a:p>
          <a:p>
            <a:r>
              <a:rPr lang="en-US" sz="1900" dirty="0"/>
              <a:t>CROPEX s</a:t>
            </a:r>
            <a:r>
              <a:rPr lang="hr-HR" sz="1900" dirty="0"/>
              <a:t>jedište</a:t>
            </a:r>
            <a:r>
              <a:rPr lang="en-US" sz="1900" dirty="0"/>
              <a:t>: ZAGREB –</a:t>
            </a:r>
            <a:r>
              <a:rPr lang="hr-HR" sz="1900" dirty="0"/>
              <a:t>Hrvatska</a:t>
            </a:r>
          </a:p>
          <a:p>
            <a:r>
              <a:rPr lang="en-US" sz="1900" dirty="0"/>
              <a:t>Web: </a:t>
            </a:r>
            <a:r>
              <a:rPr lang="en-US" sz="1900" dirty="0">
                <a:hlinkClick r:id="rId2"/>
              </a:rPr>
              <a:t>www.cropex.hr</a:t>
            </a:r>
            <a:endParaRPr lang="en-US" sz="1900" dirty="0"/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48CCB5F9-A56B-9424-6198-2431511534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8170444"/>
              </p:ext>
            </p:extLst>
          </p:nvPr>
        </p:nvGraphicFramePr>
        <p:xfrm>
          <a:off x="5724128" y="3573016"/>
          <a:ext cx="3024336" cy="3240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596343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657A87-19BF-C668-8E4B-A45C2AFB7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DAN UNAPRIJED TRŽIŠTE </a:t>
            </a:r>
            <a:r>
              <a:rPr lang="hr-HR" sz="1800" b="1" dirty="0"/>
              <a:t>(od 10. veljače 2016. godine)</a:t>
            </a:r>
            <a:endParaRPr lang="en-US" sz="1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7BF1EB-2320-6769-0734-60F273AAA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0" y="1824976"/>
            <a:ext cx="3301490" cy="155264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FAFDA82-F9F4-C0EF-5B1A-3D5E77A6F27A}"/>
              </a:ext>
            </a:extLst>
          </p:cNvPr>
          <p:cNvSpPr txBox="1"/>
          <p:nvPr/>
        </p:nvSpPr>
        <p:spPr>
          <a:xfrm>
            <a:off x="142049" y="4725144"/>
            <a:ext cx="3205815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19. lipnja 2018. godine SDAC  (HR-SI granica)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8. lipnja 2022. godine Core FB MC (HR-HU granica)</a:t>
            </a:r>
            <a:endParaRPr lang="en-US" sz="19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A73A24-3477-B963-8970-8D3599B95E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50" y="1624069"/>
            <a:ext cx="3122016" cy="31280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F9F3C9-C8F7-9705-47BA-51A41EFF6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369" y="3573016"/>
            <a:ext cx="588926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556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686DDE-5D53-CA6B-2E1F-318AF3EBE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CIJENE I VOLUMENI DAN UNAPRIJED TRŽIŠTA</a:t>
            </a:r>
            <a:endParaRPr lang="en-US" sz="3100" b="1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00000000-0008-0000-0100-00000300000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774086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453274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55DF8-33AA-7019-4232-5CD2B6A66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192" y="692696"/>
            <a:ext cx="8435280" cy="724942"/>
          </a:xfrm>
        </p:spPr>
        <p:txBody>
          <a:bodyPr>
            <a:noAutofit/>
          </a:bodyPr>
          <a:lstStyle/>
          <a:p>
            <a:r>
              <a:rPr lang="hr-HR" sz="3100" b="1" dirty="0"/>
              <a:t>CROPEX PREKOGRANIČNI TOKOVI PO GRANICAMA</a:t>
            </a:r>
            <a:endParaRPr lang="en-US" sz="3100" b="1" dirty="0"/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122683F8-B87B-4DD5-87FA-6119AFDB45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893391"/>
              </p:ext>
            </p:extLst>
          </p:nvPr>
        </p:nvGraphicFramePr>
        <p:xfrm>
          <a:off x="5004048" y="3717032"/>
          <a:ext cx="3888432" cy="2582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Chart 15">
            <a:extLst>
              <a:ext uri="{FF2B5EF4-FFF2-40B4-BE49-F238E27FC236}">
                <a16:creationId xmlns:a16="http://schemas.microsoft.com/office/drawing/2014/main" id="{A62748F6-05DB-AA6F-25DA-81ECE241E1F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9990646"/>
              </p:ext>
            </p:extLst>
          </p:nvPr>
        </p:nvGraphicFramePr>
        <p:xfrm>
          <a:off x="4860032" y="1417638"/>
          <a:ext cx="4382715" cy="2155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0" name="Picture 19">
            <a:extLst>
              <a:ext uri="{FF2B5EF4-FFF2-40B4-BE49-F238E27FC236}">
                <a16:creationId xmlns:a16="http://schemas.microsoft.com/office/drawing/2014/main" id="{85673008-53A4-B589-D9B3-6B0E389DA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25" y="1772816"/>
            <a:ext cx="4088658" cy="413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2060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2645A-E8A2-E574-E215-A48CEC3A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692696"/>
            <a:ext cx="8592029" cy="724942"/>
          </a:xfrm>
        </p:spPr>
        <p:txBody>
          <a:bodyPr>
            <a:noAutofit/>
          </a:bodyPr>
          <a:lstStyle/>
          <a:p>
            <a:r>
              <a:rPr lang="hr-HR" sz="3100" b="1" dirty="0"/>
              <a:t>CJENOVNA ODSTUPANJA PRIJE/NAKON Core FB MC</a:t>
            </a:r>
            <a:endParaRPr lang="en-US" sz="3100" b="1" dirty="0"/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40FFA35-285F-444A-3A7C-5DD289B2FD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9399170"/>
              </p:ext>
            </p:extLst>
          </p:nvPr>
        </p:nvGraphicFramePr>
        <p:xfrm>
          <a:off x="4446763" y="1628801"/>
          <a:ext cx="4468794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3EA37EF-62BF-EBED-A70A-23F9D6776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63953509"/>
              </p:ext>
            </p:extLst>
          </p:nvPr>
        </p:nvGraphicFramePr>
        <p:xfrm>
          <a:off x="4699687" y="3854797"/>
          <a:ext cx="3962946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8A142E26-E750-2664-A0E2-A24BF9CF2F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7576058"/>
              </p:ext>
            </p:extLst>
          </p:nvPr>
        </p:nvGraphicFramePr>
        <p:xfrm>
          <a:off x="446751" y="1628800"/>
          <a:ext cx="3882611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4073764E-40DB-23C9-1269-3C471341CE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9131136"/>
              </p:ext>
            </p:extLst>
          </p:nvPr>
        </p:nvGraphicFramePr>
        <p:xfrm>
          <a:off x="645121" y="3854797"/>
          <a:ext cx="3485870" cy="2448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5972728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D4B54-C566-17CE-C6B0-11376F30A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DAN UNAPRIJED TRGOVINA - PLATFORMA</a:t>
            </a:r>
            <a:endParaRPr lang="en-US" sz="3100" b="1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B694D1-60E2-E665-A4BB-1EA7DAA896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766" y="1700808"/>
            <a:ext cx="7427168" cy="3629009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F1E0FF-4631-345F-4F2B-AE365D2AA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386831"/>
            <a:ext cx="3924460" cy="2907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15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A41E1B-F931-D703-6BCC-AA44BE5583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4771" y="2496463"/>
            <a:ext cx="3245869" cy="293817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10539F-B875-BB49-B8DF-6428BE639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UNUTARDNEVNO TRŽIŠTE </a:t>
            </a:r>
            <a:r>
              <a:rPr lang="hr-HR" sz="1800" b="1" dirty="0"/>
              <a:t>(od 26. travnja 2017. godine)</a:t>
            </a:r>
            <a:endParaRPr lang="en-US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77EF5-BF0D-1DC9-FECC-35FC93351C4D}"/>
              </a:ext>
            </a:extLst>
          </p:cNvPr>
          <p:cNvSpPr txBox="1"/>
          <p:nvPr/>
        </p:nvSpPr>
        <p:spPr>
          <a:xfrm>
            <a:off x="323528" y="1760877"/>
            <a:ext cx="6984776" cy="735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19. studenog 2019. godine – pokrenut 2. val SIDC (XBID) projekta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	              (HR-SI &amp; HR-HU granica)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6DEBE6-CDFB-6A18-687B-8C22AF0F80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36912"/>
            <a:ext cx="1298516" cy="2854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825929-2CBA-48AC-645D-5D9D1F40B2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132" y="2687238"/>
            <a:ext cx="2372187" cy="11157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8B648D-0C2F-94D3-FA37-2C70EBB1B1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4149080"/>
            <a:ext cx="4597701" cy="176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7566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CDE64-11BE-14FA-5B7E-4BE1E1A94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CIJENE I VOLUMENI UNUTARDNEVNOG TRŽIŠTA</a:t>
            </a:r>
            <a:endParaRPr lang="en-US" sz="3100" b="1" dirty="0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5654216"/>
              </p:ext>
            </p:extLst>
          </p:nvPr>
        </p:nvGraphicFramePr>
        <p:xfrm>
          <a:off x="143508" y="1628800"/>
          <a:ext cx="885698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184770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603B41C-4FDF-CD0D-1674-7C31DD668A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1556792"/>
            <a:ext cx="8229600" cy="39604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8B9460-CABE-A8DE-7764-B5868AA4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100" b="1" dirty="0"/>
              <a:t>UNUTARDNEVNA TRGOVINA - PLATFORMA</a:t>
            </a:r>
            <a:endParaRPr lang="en-US" sz="31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11C513-FEF5-E918-1A9C-1E8DF2139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392916"/>
            <a:ext cx="2832518" cy="278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41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8A025-06E0-71A6-5642-F2DFFC4F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100" b="1" dirty="0"/>
              <a:t>UNUTARDNEVNO CROPEX TRGOVANJE (2021) </a:t>
            </a:r>
            <a:br>
              <a:rPr lang="hr-HR" sz="3100" b="1" dirty="0"/>
            </a:br>
            <a:r>
              <a:rPr lang="hr-HR" sz="3100" b="1" dirty="0"/>
              <a:t>– KUPNJA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6C59D1-2E78-EB58-B5C3-CB160EBB6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43" y="1727150"/>
            <a:ext cx="7266807" cy="40324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7959D-0A56-66CC-0F2C-C18BFAFCF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2060848"/>
            <a:ext cx="2762281" cy="3961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8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8A025-06E0-71A6-5642-F2DFFC4F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3100" b="1" dirty="0"/>
              <a:t>UNUTARDNEVNO CROPEX TRGOVANJE (2021) </a:t>
            </a:r>
            <a:br>
              <a:rPr lang="hr-HR" sz="3100" b="1" dirty="0"/>
            </a:br>
            <a:r>
              <a:rPr lang="hr-HR" sz="3100" b="1" dirty="0"/>
              <a:t>– PRODAJA</a:t>
            </a:r>
            <a:endParaRPr lang="hr-HR" sz="31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37EEF7-C89D-FC68-D30A-6391D60F30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792895"/>
            <a:ext cx="7177687" cy="3891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566614-A702-72BE-5A3D-F6D226C0EA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168" y="2119542"/>
            <a:ext cx="2763047" cy="397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580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6BB30-4441-7523-C42F-FAFD489FE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100" b="1" dirty="0"/>
              <a:t>LEGISLATI</a:t>
            </a:r>
            <a:r>
              <a:rPr lang="hr-HR" sz="3100" b="1" dirty="0"/>
              <a:t>VA</a:t>
            </a:r>
            <a:endParaRPr lang="en-US" sz="3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C4CCF-530B-89EF-1804-86537870B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r-HR" sz="1900" b="1" dirty="0"/>
              <a:t>Zakon o tržištu električne energije </a:t>
            </a:r>
            <a:r>
              <a:rPr lang="en-GB" sz="1900" dirty="0">
                <a:sym typeface="Wingdings" panose="05000000000000000000" pitchFamily="2" charset="2"/>
              </a:rPr>
              <a:t> </a:t>
            </a:r>
            <a:r>
              <a:rPr lang="hr-HR" sz="1900" dirty="0">
                <a:sym typeface="Wingdings" panose="05000000000000000000" pitchFamily="2" charset="2"/>
              </a:rPr>
              <a:t>definira odgovornost Operatora tržišta </a:t>
            </a:r>
            <a:r>
              <a:rPr lang="en-GB" sz="1900" dirty="0">
                <a:sym typeface="Wingdings" panose="05000000000000000000" pitchFamily="2" charset="2"/>
              </a:rPr>
              <a:t>(HROTE) </a:t>
            </a:r>
            <a:r>
              <a:rPr lang="hr-HR" sz="1900" dirty="0">
                <a:sym typeface="Wingdings" panose="05000000000000000000" pitchFamily="2" charset="2"/>
              </a:rPr>
              <a:t>te OPS-a </a:t>
            </a:r>
            <a:r>
              <a:rPr lang="en-GB" sz="1900" dirty="0">
                <a:sym typeface="Wingdings" panose="05000000000000000000" pitchFamily="2" charset="2"/>
              </a:rPr>
              <a:t>(HOPS) </a:t>
            </a:r>
            <a:r>
              <a:rPr lang="hr-HR" sz="1900" dirty="0">
                <a:sym typeface="Wingdings" panose="05000000000000000000" pitchFamily="2" charset="2"/>
              </a:rPr>
              <a:t>za uspostavu burze električne energije</a:t>
            </a:r>
            <a:endParaRPr lang="en-GB" sz="1900" dirty="0">
              <a:sym typeface="Wingdings" panose="05000000000000000000" pitchFamily="2" charset="2"/>
            </a:endParaRPr>
          </a:p>
          <a:p>
            <a:r>
              <a:rPr lang="en-GB" sz="1900" b="1" dirty="0" err="1">
                <a:sym typeface="Wingdings" panose="05000000000000000000" pitchFamily="2" charset="2"/>
              </a:rPr>
              <a:t>Uredb</a:t>
            </a:r>
            <a:r>
              <a:rPr lang="hr-HR" sz="1900" b="1" dirty="0">
                <a:sym typeface="Wingdings" panose="05000000000000000000" pitchFamily="2" charset="2"/>
              </a:rPr>
              <a:t>a</a:t>
            </a:r>
            <a:r>
              <a:rPr lang="en-GB" sz="1900" b="1" dirty="0">
                <a:sym typeface="Wingdings" panose="05000000000000000000" pitchFamily="2" charset="2"/>
              </a:rPr>
              <a:t> </a:t>
            </a:r>
            <a:r>
              <a:rPr lang="en-GB" sz="1900" b="1" dirty="0" err="1">
                <a:sym typeface="Wingdings" panose="05000000000000000000" pitchFamily="2" charset="2"/>
              </a:rPr>
              <a:t>Europske</a:t>
            </a:r>
            <a:r>
              <a:rPr lang="en-GB" sz="1900" b="1" dirty="0">
                <a:sym typeface="Wingdings" panose="05000000000000000000" pitchFamily="2" charset="2"/>
              </a:rPr>
              <a:t> </a:t>
            </a:r>
            <a:r>
              <a:rPr lang="en-GB" sz="1900" b="1" dirty="0" err="1">
                <a:sym typeface="Wingdings" panose="05000000000000000000" pitchFamily="2" charset="2"/>
              </a:rPr>
              <a:t>Komisije</a:t>
            </a:r>
            <a:r>
              <a:rPr lang="en-GB" sz="1900" b="1" dirty="0">
                <a:sym typeface="Wingdings" panose="05000000000000000000" pitchFamily="2" charset="2"/>
              </a:rPr>
              <a:t> o </a:t>
            </a:r>
            <a:r>
              <a:rPr lang="en-GB" sz="1900" b="1" dirty="0" err="1">
                <a:sym typeface="Wingdings" panose="05000000000000000000" pitchFamily="2" charset="2"/>
              </a:rPr>
              <a:t>uspostavljanju</a:t>
            </a:r>
            <a:r>
              <a:rPr lang="en-GB" sz="1900" b="1" dirty="0">
                <a:sym typeface="Wingdings" panose="05000000000000000000" pitchFamily="2" charset="2"/>
              </a:rPr>
              <a:t> </a:t>
            </a:r>
            <a:r>
              <a:rPr lang="en-GB" sz="1900" b="1" dirty="0" err="1">
                <a:sym typeface="Wingdings" panose="05000000000000000000" pitchFamily="2" charset="2"/>
              </a:rPr>
              <a:t>smjernica</a:t>
            </a:r>
            <a:r>
              <a:rPr lang="en-GB" sz="1900" b="1" dirty="0">
                <a:sym typeface="Wingdings" panose="05000000000000000000" pitchFamily="2" charset="2"/>
              </a:rPr>
              <a:t> za </a:t>
            </a:r>
            <a:r>
              <a:rPr lang="en-GB" sz="1900" b="1" dirty="0" err="1">
                <a:sym typeface="Wingdings" panose="05000000000000000000" pitchFamily="2" charset="2"/>
              </a:rPr>
              <a:t>dodjelu</a:t>
            </a:r>
            <a:r>
              <a:rPr lang="en-GB" sz="1900" b="1" dirty="0">
                <a:sym typeface="Wingdings" panose="05000000000000000000" pitchFamily="2" charset="2"/>
              </a:rPr>
              <a:t> </a:t>
            </a:r>
            <a:r>
              <a:rPr lang="en-GB" sz="1900" b="1" dirty="0" err="1">
                <a:sym typeface="Wingdings" panose="05000000000000000000" pitchFamily="2" charset="2"/>
              </a:rPr>
              <a:t>kapaciteta</a:t>
            </a:r>
            <a:r>
              <a:rPr lang="en-GB" sz="1900" b="1" dirty="0">
                <a:sym typeface="Wingdings" panose="05000000000000000000" pitchFamily="2" charset="2"/>
              </a:rPr>
              <a:t> </a:t>
            </a:r>
            <a:r>
              <a:rPr lang="en-GB" sz="1900" b="1" dirty="0" err="1">
                <a:sym typeface="Wingdings" panose="05000000000000000000" pitchFamily="2" charset="2"/>
              </a:rPr>
              <a:t>i</a:t>
            </a:r>
            <a:r>
              <a:rPr lang="en-GB" sz="1900" b="1" dirty="0">
                <a:sym typeface="Wingdings" panose="05000000000000000000" pitchFamily="2" charset="2"/>
              </a:rPr>
              <a:t> </a:t>
            </a:r>
            <a:r>
              <a:rPr lang="en-GB" sz="1900" b="1" dirty="0" err="1">
                <a:sym typeface="Wingdings" panose="05000000000000000000" pitchFamily="2" charset="2"/>
              </a:rPr>
              <a:t>upravljanje</a:t>
            </a:r>
            <a:r>
              <a:rPr lang="en-GB" sz="1900" b="1" dirty="0">
                <a:sym typeface="Wingdings" panose="05000000000000000000" pitchFamily="2" charset="2"/>
              </a:rPr>
              <a:t> </a:t>
            </a:r>
            <a:r>
              <a:rPr lang="en-GB" sz="1900" b="1" dirty="0" err="1">
                <a:sym typeface="Wingdings" panose="05000000000000000000" pitchFamily="2" charset="2"/>
              </a:rPr>
              <a:t>zagušenjima</a:t>
            </a:r>
            <a:r>
              <a:rPr lang="hr-HR" sz="1900" b="1" dirty="0">
                <a:sym typeface="Wingdings" panose="05000000000000000000" pitchFamily="2" charset="2"/>
              </a:rPr>
              <a:t> </a:t>
            </a:r>
            <a:r>
              <a:rPr lang="en-GB" sz="1900" dirty="0">
                <a:sym typeface="Wingdings" panose="05000000000000000000" pitchFamily="2" charset="2"/>
              </a:rPr>
              <a:t>(</a:t>
            </a:r>
            <a:r>
              <a:rPr lang="hr-HR" sz="1900" i="1" dirty="0">
                <a:sym typeface="Wingdings" panose="05000000000000000000" pitchFamily="2" charset="2"/>
              </a:rPr>
              <a:t>engl. Capacity Allocation and Congestion Management, </a:t>
            </a:r>
            <a:r>
              <a:rPr lang="en-GB" sz="1900" i="1" dirty="0">
                <a:sym typeface="Wingdings" panose="05000000000000000000" pitchFamily="2" charset="2"/>
              </a:rPr>
              <a:t>CACM</a:t>
            </a:r>
            <a:r>
              <a:rPr lang="en-GB" sz="1900" dirty="0">
                <a:sym typeface="Wingdings" panose="05000000000000000000" pitchFamily="2" charset="2"/>
              </a:rPr>
              <a:t>)  </a:t>
            </a:r>
            <a:r>
              <a:rPr lang="en-GB" sz="1900" dirty="0" err="1">
                <a:sym typeface="Wingdings" panose="05000000000000000000" pitchFamily="2" charset="2"/>
              </a:rPr>
              <a:t>svaka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članica</a:t>
            </a:r>
            <a:r>
              <a:rPr lang="en-GB" sz="1900" dirty="0">
                <a:sym typeface="Wingdings" panose="05000000000000000000" pitchFamily="2" charset="2"/>
              </a:rPr>
              <a:t> EU mora </a:t>
            </a:r>
            <a:r>
              <a:rPr lang="en-GB" sz="1900" dirty="0" err="1">
                <a:sym typeface="Wingdings" panose="05000000000000000000" pitchFamily="2" charset="2"/>
              </a:rPr>
              <a:t>osigurati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određivanje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jednog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ili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više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nominiranih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operatora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tržišta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električne</a:t>
            </a:r>
            <a:r>
              <a:rPr lang="en-GB" sz="1900" dirty="0">
                <a:sym typeface="Wingdings" panose="05000000000000000000" pitchFamily="2" charset="2"/>
              </a:rPr>
              <a:t> </a:t>
            </a:r>
            <a:r>
              <a:rPr lang="en-GB" sz="1900" dirty="0" err="1">
                <a:sym typeface="Wingdings" panose="05000000000000000000" pitchFamily="2" charset="2"/>
              </a:rPr>
              <a:t>energije</a:t>
            </a:r>
            <a:r>
              <a:rPr lang="hr-HR" sz="1900" dirty="0">
                <a:sym typeface="Wingdings" panose="05000000000000000000" pitchFamily="2" charset="2"/>
              </a:rPr>
              <a:t> za provođenje jedinstvenog povezivanja dan unaprijed i unutardnevnog tržišta</a:t>
            </a:r>
          </a:p>
          <a:p>
            <a:r>
              <a:rPr lang="hr-HR" sz="1900" b="1" dirty="0">
                <a:sym typeface="Wingdings" panose="05000000000000000000" pitchFamily="2" charset="2"/>
              </a:rPr>
              <a:t>Pravila organiziranja tržišta električne energije </a:t>
            </a:r>
            <a:r>
              <a:rPr lang="en-GB" sz="1900" dirty="0">
                <a:sym typeface="Wingdings" panose="05000000000000000000" pitchFamily="2" charset="2"/>
              </a:rPr>
              <a:t> </a:t>
            </a:r>
            <a:r>
              <a:rPr lang="hr-HR" sz="1900" dirty="0">
                <a:sym typeface="Wingdings" panose="05000000000000000000" pitchFamily="2" charset="2"/>
              </a:rPr>
              <a:t>definiraju burzu električne energije kao bilančnu grupu u hrvatskom modelu tržišta el. en.</a:t>
            </a:r>
            <a:endParaRPr lang="en-GB" sz="1900" dirty="0">
              <a:sym typeface="Wingdings" panose="05000000000000000000" pitchFamily="2" charset="2"/>
            </a:endParaRPr>
          </a:p>
          <a:p>
            <a:r>
              <a:rPr lang="hr-HR" sz="1900" dirty="0">
                <a:sym typeface="Wingdings" panose="05000000000000000000" pitchFamily="2" charset="2"/>
              </a:rPr>
              <a:t>Liberalizacija energetskih dozvola (</a:t>
            </a:r>
            <a:r>
              <a:rPr lang="hr-HR" sz="1900" b="1" dirty="0">
                <a:sym typeface="Wingdings" panose="05000000000000000000" pitchFamily="2" charset="2"/>
              </a:rPr>
              <a:t>Pravilnik o dozvolama za obavljanje energetskih djelatnosti</a:t>
            </a:r>
            <a:r>
              <a:rPr lang="hr-HR" sz="1900" dirty="0">
                <a:sym typeface="Wingdings" panose="05000000000000000000" pitchFamily="2" charset="2"/>
              </a:rPr>
              <a:t>) </a:t>
            </a:r>
            <a:r>
              <a:rPr lang="en-GB" sz="1900" dirty="0">
                <a:sym typeface="Wingdings" panose="05000000000000000000" pitchFamily="2" charset="2"/>
              </a:rPr>
              <a:t></a:t>
            </a:r>
            <a:r>
              <a:rPr lang="hr-HR" sz="1900" dirty="0">
                <a:sym typeface="Wingdings" panose="05000000000000000000" pitchFamily="2" charset="2"/>
              </a:rPr>
              <a:t> trgovci iz država članica EU i ugovornih strana Energetske zajednice koji žele sudjelovati na tržištu električne energije u Republici Hrvatskoj mogu od Hrvatske energetske regulatorne agencije dobiti energetsku dozvolu bez osnivanja poduzeća ili podružnice u Republici Hrvatskoj</a:t>
            </a:r>
            <a:endParaRPr lang="hr-HR" sz="1900" dirty="0"/>
          </a:p>
        </p:txBody>
      </p:sp>
    </p:spTree>
    <p:extLst>
      <p:ext uri="{BB962C8B-B14F-4D97-AF65-F5344CB8AC3E}">
        <p14:creationId xmlns:p14="http://schemas.microsoft.com/office/powerpoint/2010/main" val="3390109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450D56-27C8-7E6C-8B17-B4E544F5D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128229"/>
            <a:ext cx="4104456" cy="3073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A866B-56F0-D53E-C16C-11D53F39B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b="1" dirty="0"/>
              <a:t>APLIKACIJSKO PROGRAMSKO SUČELJE</a:t>
            </a:r>
            <a:br>
              <a:rPr lang="hr-HR" sz="1800" b="1" dirty="0"/>
            </a:br>
            <a:r>
              <a:rPr lang="hr-HR" sz="2000" b="1" dirty="0"/>
              <a:t>(</a:t>
            </a:r>
            <a:r>
              <a:rPr lang="hr-HR" sz="2000" b="1" i="1" dirty="0"/>
              <a:t>engl. Application programming interface, API</a:t>
            </a:r>
            <a:r>
              <a:rPr lang="hr-HR" sz="2000" b="1" dirty="0"/>
              <a:t>)</a:t>
            </a:r>
            <a:endParaRPr lang="en-US" sz="20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FDFF6-B98B-34B1-08E2-1F05DD30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435280" cy="1828799"/>
          </a:xfrm>
        </p:spPr>
        <p:txBody>
          <a:bodyPr>
            <a:noAutofit/>
          </a:bodyPr>
          <a:lstStyle/>
          <a:p>
            <a:r>
              <a:rPr lang="hr-HR" sz="1900" dirty="0"/>
              <a:t>CROPEX nudi</a:t>
            </a:r>
            <a:r>
              <a:rPr lang="en-US" sz="1900" dirty="0"/>
              <a:t> </a:t>
            </a:r>
            <a:r>
              <a:rPr lang="hr-HR" sz="1900" dirty="0"/>
              <a:t>spajanje s trgovačkom platformom za dan unaprijed i unutardnevno tržište putem API sučelja</a:t>
            </a:r>
          </a:p>
          <a:p>
            <a:r>
              <a:rPr lang="hr-HR" sz="1900" dirty="0"/>
              <a:t>Neovisni dobavljači softvera (</a:t>
            </a:r>
            <a:r>
              <a:rPr lang="hr-HR" sz="1900" i="1" dirty="0"/>
              <a:t>engl. Independent Software Vendors, </a:t>
            </a:r>
            <a:r>
              <a:rPr lang="en-US" sz="1900" i="1" dirty="0"/>
              <a:t>ISV</a:t>
            </a:r>
            <a:r>
              <a:rPr lang="hr-HR" sz="1900" dirty="0"/>
              <a:t>) </a:t>
            </a:r>
            <a:r>
              <a:rPr lang="en-US" sz="1900" dirty="0"/>
              <a:t>nude </a:t>
            </a:r>
            <a:r>
              <a:rPr lang="hr-HR" sz="1900" dirty="0"/>
              <a:t>i</a:t>
            </a:r>
            <a:r>
              <a:rPr lang="en-US" sz="1900" dirty="0"/>
              <a:t> </a:t>
            </a:r>
            <a:r>
              <a:rPr lang="hr-HR" sz="1900" dirty="0"/>
              <a:t>razvijaju softverska rješenja </a:t>
            </a:r>
            <a:r>
              <a:rPr lang="en-US" sz="1900" dirty="0"/>
              <a:t>u </a:t>
            </a:r>
            <a:r>
              <a:rPr lang="hr-HR" sz="1900" dirty="0"/>
              <a:t>stvarnom vremenu </a:t>
            </a:r>
            <a:r>
              <a:rPr lang="en-US" sz="1900" dirty="0"/>
              <a:t>za </a:t>
            </a:r>
            <a:r>
              <a:rPr lang="hr-HR" sz="1900" dirty="0"/>
              <a:t>CROPEX </a:t>
            </a:r>
            <a:r>
              <a:rPr lang="en-US" sz="1900" dirty="0"/>
              <a:t>Dan </a:t>
            </a:r>
            <a:r>
              <a:rPr lang="hr-HR" sz="1900" dirty="0"/>
              <a:t>unaprijed i Unutardnevnu trgovačku platformu putem </a:t>
            </a:r>
            <a:r>
              <a:rPr lang="en-US" sz="1900" dirty="0"/>
              <a:t>API </a:t>
            </a:r>
            <a:r>
              <a:rPr lang="hr-HR" sz="1900" dirty="0"/>
              <a:t>sučelja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542A40-87B6-3282-3D9A-5D6FED90D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861728"/>
            <a:ext cx="2729020" cy="333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546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28302" y="2867619"/>
            <a:ext cx="54874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KLIRING I NAMIRA</a:t>
            </a:r>
            <a:endParaRPr lang="en-GB" sz="5400" b="1" dirty="0">
              <a:ln w="0"/>
              <a:solidFill>
                <a:srgbClr val="C0504D">
                  <a:lumMod val="75000"/>
                </a:srgb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9030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dirty="0"/>
          </a:p>
          <a:p>
            <a:endParaRPr lang="hr-H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938C649-D6E8-8337-E42F-6F5BA2F8D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MODELI KLIRINGA I NAMIRE</a:t>
            </a:r>
            <a:endParaRPr lang="en-US" sz="3100" b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4D3658B-27C6-20B6-EAFF-B62BC9BC8E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600200"/>
            <a:ext cx="4122162" cy="450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74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100" b="1" dirty="0"/>
              <a:t>UGOVORNI I FINANCIJSKI TOKOVI NA CROPEX-u 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314DBD59-F2C2-0590-64FE-4F827CA64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700808"/>
            <a:ext cx="8388424" cy="423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62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100" b="1" dirty="0"/>
              <a:t>KLIRING I NAMIRA NA CROPEX-u</a:t>
            </a:r>
            <a:endParaRPr lang="hr-HR" sz="31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600200"/>
            <a:ext cx="8712968" cy="4781128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EUR je valuta trgovanja </a:t>
            </a: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(praksa EU-a)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Sredstva osiguranja u HRK i/ili EUR:</a:t>
            </a:r>
            <a:b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hr-H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Novčana sredstva</a:t>
            </a:r>
            <a:b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CROPEX otvara račun za svakog člana u odabranoj</a:t>
            </a:r>
            <a:b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  banci za namiru</a:t>
            </a:r>
            <a:b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depoziti osigurani od ovrhe (putem Izmjena i dopuna</a:t>
            </a:r>
            <a:b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Zakona o tržištu električne energije (rujan 2015. godine)</a:t>
            </a:r>
            <a:b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- </a:t>
            </a:r>
            <a:r>
              <a:rPr kumimoji="0" lang="hr-H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Bankarska garancija</a:t>
            </a:r>
            <a:b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	- odobrava CROPEX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Minimalna sredstva osiguranja</a:t>
            </a: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hr-H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za neto prodavatelje </a:t>
            </a: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(50.000,00 kuna)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r-H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Minimalna sredstva osiguranja za neto kupce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C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r-H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Dnevna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neto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pozicija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Parametar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rizika</a:t>
            </a: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)*Dnevni </a:t>
            </a:r>
            <a:r>
              <a:rPr kumimoji="0" lang="en-GB" sz="1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faktor</a:t>
            </a:r>
            <a:endParaRPr kumimoji="0" lang="hr-HR" sz="1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294851-CDF0-D272-9BF9-D20BAF497918}"/>
              </a:ext>
            </a:extLst>
          </p:cNvPr>
          <p:cNvSpPr txBox="1"/>
          <p:nvPr/>
        </p:nvSpPr>
        <p:spPr>
          <a:xfrm>
            <a:off x="5796136" y="5661248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Risk Parameter = 180 EUR</a:t>
            </a:r>
          </a:p>
          <a:p>
            <a:r>
              <a:rPr lang="hr-HR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Daily factor = 2</a:t>
            </a:r>
          </a:p>
        </p:txBody>
      </p:sp>
    </p:spTree>
    <p:extLst>
      <p:ext uri="{BB962C8B-B14F-4D97-AF65-F5344CB8AC3E}">
        <p14:creationId xmlns:p14="http://schemas.microsoft.com/office/powerpoint/2010/main" val="1946295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100" b="1" dirty="0"/>
              <a:t>KLIRING I NAMIRA NA CROPEX-u</a:t>
            </a:r>
            <a:r>
              <a:rPr lang="hr-HR" sz="3100" b="1" dirty="0"/>
              <a:t> -</a:t>
            </a:r>
            <a:r>
              <a:rPr lang="en-US" sz="3100" b="1" dirty="0"/>
              <a:t> VREMENSKI TIJEK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1E390-88D6-245C-20F1-B155FEE210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645668"/>
            <a:ext cx="8003232" cy="4415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315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CIKLUS NAMIRE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518973"/>
            <a:ext cx="63470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</a:rPr>
              <a:t>Iste boje su u istom ciklusu namire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dirty="0">
                <a:solidFill>
                  <a:prstClr val="black">
                    <a:lumMod val="65000"/>
                    <a:lumOff val="35000"/>
                  </a:prstClr>
                </a:solidFill>
              </a:rPr>
              <a:t>Iste boje su fakturirane na isti dan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4E91B-C2FD-F29A-460F-EBDBD60AC67B}"/>
              </a:ext>
            </a:extLst>
          </p:cNvPr>
          <p:cNvSpPr txBox="1"/>
          <p:nvPr/>
        </p:nvSpPr>
        <p:spPr>
          <a:xfrm>
            <a:off x="450094" y="1507711"/>
            <a:ext cx="296977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Dan unaprijed tržište</a:t>
            </a:r>
            <a:endParaRPr lang="en-US" sz="1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722EC7-2E51-CCF9-DD69-1F8FC75D4433}"/>
              </a:ext>
            </a:extLst>
          </p:cNvPr>
          <p:cNvSpPr txBox="1"/>
          <p:nvPr/>
        </p:nvSpPr>
        <p:spPr>
          <a:xfrm>
            <a:off x="457200" y="3386038"/>
            <a:ext cx="4572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hr-HR" sz="19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Unutardnevno tržište</a:t>
            </a:r>
            <a:endParaRPr lang="en-US" sz="19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DC998F-B0DC-131D-01AF-A21D4F39AD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98" y="1857165"/>
            <a:ext cx="8272989" cy="16338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AE8298E-A199-A6B5-02E7-CE3CAC38F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830" y="3806514"/>
            <a:ext cx="8231124" cy="1845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520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85116" y="2420888"/>
            <a:ext cx="4773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OSTALE DRAŽBE</a:t>
            </a:r>
          </a:p>
        </p:txBody>
      </p:sp>
    </p:spTree>
    <p:extLst>
      <p:ext uri="{BB962C8B-B14F-4D97-AF65-F5344CB8AC3E}">
        <p14:creationId xmlns:p14="http://schemas.microsoft.com/office/powerpoint/2010/main" val="34721622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470DE-E298-CF9B-493F-2A8C6F279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OSTALE DRAŽBE NA CROPEX-u</a:t>
            </a:r>
            <a:endParaRPr lang="en-US" sz="3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601A4-2974-739F-5E8B-31B9407810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r-HR" sz="2000" dirty="0"/>
              <a:t>Od</a:t>
            </a:r>
            <a:r>
              <a:rPr lang="en-GB" sz="2000" dirty="0"/>
              <a:t> 2019</a:t>
            </a:r>
            <a:r>
              <a:rPr lang="hr-HR" sz="2000" dirty="0"/>
              <a:t>. godine</a:t>
            </a:r>
            <a:r>
              <a:rPr lang="en-GB" sz="2000" dirty="0"/>
              <a:t> CROPEX </a:t>
            </a:r>
            <a:r>
              <a:rPr lang="hr-HR" sz="2000" dirty="0"/>
              <a:t>organizira:</a:t>
            </a:r>
          </a:p>
          <a:p>
            <a:r>
              <a:rPr lang="hr-HR" sz="2000" dirty="0"/>
              <a:t>Dražba jamstva podrijetla (JP) na kojima se prodaju JP</a:t>
            </a:r>
            <a:r>
              <a:rPr lang="en-GB" sz="2000" dirty="0"/>
              <a:t> </a:t>
            </a:r>
            <a:r>
              <a:rPr lang="hr-HR" sz="2000" dirty="0"/>
              <a:t>za proizvodnju električne energije iz OiE ili iz visokoučinkovitog kogeneracijskog postrojenja </a:t>
            </a:r>
            <a:r>
              <a:rPr lang="en-GB" sz="2000" dirty="0"/>
              <a:t>(</a:t>
            </a:r>
            <a:r>
              <a:rPr lang="hr-HR" sz="2000" dirty="0"/>
              <a:t>vjetar i biomasa</a:t>
            </a:r>
            <a:r>
              <a:rPr lang="en-GB" sz="2000" dirty="0"/>
              <a:t>)</a:t>
            </a:r>
            <a:r>
              <a:rPr lang="hr-HR" sz="2000" dirty="0"/>
              <a:t> – marginalna cijena</a:t>
            </a:r>
            <a:r>
              <a:rPr lang="en-GB" sz="2000" dirty="0"/>
              <a:t>, </a:t>
            </a:r>
            <a:endParaRPr lang="hr-HR" sz="2000" dirty="0"/>
          </a:p>
          <a:p>
            <a:r>
              <a:rPr lang="hr-HR" sz="2000" dirty="0"/>
              <a:t>Dražba za prodaju električne energije iz EKO bilančne grupe (HROTE) – metoda Pay-as-Bid,</a:t>
            </a:r>
          </a:p>
          <a:p>
            <a:r>
              <a:rPr lang="hr-HR" sz="2000" dirty="0"/>
              <a:t>Dražba za pokriće gubitaka HOPS-a – metoda Pay-as-Bid</a:t>
            </a:r>
            <a:endParaRPr lang="en-US" sz="2000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E57D79-88F3-21B5-FF95-A377F9638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4547902"/>
            <a:ext cx="3869072" cy="724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617522-01D3-A227-CDB9-B3C91D5D3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48" y="4022007"/>
            <a:ext cx="4320480" cy="227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1309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03768-789D-0EF4-7B64-7B734467F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435280" cy="724942"/>
          </a:xfrm>
        </p:spPr>
        <p:txBody>
          <a:bodyPr>
            <a:noAutofit/>
          </a:bodyPr>
          <a:lstStyle/>
          <a:p>
            <a:r>
              <a:rPr lang="hr-HR" sz="3100" b="1" dirty="0"/>
              <a:t>SUDIONICI NA DRAŽBAMA JAMSTAVA PODRIJETLA</a:t>
            </a:r>
            <a:endParaRPr lang="en-US" sz="31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4E59D1-875D-7282-E945-1D9F3E37B3E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8229600" cy="4475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l">
              <a:buNone/>
            </a:pPr>
            <a:r>
              <a:rPr lang="en-US" sz="1600" b="1" dirty="0"/>
              <a:t>1</a:t>
            </a:r>
            <a:r>
              <a:rPr lang="hr-HR" sz="1600" b="1" dirty="0"/>
              <a:t>4</a:t>
            </a:r>
            <a:r>
              <a:rPr lang="en-US" sz="1600" b="1" dirty="0"/>
              <a:t> </a:t>
            </a:r>
            <a:r>
              <a:rPr lang="hr-HR" sz="1600" b="1" dirty="0"/>
              <a:t>zemalja</a:t>
            </a:r>
            <a:r>
              <a:rPr lang="en-US" sz="1600" b="1" dirty="0"/>
              <a:t>:</a:t>
            </a:r>
          </a:p>
          <a:p>
            <a:pPr marL="285750" indent="-285750"/>
            <a:r>
              <a:rPr lang="hr-HR" sz="1600" dirty="0"/>
              <a:t>Belg</a:t>
            </a:r>
            <a:r>
              <a:rPr lang="en-US" sz="1600" dirty="0" err="1"/>
              <a:t>i</a:t>
            </a:r>
            <a:r>
              <a:rPr lang="hr-HR" sz="1600" dirty="0"/>
              <a:t>ja</a:t>
            </a:r>
            <a:endParaRPr lang="en-US" sz="1600" dirty="0"/>
          </a:p>
          <a:p>
            <a:pPr marL="285750" indent="-285750"/>
            <a:r>
              <a:rPr lang="hr-HR" sz="1600" dirty="0"/>
              <a:t>Bugarska</a:t>
            </a:r>
            <a:endParaRPr lang="en-US" sz="1600" dirty="0"/>
          </a:p>
          <a:p>
            <a:pPr marL="285750" indent="-285750"/>
            <a:r>
              <a:rPr lang="hr-HR" sz="1600" dirty="0"/>
              <a:t>Češka Republika</a:t>
            </a:r>
            <a:endParaRPr lang="en-US" sz="1600" dirty="0"/>
          </a:p>
          <a:p>
            <a:pPr marL="285750" indent="-285750"/>
            <a:r>
              <a:rPr lang="hr-HR" sz="1600" dirty="0"/>
              <a:t>Hrvatska</a:t>
            </a:r>
            <a:endParaRPr lang="en-US" sz="1600" dirty="0"/>
          </a:p>
          <a:p>
            <a:pPr marL="285750" indent="-285750"/>
            <a:r>
              <a:rPr lang="hr-HR" sz="1600" dirty="0"/>
              <a:t>Danska</a:t>
            </a:r>
            <a:endParaRPr lang="en-US" sz="1600" dirty="0"/>
          </a:p>
          <a:p>
            <a:pPr marL="285750" indent="-285750"/>
            <a:r>
              <a:rPr lang="hr-HR" sz="1600" dirty="0"/>
              <a:t>Njemačka</a:t>
            </a:r>
          </a:p>
          <a:p>
            <a:pPr marL="285750" indent="-285750"/>
            <a:r>
              <a:rPr lang="hr-HR" sz="1600" dirty="0"/>
              <a:t>Italija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N</a:t>
            </a:r>
            <a:r>
              <a:rPr lang="hr-HR" sz="1600" dirty="0"/>
              <a:t>izozemska</a:t>
            </a:r>
            <a:endParaRPr lang="en-US" sz="1600" dirty="0"/>
          </a:p>
          <a:p>
            <a:pPr marL="285750" indent="-285750"/>
            <a:r>
              <a:rPr lang="hr-HR" sz="1600" dirty="0"/>
              <a:t>Poljska</a:t>
            </a:r>
          </a:p>
          <a:p>
            <a:pPr marL="285750" indent="-285750"/>
            <a:r>
              <a:rPr lang="hr-HR" sz="1600" dirty="0"/>
              <a:t>Srbija</a:t>
            </a:r>
            <a:endParaRPr lang="en-US" sz="1600" dirty="0"/>
          </a:p>
          <a:p>
            <a:pPr marL="285750" indent="-285750"/>
            <a:r>
              <a:rPr lang="hr-HR" sz="1600" dirty="0"/>
              <a:t>Slovačka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Sloven</a:t>
            </a:r>
            <a:r>
              <a:rPr lang="hr-HR" sz="1600" dirty="0"/>
              <a:t>ija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/>
              <a:t>Švicarska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r-HR" sz="1600" dirty="0"/>
              <a:t>Velika Britanija</a:t>
            </a:r>
            <a:endParaRPr lang="en-US" sz="16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A0CC87-97ED-AE38-4BC8-EC052B271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1612121"/>
            <a:ext cx="5288634" cy="455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76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hr-HR" sz="3100" b="1" dirty="0"/>
              <a:t>VREMENSKI TIJEK OSNIVANJA CROPEX-a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Oval 3"/>
          <p:cNvSpPr/>
          <p:nvPr/>
        </p:nvSpPr>
        <p:spPr>
          <a:xfrm>
            <a:off x="6948005" y="1988840"/>
            <a:ext cx="1440160" cy="1130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Svibanj</a:t>
            </a:r>
            <a:r>
              <a:rPr lang="en-GB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201</a:t>
            </a:r>
            <a:r>
              <a:rPr lang="hr-H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en-GB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1400" dirty="0"/>
              <a:t>Osnovan </a:t>
            </a:r>
            <a:r>
              <a:rPr lang="en-GB" sz="1400" dirty="0"/>
              <a:t>CROPEX</a:t>
            </a:r>
          </a:p>
        </p:txBody>
      </p:sp>
      <p:sp>
        <p:nvSpPr>
          <p:cNvPr id="5" name="Oval 4"/>
          <p:cNvSpPr/>
          <p:nvPr/>
        </p:nvSpPr>
        <p:spPr>
          <a:xfrm>
            <a:off x="415591" y="1911486"/>
            <a:ext cx="1440160" cy="1130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</a:t>
            </a:r>
          </a:p>
          <a:p>
            <a:pPr algn="ctr"/>
            <a:r>
              <a:rPr lang="hr-HR" sz="1400" dirty="0"/>
              <a:t>Zakon o tržištu električne energije</a:t>
            </a:r>
            <a:endParaRPr lang="en-GB" sz="1400" dirty="0"/>
          </a:p>
        </p:txBody>
      </p:sp>
      <p:sp>
        <p:nvSpPr>
          <p:cNvPr id="6" name="Oval 5"/>
          <p:cNvSpPr/>
          <p:nvPr/>
        </p:nvSpPr>
        <p:spPr>
          <a:xfrm>
            <a:off x="3267606" y="1813713"/>
            <a:ext cx="1970942" cy="15517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</a:t>
            </a:r>
            <a:r>
              <a:rPr lang="hr-H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en-GB" sz="1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GB" sz="1400" dirty="0"/>
              <a:t>HOPS-HROTE </a:t>
            </a:r>
            <a:r>
              <a:rPr lang="hr-HR" sz="1400" dirty="0"/>
              <a:t>Ugovor o osnivanju zajedničke tvrtke</a:t>
            </a:r>
            <a:endParaRPr lang="en-GB" sz="1400" dirty="0"/>
          </a:p>
        </p:txBody>
      </p:sp>
      <p:sp>
        <p:nvSpPr>
          <p:cNvPr id="7" name="Curved Up Arrow 6"/>
          <p:cNvSpPr/>
          <p:nvPr/>
        </p:nvSpPr>
        <p:spPr>
          <a:xfrm>
            <a:off x="1691680" y="2924944"/>
            <a:ext cx="1800200" cy="720080"/>
          </a:xfrm>
          <a:prstGeom prst="curvedUp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1905804" y="2254262"/>
            <a:ext cx="1291911" cy="103072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HROTE-HOPS </a:t>
            </a:r>
            <a:r>
              <a:rPr lang="hr-H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radne grupe</a:t>
            </a:r>
            <a:endParaRPr lang="en-GB" sz="1400" dirty="0"/>
          </a:p>
        </p:txBody>
      </p:sp>
      <p:sp>
        <p:nvSpPr>
          <p:cNvPr id="10" name="Curved Down Arrow 9"/>
          <p:cNvSpPr/>
          <p:nvPr/>
        </p:nvSpPr>
        <p:spPr>
          <a:xfrm>
            <a:off x="5255626" y="1745850"/>
            <a:ext cx="1702982" cy="747046"/>
          </a:xfrm>
          <a:prstGeom prst="curvedDownArrow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5280157" y="2409583"/>
            <a:ext cx="1580457" cy="1030722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Pripremne aktivnosti</a:t>
            </a:r>
            <a:endParaRPr lang="en-GB" sz="1400" dirty="0"/>
          </a:p>
        </p:txBody>
      </p:sp>
      <p:sp>
        <p:nvSpPr>
          <p:cNvPr id="12" name="Rounded Rectangle 11"/>
          <p:cNvSpPr/>
          <p:nvPr/>
        </p:nvSpPr>
        <p:spPr>
          <a:xfrm>
            <a:off x="1165124" y="4658482"/>
            <a:ext cx="1385317" cy="1290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09/2014  01/2015</a:t>
            </a:r>
          </a:p>
          <a:p>
            <a:pPr algn="ctr"/>
            <a:r>
              <a:rPr lang="en-GB" sz="1400" dirty="0"/>
              <a:t>CROPEX </a:t>
            </a:r>
            <a:r>
              <a:rPr lang="hr-HR" sz="1400" dirty="0"/>
              <a:t>selekcijski proces</a:t>
            </a:r>
            <a:endParaRPr lang="en-GB" sz="1400" dirty="0"/>
          </a:p>
        </p:txBody>
      </p:sp>
      <p:sp>
        <p:nvSpPr>
          <p:cNvPr id="13" name="Rounded Rectangle 12"/>
          <p:cNvSpPr/>
          <p:nvPr/>
        </p:nvSpPr>
        <p:spPr>
          <a:xfrm>
            <a:off x="2833662" y="4658482"/>
            <a:ext cx="1419556" cy="1290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Veljača</a:t>
            </a:r>
            <a:r>
              <a:rPr lang="en-GB" sz="1400" dirty="0"/>
              <a:t> 2015</a:t>
            </a:r>
          </a:p>
          <a:p>
            <a:pPr algn="ctr"/>
            <a:r>
              <a:rPr lang="en-GB" sz="1400" dirty="0"/>
              <a:t>Nord Pool Spot </a:t>
            </a:r>
            <a:r>
              <a:rPr lang="hr-HR" sz="1400" dirty="0"/>
              <a:t>odabran za strateškog tehničkog partnera</a:t>
            </a:r>
            <a:endParaRPr lang="en-GB" sz="1400" dirty="0"/>
          </a:p>
        </p:txBody>
      </p:sp>
      <p:sp>
        <p:nvSpPr>
          <p:cNvPr id="14" name="Rounded Rectangle 13"/>
          <p:cNvSpPr/>
          <p:nvPr/>
        </p:nvSpPr>
        <p:spPr>
          <a:xfrm>
            <a:off x="4579137" y="4658482"/>
            <a:ext cx="1361802" cy="1290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Lipanj</a:t>
            </a:r>
            <a:r>
              <a:rPr lang="en-GB" sz="1400" dirty="0"/>
              <a:t> 2015 </a:t>
            </a:r>
            <a:r>
              <a:rPr lang="hr-HR" sz="1400" dirty="0"/>
              <a:t>Potpisan ugovor o suradnji s tvrtkom </a:t>
            </a:r>
            <a:r>
              <a:rPr lang="en-GB" sz="1400" dirty="0"/>
              <a:t>Nord Pool Spot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6133676" y="4658482"/>
            <a:ext cx="1678684" cy="12907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1400" dirty="0"/>
              <a:t>Srpanj</a:t>
            </a:r>
            <a:r>
              <a:rPr lang="en-GB" sz="1400" dirty="0"/>
              <a:t> 2015  </a:t>
            </a:r>
            <a:r>
              <a:rPr lang="pl-PL" sz="1400" dirty="0"/>
              <a:t>Ugovori o isporuci i operativnom radu potpisani s tvrtkom Nord Pool Spot</a:t>
            </a:r>
            <a:endParaRPr lang="en-GB" sz="1400" dirty="0"/>
          </a:p>
        </p:txBody>
      </p:sp>
      <p:sp>
        <p:nvSpPr>
          <p:cNvPr id="19" name="Curved Down Arrow 18"/>
          <p:cNvSpPr/>
          <p:nvPr/>
        </p:nvSpPr>
        <p:spPr>
          <a:xfrm>
            <a:off x="1885204" y="4365104"/>
            <a:ext cx="1652167" cy="293378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>
          <a:xfrm>
            <a:off x="3537371" y="4396215"/>
            <a:ext cx="1732209" cy="262267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2" name="Curved Down Arrow 21"/>
          <p:cNvSpPr/>
          <p:nvPr/>
        </p:nvSpPr>
        <p:spPr>
          <a:xfrm>
            <a:off x="5269580" y="4365104"/>
            <a:ext cx="1728192" cy="293378"/>
          </a:xfrm>
          <a:prstGeom prst="curved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888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18407" y="2420888"/>
            <a:ext cx="53072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BUDUĆI PROJEKTI</a:t>
            </a:r>
          </a:p>
        </p:txBody>
      </p:sp>
    </p:spTree>
    <p:extLst>
      <p:ext uri="{BB962C8B-B14F-4D97-AF65-F5344CB8AC3E}">
        <p14:creationId xmlns:p14="http://schemas.microsoft.com/office/powerpoint/2010/main" val="2837835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7FF0F-D523-617F-C9D1-D38F38642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BUDUĆI PROJEKTI</a:t>
            </a:r>
            <a:endParaRPr lang="en-US" sz="3100" b="1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9EB48DB-CA7F-469F-2E8B-0F499A2129F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9327886"/>
              </p:ext>
            </p:extLst>
          </p:nvPr>
        </p:nvGraphicFramePr>
        <p:xfrm>
          <a:off x="1691680" y="1556792"/>
          <a:ext cx="6085170" cy="46805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83775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1520" y="4005064"/>
            <a:ext cx="8229600" cy="216024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000" b="1" dirty="0"/>
              <a:t>Kontakt</a:t>
            </a:r>
            <a:r>
              <a:rPr lang="en-US" sz="2000" b="1" dirty="0"/>
              <a:t>:</a:t>
            </a:r>
          </a:p>
          <a:p>
            <a:pPr marL="0" indent="0">
              <a:buNone/>
            </a:pPr>
            <a:r>
              <a:rPr lang="hr-HR" sz="2000" dirty="0"/>
              <a:t>Martina Vajdić</a:t>
            </a:r>
            <a:endParaRPr lang="en-US" sz="2000" dirty="0"/>
          </a:p>
          <a:p>
            <a:pPr marL="0" indent="0">
              <a:buNone/>
            </a:pPr>
            <a:r>
              <a:rPr lang="hr-HR" sz="2000" dirty="0"/>
              <a:t>Hrvatska burza električne energije d.o.o.</a:t>
            </a:r>
            <a:endParaRPr lang="en-US" sz="2000" dirty="0"/>
          </a:p>
          <a:p>
            <a:pPr marL="0" indent="0">
              <a:buNone/>
            </a:pPr>
            <a:r>
              <a:rPr lang="hr-HR" sz="2000" dirty="0"/>
              <a:t>Slavonska avenija 6/a</a:t>
            </a:r>
            <a:r>
              <a:rPr lang="en-US" sz="2000" dirty="0"/>
              <a:t>, HR-10000 Zagreb</a:t>
            </a:r>
          </a:p>
          <a:p>
            <a:pPr marL="0" indent="0">
              <a:buNone/>
            </a:pPr>
            <a:r>
              <a:rPr lang="en-US" sz="2000" dirty="0"/>
              <a:t>E</a:t>
            </a:r>
            <a:r>
              <a:rPr lang="hr-HR" sz="2000" dirty="0"/>
              <a:t>-</a:t>
            </a:r>
            <a:r>
              <a:rPr lang="en-US" sz="2000" dirty="0"/>
              <a:t>mail: </a:t>
            </a:r>
            <a:r>
              <a:rPr lang="hr-HR" sz="2000" dirty="0"/>
              <a:t>martina.vajdic</a:t>
            </a:r>
            <a:r>
              <a:rPr lang="en-US" sz="2000" dirty="0"/>
              <a:t>@cropex.hr</a:t>
            </a:r>
          </a:p>
          <a:p>
            <a:pPr marL="0" indent="0">
              <a:buNone/>
            </a:pPr>
            <a:r>
              <a:rPr lang="hr-HR" sz="2000" dirty="0"/>
              <a:t>Tel.</a:t>
            </a:r>
            <a:r>
              <a:rPr lang="en-US" sz="2000" dirty="0"/>
              <a:t>: +385 1 5540 40</a:t>
            </a:r>
            <a:r>
              <a:rPr lang="hr-HR" sz="2000" dirty="0"/>
              <a:t>9</a:t>
            </a:r>
            <a:endParaRPr lang="en-US" sz="20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4BA116-513E-EF86-4BD4-CD8AB00EE675}"/>
              </a:ext>
            </a:extLst>
          </p:cNvPr>
          <p:cNvSpPr/>
          <p:nvPr/>
        </p:nvSpPr>
        <p:spPr>
          <a:xfrm>
            <a:off x="1115617" y="2420888"/>
            <a:ext cx="6912768" cy="6309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r-HR" sz="35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HVALA NA PAŽNJI.</a:t>
            </a:r>
          </a:p>
        </p:txBody>
      </p:sp>
    </p:spTree>
    <p:extLst>
      <p:ext uri="{BB962C8B-B14F-4D97-AF65-F5344CB8AC3E}">
        <p14:creationId xmlns:p14="http://schemas.microsoft.com/office/powerpoint/2010/main" val="3997854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0354" y="2420888"/>
            <a:ext cx="6743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hr-HR" sz="5400" b="1" dirty="0">
                <a:ln w="0"/>
                <a:solidFill>
                  <a:srgbClr val="C0504D">
                    <a:lumMod val="75000"/>
                  </a:srgbClr>
                </a:solidFill>
                <a:effectLst>
                  <a:reflection blurRad="6350" stA="53000" endA="300" endPos="35500" dir="5400000" sy="-90000" algn="bl" rotWithShape="0"/>
                </a:effectLst>
              </a:rPr>
              <a:t>TRŽIŠNO POVEZIVANJE</a:t>
            </a:r>
          </a:p>
        </p:txBody>
      </p:sp>
    </p:spTree>
    <p:extLst>
      <p:ext uri="{BB962C8B-B14F-4D97-AF65-F5344CB8AC3E}">
        <p14:creationId xmlns:p14="http://schemas.microsoft.com/office/powerpoint/2010/main" val="1251494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7BF21-0EC0-67D8-3C13-4E166810E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b="1" dirty="0"/>
              <a:t>SDAC </a:t>
            </a:r>
            <a:r>
              <a:rPr lang="hr-HR" sz="2000" b="1" dirty="0"/>
              <a:t>(</a:t>
            </a:r>
            <a:r>
              <a:rPr lang="hr-HR" sz="2000" b="1" i="1" dirty="0"/>
              <a:t>engl. Single Day-Ahead Coupling</a:t>
            </a:r>
            <a:r>
              <a:rPr lang="hr-HR" sz="2000" b="1" dirty="0"/>
              <a:t>) </a:t>
            </a:r>
            <a:r>
              <a:rPr lang="hr-HR" sz="3100" b="1" dirty="0"/>
              <a:t>TRŽIŠNO POVEZIVANJE</a:t>
            </a:r>
            <a:endParaRPr lang="en-US" sz="31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24B46-11A4-D502-7551-C9BE226AEC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1900" dirty="0"/>
              <a:t>Jedinstveno povezano dan unaprijed tržište (SDAC) -&gt; inicijativa između NEMO-a i OPS-ova za stvaranje jedinstvenog europskog dan unaprijed tržišta el. en. </a:t>
            </a:r>
          </a:p>
          <a:p>
            <a:r>
              <a:rPr lang="hr-HR" sz="1900" dirty="0"/>
              <a:t>Dan unaprijed tržišno povezivanje zahtjeva ulazne podatke svih uključenih NEMO-a i OPS-ova </a:t>
            </a:r>
            <a:r>
              <a:rPr lang="en-US" sz="1900" dirty="0"/>
              <a:t>–</a:t>
            </a:r>
            <a:r>
              <a:rPr lang="hr-HR" sz="1900" dirty="0"/>
              <a:t> naloge za ponudu i potražnju te mrežne kapacitete i ograničenja</a:t>
            </a:r>
            <a:r>
              <a:rPr lang="en-US" sz="1900" dirty="0"/>
              <a:t> – </a:t>
            </a:r>
            <a:r>
              <a:rPr lang="hr-HR" sz="1900" dirty="0"/>
              <a:t>usklađivanje korištenjem jedinstvenog algoritma, provjeru valjanosti te slanje rezultata (upareni nalozi</a:t>
            </a:r>
            <a:r>
              <a:rPr lang="en-US" sz="1900" dirty="0"/>
              <a:t>, </a:t>
            </a:r>
            <a:r>
              <a:rPr lang="hr-HR" sz="1900" dirty="0"/>
              <a:t>klirinške cijene</a:t>
            </a:r>
            <a:r>
              <a:rPr lang="en-US" sz="1900" dirty="0"/>
              <a:t>, </a:t>
            </a:r>
            <a:r>
              <a:rPr lang="hr-HR" sz="1900" dirty="0"/>
              <a:t>ugovorne razmjene)</a:t>
            </a:r>
            <a:r>
              <a:rPr lang="en-US" sz="1900" dirty="0"/>
              <a:t> NEMO</a:t>
            </a:r>
            <a:r>
              <a:rPr lang="hr-HR" sz="1900" dirty="0"/>
              <a:t>-ima</a:t>
            </a:r>
            <a:r>
              <a:rPr lang="en-US" sz="1900" dirty="0"/>
              <a:t> </a:t>
            </a:r>
            <a:r>
              <a:rPr lang="hr-HR" sz="1900" dirty="0"/>
              <a:t>i OPS-ovima (PCR rješenje; EUPHEMIA algoritam)</a:t>
            </a:r>
          </a:p>
          <a:p>
            <a:r>
              <a:rPr lang="hr-HR" sz="1900" dirty="0"/>
              <a:t>Proces maksimizira društvenu dobrobit i uzima u obzir cijenovne limite naloga kao i</a:t>
            </a:r>
            <a:r>
              <a:rPr lang="en-US" sz="1900" dirty="0"/>
              <a:t> </a:t>
            </a:r>
            <a:r>
              <a:rPr lang="hr-HR" sz="1900" dirty="0"/>
              <a:t>mrežna ograničenja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0972F3-BA56-9455-2792-DBEB57B3D3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4674718"/>
            <a:ext cx="7056784" cy="145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490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5BAB20D-59D0-4AD1-3C6B-F581158A6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75856" y="1556769"/>
            <a:ext cx="5568281" cy="46423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78DC96D-C5BD-8CF8-F93B-D3AE0F923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b="1" dirty="0"/>
              <a:t>REGIONALNI PROJEKTI SDAC TRŽIŠNOG POVEZIVANJA</a:t>
            </a:r>
            <a:endParaRPr lang="en-US" sz="31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9CF4BC-8701-EB1A-64BE-F440C21E0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41" y="4094270"/>
            <a:ext cx="2160489" cy="19565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34D4E5-C677-E8B2-04D3-A6CA3A7E7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541" y="1589608"/>
            <a:ext cx="2160489" cy="2012986"/>
          </a:xfrm>
          <a:prstGeom prst="rect">
            <a:avLst/>
          </a:prstGeom>
        </p:spPr>
      </p:pic>
      <p:sp>
        <p:nvSpPr>
          <p:cNvPr id="12" name="Arrow: Curved Down 11">
            <a:extLst>
              <a:ext uri="{FF2B5EF4-FFF2-40B4-BE49-F238E27FC236}">
                <a16:creationId xmlns:a16="http://schemas.microsoft.com/office/drawing/2014/main" id="{EB840875-D04E-DEF0-7D7D-D196203C80FF}"/>
              </a:ext>
            </a:extLst>
          </p:cNvPr>
          <p:cNvSpPr/>
          <p:nvPr/>
        </p:nvSpPr>
        <p:spPr>
          <a:xfrm>
            <a:off x="2664030" y="1556792"/>
            <a:ext cx="3420138" cy="724942"/>
          </a:xfrm>
          <a:prstGeom prst="curved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Arrow: Curved Up 12">
            <a:extLst>
              <a:ext uri="{FF2B5EF4-FFF2-40B4-BE49-F238E27FC236}">
                <a16:creationId xmlns:a16="http://schemas.microsoft.com/office/drawing/2014/main" id="{EAD9706A-339B-2CF7-39D2-B2E32E627913}"/>
              </a:ext>
            </a:extLst>
          </p:cNvPr>
          <p:cNvSpPr/>
          <p:nvPr/>
        </p:nvSpPr>
        <p:spPr>
          <a:xfrm>
            <a:off x="2636668" y="5474146"/>
            <a:ext cx="2295372" cy="57671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511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40212-C301-348E-30DD-2CEE78277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3100" b="1" dirty="0"/>
              <a:t>SIDC </a:t>
            </a:r>
            <a:r>
              <a:rPr lang="hr-HR" sz="1800" b="1" dirty="0"/>
              <a:t>(</a:t>
            </a:r>
            <a:r>
              <a:rPr lang="hr-HR" sz="1800" b="1" i="1" dirty="0"/>
              <a:t>engl. Single Intraday Coupling</a:t>
            </a:r>
            <a:r>
              <a:rPr lang="hr-HR" sz="1800" b="1" dirty="0"/>
              <a:t>) </a:t>
            </a:r>
            <a:r>
              <a:rPr lang="hr-HR" sz="3100" b="1" dirty="0"/>
              <a:t>TRŽIŠNO POVEZIVANJE</a:t>
            </a:r>
            <a:endParaRPr lang="en-US" sz="31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03443-7B7C-EBD3-E01C-3A8C6F4AE2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r-HR" sz="1900" dirty="0"/>
              <a:t>Jedinstveno povezano unutardnevno tržište (SIDC) -&gt; inicijativa između NEMO-a i OPS-ova za stvaranje jedinstvenog europskog unutardnevnog tržišta el. en.</a:t>
            </a:r>
          </a:p>
          <a:p>
            <a:r>
              <a:rPr lang="hr-HR" sz="1900" dirty="0"/>
              <a:t>Omogućuje kontinuirano prekogranično trgovanje diljem Europe</a:t>
            </a:r>
          </a:p>
          <a:p>
            <a:r>
              <a:rPr lang="hr-HR" sz="1900" dirty="0"/>
              <a:t>Funkcionira na zajedničkom IT sustavu sa zajedničkom knjigom naloga (</a:t>
            </a:r>
            <a:r>
              <a:rPr lang="hr-HR" sz="1900" i="1" dirty="0"/>
              <a:t>engl. Shared Orderbook, SOB</a:t>
            </a:r>
            <a:r>
              <a:rPr lang="hr-HR" sz="1900" dirty="0"/>
              <a:t>), modulom za upravljanje kapacitetom (</a:t>
            </a:r>
            <a:r>
              <a:rPr lang="hr-HR" sz="1900" i="1" dirty="0"/>
              <a:t>engl. Capacity Management Module, CMM</a:t>
            </a:r>
            <a:r>
              <a:rPr lang="hr-HR" sz="1900" dirty="0"/>
              <a:t>) i modulom za prijenos (</a:t>
            </a:r>
            <a:r>
              <a:rPr lang="hr-HR" sz="1900" i="1" dirty="0"/>
              <a:t>eng. Shipping Module, SM</a:t>
            </a:r>
            <a:r>
              <a:rPr lang="hr-HR" sz="1900" dirty="0"/>
              <a:t>), što znači da se nalozi koje su unijeli sudionici na tržištu za kontinuirano usklađivanje u jednoj zemlji mogu upariti s nalozima od strane sudionika na tržištu u bilo kojoj drugoj zemlji, sve dok su oba sudionika članovi projekta i dok je prijenosni kapacitet dostupan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C98FC5-6C8F-9091-3BE1-09766FA7E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4334775"/>
            <a:ext cx="3851920" cy="1902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DD6E822-3EF1-535D-F165-DBC1EB710EB4}"/>
              </a:ext>
            </a:extLst>
          </p:cNvPr>
          <p:cNvSpPr txBox="1"/>
          <p:nvPr/>
        </p:nvSpPr>
        <p:spPr>
          <a:xfrm>
            <a:off x="457200" y="5913962"/>
            <a:ext cx="4117576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altLang="sr-Latn-RS" sz="1500" dirty="0">
                <a:solidFill>
                  <a:srgbClr val="CC0000"/>
                </a:solidFill>
              </a:rPr>
              <a:t>Protrgovani (DE -&gt; FR) </a:t>
            </a:r>
            <a:r>
              <a:rPr lang="hr-HR" altLang="sr-Latn-RS" sz="1500" dirty="0"/>
              <a:t>vs. </a:t>
            </a:r>
            <a:r>
              <a:rPr lang="hr-HR" altLang="sr-Latn-RS" sz="1500" dirty="0">
                <a:solidFill>
                  <a:srgbClr val="002060"/>
                </a:solidFill>
              </a:rPr>
              <a:t>fizički</a:t>
            </a:r>
            <a:r>
              <a:rPr lang="hr-HR" altLang="sr-Latn-RS" sz="1500" dirty="0">
                <a:solidFill>
                  <a:srgbClr val="0070C0"/>
                </a:solidFill>
              </a:rPr>
              <a:t> </a:t>
            </a:r>
            <a:r>
              <a:rPr lang="hr-HR" altLang="sr-Latn-RS" sz="1500" dirty="0"/>
              <a:t>prekogranični tok</a:t>
            </a:r>
          </a:p>
        </p:txBody>
      </p:sp>
    </p:spTree>
    <p:extLst>
      <p:ext uri="{BB962C8B-B14F-4D97-AF65-F5344CB8AC3E}">
        <p14:creationId xmlns:p14="http://schemas.microsoft.com/office/powerpoint/2010/main" val="2899275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F270-3D65-6621-4DAE-9141638D4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Autofit/>
          </a:bodyPr>
          <a:lstStyle/>
          <a:p>
            <a:r>
              <a:rPr lang="hr-HR" sz="3100" b="1" dirty="0"/>
              <a:t>UPRAVNI ODBOR TRŽIŠNOG POVEZIVANJA</a:t>
            </a:r>
            <a:br>
              <a:rPr lang="hr-HR" sz="3100" b="1" dirty="0"/>
            </a:br>
            <a:r>
              <a:rPr lang="hr-HR" sz="1800" b="1" dirty="0"/>
              <a:t>(</a:t>
            </a:r>
            <a:r>
              <a:rPr lang="hr-HR" sz="1800" b="1" i="1" dirty="0"/>
              <a:t>engl. Market Coupling Steering Committee, MCSC</a:t>
            </a:r>
            <a:r>
              <a:rPr lang="hr-HR" sz="1800" b="1" dirty="0"/>
              <a:t>)</a:t>
            </a:r>
            <a:endParaRPr lang="en-US" sz="18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6BE02F-7A3F-DFA0-99DE-486AFDA5D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724943"/>
          </a:xfrm>
        </p:spPr>
        <p:txBody>
          <a:bodyPr>
            <a:normAutofit/>
          </a:bodyPr>
          <a:lstStyle/>
          <a:p>
            <a:r>
              <a:rPr lang="hr-HR" sz="1900" dirty="0"/>
              <a:t>Nova upravljačka struktura implementirana je u siječnju 2022. godine – sastoji se od svih NEMO-a te OPS-ova unutar SDAC i SIDC projekta</a:t>
            </a:r>
          </a:p>
          <a:p>
            <a:pPr marL="0" indent="0">
              <a:buNone/>
            </a:pPr>
            <a:endParaRPr lang="hr-HR" sz="19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D6714-5671-801A-FC57-CF732544861B}"/>
              </a:ext>
            </a:extLst>
          </p:cNvPr>
          <p:cNvSpPr txBox="1"/>
          <p:nvPr/>
        </p:nvSpPr>
        <p:spPr>
          <a:xfrm>
            <a:off x="457200" y="2451373"/>
            <a:ext cx="3096344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SDAC zajedničke grupe: 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Market and System Design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Procedures and Operations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Simulation Facility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4. 15min ICG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3C4298-A289-EDB7-5774-DF02D5385247}"/>
              </a:ext>
            </a:extLst>
          </p:cNvPr>
          <p:cNvSpPr txBox="1"/>
          <p:nvPr/>
        </p:nvSpPr>
        <p:spPr>
          <a:xfrm>
            <a:off x="3707904" y="2451373"/>
            <a:ext cx="4536503" cy="1215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SIDC zajedničke grupe: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Operations and Change Control (OPSCOM)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Quality Assurance and Release Management (QARM)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Market and System Design (MSD)</a:t>
            </a:r>
            <a:endParaRPr lang="en-US" sz="1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4A2764-6F00-5294-3B0C-3E60FAF73791}"/>
              </a:ext>
            </a:extLst>
          </p:cNvPr>
          <p:cNvSpPr txBox="1"/>
          <p:nvPr/>
        </p:nvSpPr>
        <p:spPr>
          <a:xfrm>
            <a:off x="457200" y="4221088"/>
            <a:ext cx="8435280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Arial" panose="020B0604020202020204" pitchFamily="34" charset="0"/>
              <a:buChar char="•"/>
            </a:pPr>
            <a:r>
              <a:rPr lang="hr-HR" sz="1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Regulirano SDAC/SIDC ugovorima: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1.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NEMO 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OPS zajedno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Single Day-Ahead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/Intraday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Coupling Operations Agreement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(DAOA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/IDOA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2. 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NEMO: All NEMO Day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Ahead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/Intraday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Operation Agreement (ANDOA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/ANIDOA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3. OPS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TSO Cooperation Agreement for Single Day-Ahead Coupling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(TCAD)/	</a:t>
            </a:r>
          </a:p>
          <a:p>
            <a:pPr>
              <a:spcBef>
                <a:spcPct val="20000"/>
              </a:spcBef>
              <a:buClr>
                <a:srgbClr val="CC0000"/>
              </a:buClr>
            </a:pP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Transimssion Cooperation Agreement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</a:t>
            </a:r>
            <a:r>
              <a:rPr lang="hr-HR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TCID</a:t>
            </a:r>
            <a:r>
              <a:rPr lang="en-US" sz="1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146236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3994</TotalTime>
  <Words>1985</Words>
  <Application>Microsoft Office PowerPoint</Application>
  <PresentationFormat>On-screen Show (4:3)</PresentationFormat>
  <Paragraphs>223</Paragraphs>
  <Slides>42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5" baseType="lpstr">
      <vt:lpstr>Arial</vt:lpstr>
      <vt:lpstr>Calibri</vt:lpstr>
      <vt:lpstr>Office Theme</vt:lpstr>
      <vt:lpstr>PowerPoint Presentation</vt:lpstr>
      <vt:lpstr>OSNOVNI PODACI</vt:lpstr>
      <vt:lpstr>LEGISLATIVA</vt:lpstr>
      <vt:lpstr>VREMENSKI TIJEK OSNIVANJA CROPEX-a</vt:lpstr>
      <vt:lpstr>PowerPoint Presentation</vt:lpstr>
      <vt:lpstr>SDAC (engl. Single Day-Ahead Coupling) TRŽIŠNO POVEZIVANJE</vt:lpstr>
      <vt:lpstr>REGIONALNI PROJEKTI SDAC TRŽIŠNOG POVEZIVANJA</vt:lpstr>
      <vt:lpstr>SIDC (engl. Single Intraday Coupling) TRŽIŠNO POVEZIVANJE</vt:lpstr>
      <vt:lpstr>UPRAVNI ODBOR TRŽIŠNOG POVEZIVANJA (engl. Market Coupling Steering Committee, MCSC)</vt:lpstr>
      <vt:lpstr>EUROPSKE BURZE ELEKTRIČNE ENERGIJE</vt:lpstr>
      <vt:lpstr>CROPEX TRŽIŠNO POVEZIVANJE – PRVI KORACI</vt:lpstr>
      <vt:lpstr>CROPEX DAN UNAPRIJED TRŽIŠNO POVEZIVANJE</vt:lpstr>
      <vt:lpstr>DAN UNAPRIJED TRŽIŠNO POVEZIVANJE  – PRISTUPNE PROCEDURE</vt:lpstr>
      <vt:lpstr>CROPEX UNUTARDNEVNO TRŽIŠNO POVEZIVANJE</vt:lpstr>
      <vt:lpstr>UNUTARDNEVNO TRŽIŠNO POVEZIVANJE  – PRISTUPNE PROCEDURE</vt:lpstr>
      <vt:lpstr>RAZVOJ CROPEX-a</vt:lpstr>
      <vt:lpstr>PowerPoint Presentation</vt:lpstr>
      <vt:lpstr>ČLANOVI: 27 DAN UNAPRIJED &amp; 22 UNUTARDNEVNO TRŽIŠTE</vt:lpstr>
      <vt:lpstr>VOĐENJE TRŽIŠTA</vt:lpstr>
      <vt:lpstr>DAN UNAPRIJED TRŽIŠTE (od 10. veljače 2016. godine)</vt:lpstr>
      <vt:lpstr>CIJENE I VOLUMENI DAN UNAPRIJED TRŽIŠTA</vt:lpstr>
      <vt:lpstr>CROPEX PREKOGRANIČNI TOKOVI PO GRANICAMA</vt:lpstr>
      <vt:lpstr>CJENOVNA ODSTUPANJA PRIJE/NAKON Core FB MC</vt:lpstr>
      <vt:lpstr>DAN UNAPRIJED TRGOVINA - PLATFORMA</vt:lpstr>
      <vt:lpstr>UNUTARDNEVNO TRŽIŠTE (od 26. travnja 2017. godine)</vt:lpstr>
      <vt:lpstr>CIJENE I VOLUMENI UNUTARDNEVNOG TRŽIŠTA</vt:lpstr>
      <vt:lpstr>UNUTARDNEVNA TRGOVINA - PLATFORMA</vt:lpstr>
      <vt:lpstr>UNUTARDNEVNO CROPEX TRGOVANJE (2021)  – KUPNJA</vt:lpstr>
      <vt:lpstr>UNUTARDNEVNO CROPEX TRGOVANJE (2021)  – PRODAJA</vt:lpstr>
      <vt:lpstr>APLIKACIJSKO PROGRAMSKO SUČELJE (engl. Application programming interface, API)</vt:lpstr>
      <vt:lpstr>PowerPoint Presentation</vt:lpstr>
      <vt:lpstr>MODELI KLIRINGA I NAMIRE</vt:lpstr>
      <vt:lpstr>UGOVORNI I FINANCIJSKI TOKOVI NA CROPEX-u </vt:lpstr>
      <vt:lpstr>KLIRING I NAMIRA NA CROPEX-u</vt:lpstr>
      <vt:lpstr>KLIRING I NAMIRA NA CROPEX-u - VREMENSKI TIJEK</vt:lpstr>
      <vt:lpstr>CIKLUS NAMIRE</vt:lpstr>
      <vt:lpstr>PowerPoint Presentation</vt:lpstr>
      <vt:lpstr>OSTALE DRAŽBE NA CROPEX-u</vt:lpstr>
      <vt:lpstr>SUDIONICI NA DRAŽBAMA JAMSTAVA PODRIJETLA</vt:lpstr>
      <vt:lpstr>PowerPoint Presentation</vt:lpstr>
      <vt:lpstr>BUDUĆI PROJEKTI</vt:lpstr>
      <vt:lpstr>PowerPoint Presentation</vt:lpstr>
    </vt:vector>
  </TitlesOfParts>
  <Company>HROTE d.o.o.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Boris Dokmanović</dc:creator>
  <cp:lastModifiedBy>Dalibor 09_09</cp:lastModifiedBy>
  <cp:revision>408</cp:revision>
  <cp:lastPrinted>2022-11-28T07:54:07Z</cp:lastPrinted>
  <dcterms:created xsi:type="dcterms:W3CDTF">2014-09-30T13:07:39Z</dcterms:created>
  <dcterms:modified xsi:type="dcterms:W3CDTF">2022-11-28T10:26:08Z</dcterms:modified>
</cp:coreProperties>
</file>