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57560" y="6451091"/>
            <a:ext cx="792479" cy="1996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3759" y="311787"/>
            <a:ext cx="43281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693" y="1891414"/>
            <a:ext cx="6545580" cy="3145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647" y="2384938"/>
            <a:ext cx="1652015" cy="2476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KOER</a:t>
            </a:r>
            <a:r>
              <a:rPr spc="50" dirty="0"/>
              <a:t> </a:t>
            </a:r>
            <a:r>
              <a:rPr spc="-25" dirty="0"/>
              <a:t>box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955" y="1232916"/>
            <a:ext cx="4213859" cy="47320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1796795"/>
            <a:ext cx="4805171" cy="36042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KOER</a:t>
            </a:r>
            <a:r>
              <a:rPr spc="-15" dirty="0"/>
              <a:t> </a:t>
            </a:r>
            <a:r>
              <a:rPr dirty="0"/>
              <a:t>mob</a:t>
            </a:r>
            <a:r>
              <a:rPr spc="-15" dirty="0"/>
              <a:t> </a:t>
            </a:r>
            <a:r>
              <a:rPr spc="-25" dirty="0"/>
              <a:t>app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183" y="777240"/>
            <a:ext cx="2464307" cy="53324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755" y="777240"/>
            <a:ext cx="2546603" cy="55107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4655" y="1158240"/>
            <a:ext cx="4742688" cy="4785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3758" y="311787"/>
            <a:ext cx="50212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Virtual power plant business model</a:t>
            </a:r>
            <a:endParaRPr lang="en-US" spc="-1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Types of distributed resources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41" y="1937852"/>
            <a:ext cx="4134485" cy="232114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dirty="0">
                <a:latin typeface="Verdana"/>
                <a:cs typeface="Verdana"/>
              </a:rPr>
              <a:t>Industrial facilities</a:t>
            </a: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latin typeface="Verdana"/>
                <a:cs typeface="Verdana"/>
              </a:rPr>
              <a:t>From</a:t>
            </a:r>
            <a:r>
              <a:rPr lang="en-US" sz="2000" spc="-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0</a:t>
            </a:r>
            <a:r>
              <a:rPr lang="bs-Latn-BA" sz="2000" dirty="0">
                <a:latin typeface="Verdana"/>
                <a:cs typeface="Verdana"/>
              </a:rPr>
              <a:t>,</a:t>
            </a:r>
            <a:r>
              <a:rPr lang="en-US" sz="2000" dirty="0">
                <a:latin typeface="Verdana"/>
                <a:cs typeface="Verdana"/>
              </a:rPr>
              <a:t>5</a:t>
            </a:r>
            <a:r>
              <a:rPr lang="en-US" sz="2000" spc="-1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–</a:t>
            </a:r>
            <a:r>
              <a:rPr lang="en-US" sz="2000" spc="-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17</a:t>
            </a:r>
            <a:r>
              <a:rPr lang="en-US" sz="2000" spc="-15" dirty="0">
                <a:latin typeface="Verdana"/>
                <a:cs typeface="Verdana"/>
              </a:rPr>
              <a:t> </a:t>
            </a:r>
            <a:r>
              <a:rPr lang="en-US" sz="2000" spc="-25" dirty="0">
                <a:latin typeface="Verdana"/>
                <a:cs typeface="Verdana"/>
              </a:rPr>
              <a:t>MW</a:t>
            </a:r>
            <a:endParaRPr lang="en-US" sz="20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dirty="0">
                <a:latin typeface="Verdana"/>
                <a:cs typeface="Verdana"/>
              </a:rPr>
              <a:t>Communication infrastructure</a:t>
            </a: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latin typeface="Verdana"/>
                <a:cs typeface="Verdana"/>
              </a:rPr>
              <a:t>Data</a:t>
            </a:r>
            <a:r>
              <a:rPr lang="en-US" sz="2000" spc="-30" dirty="0">
                <a:latin typeface="Verdana"/>
                <a:cs typeface="Verdana"/>
              </a:rPr>
              <a:t> </a:t>
            </a:r>
            <a:r>
              <a:rPr lang="en-US" sz="2000" spc="-10" dirty="0">
                <a:latin typeface="Verdana"/>
                <a:cs typeface="Verdana"/>
              </a:rPr>
              <a:t>centers</a:t>
            </a:r>
            <a:endParaRPr lang="en-US" sz="20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000" spc="-10" dirty="0">
                <a:latin typeface="Verdana"/>
                <a:cs typeface="Verdana"/>
              </a:rPr>
              <a:t>Transmitters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434083"/>
            <a:ext cx="5004815" cy="3989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Ancillary services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8068" y="1742723"/>
            <a:ext cx="9427210" cy="3087384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 err="1">
                <a:latin typeface="Verdana"/>
                <a:cs typeface="Verdana"/>
              </a:rPr>
              <a:t>mFRR</a:t>
            </a:r>
            <a:r>
              <a:rPr lang="en-US" sz="1800" spc="-4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(tertiary reserve,</a:t>
            </a:r>
            <a:r>
              <a:rPr lang="en-US" sz="1800" spc="-30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15min,</a:t>
            </a:r>
            <a:r>
              <a:rPr lang="en-US" sz="1800" spc="-35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increase/</a:t>
            </a:r>
            <a:r>
              <a:rPr lang="en-US" dirty="0">
                <a:latin typeface="Verdana"/>
                <a:cs typeface="Verdana"/>
              </a:rPr>
              <a:t>decrease of</a:t>
            </a:r>
            <a:r>
              <a:rPr lang="en-US" sz="1800" spc="-35" dirty="0">
                <a:latin typeface="Verdana"/>
                <a:cs typeface="Verdana"/>
              </a:rPr>
              <a:t> </a:t>
            </a:r>
            <a:r>
              <a:rPr lang="en-US" sz="1800" spc="-10" dirty="0">
                <a:latin typeface="Verdana"/>
                <a:cs typeface="Verdana"/>
              </a:rPr>
              <a:t>generation/consumption)</a:t>
            </a:r>
            <a:endParaRPr lang="en-US" sz="18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dirty="0">
                <a:latin typeface="Verdana"/>
                <a:cs typeface="Verdana"/>
              </a:rPr>
              <a:t>Industry, utility infrastructure, redundant sources</a:t>
            </a: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spc="-70" dirty="0">
                <a:latin typeface="Verdana"/>
                <a:cs typeface="Verdana"/>
              </a:rPr>
              <a:t>Biogas facilities</a:t>
            </a:r>
            <a:r>
              <a:rPr lang="en-US" sz="1600" dirty="0">
                <a:latin typeface="Verdana"/>
                <a:cs typeface="Verdana"/>
              </a:rPr>
              <a:t>,</a:t>
            </a:r>
            <a:r>
              <a:rPr lang="en-US" sz="1600" spc="-80" dirty="0">
                <a:latin typeface="Verdana"/>
                <a:cs typeface="Verdana"/>
              </a:rPr>
              <a:t> </a:t>
            </a:r>
            <a:r>
              <a:rPr lang="en-US" sz="1600" dirty="0">
                <a:latin typeface="Verdana"/>
                <a:cs typeface="Verdana"/>
              </a:rPr>
              <a:t>HVAC</a:t>
            </a:r>
            <a:r>
              <a:rPr lang="en-US" sz="1600" spc="-95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systems</a:t>
            </a:r>
            <a:endParaRPr lang="en-US" sz="16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spc="-10" dirty="0">
                <a:latin typeface="Verdana"/>
                <a:cs typeface="Verdana"/>
              </a:rPr>
              <a:t>Wind power plants,</a:t>
            </a:r>
            <a:r>
              <a:rPr lang="en-US" sz="1600" spc="-5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solar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 err="1">
                <a:latin typeface="Verdana"/>
                <a:cs typeface="Verdana"/>
              </a:rPr>
              <a:t>aFRR</a:t>
            </a:r>
            <a:r>
              <a:rPr lang="en-US" sz="1800" spc="-55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(secondary reserve,</a:t>
            </a:r>
            <a:r>
              <a:rPr lang="en-US" sz="1800" spc="-40" dirty="0">
                <a:latin typeface="Verdana"/>
                <a:cs typeface="Verdana"/>
              </a:rPr>
              <a:t> </a:t>
            </a:r>
            <a:r>
              <a:rPr lang="en-US" sz="1800" spc="-10" dirty="0">
                <a:latin typeface="Verdana"/>
                <a:cs typeface="Verdana"/>
              </a:rPr>
              <a:t>increase/decrease)</a:t>
            </a:r>
            <a:endParaRPr lang="en-US" sz="18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dirty="0">
                <a:latin typeface="Verdana"/>
                <a:cs typeface="Verdana"/>
              </a:rPr>
              <a:t>Battery</a:t>
            </a:r>
            <a:r>
              <a:rPr lang="en-US" sz="1600" spc="-80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storage systems</a:t>
            </a:r>
            <a:endParaRPr lang="en-US" sz="16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dirty="0">
                <a:latin typeface="Verdana"/>
                <a:cs typeface="Verdana"/>
              </a:rPr>
              <a:t>Biogas facilities</a:t>
            </a: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600" spc="-95" dirty="0">
                <a:latin typeface="Verdana"/>
                <a:cs typeface="Verdana"/>
              </a:rPr>
              <a:t>Production processes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464832"/>
            <a:ext cx="4571999" cy="5852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Verification  process</a:t>
            </a:r>
            <a:endParaRPr lang="en-US" spc="-1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6822B-FD52-4115-BF13-A19AAD822C6A}"/>
              </a:ext>
            </a:extLst>
          </p:cNvPr>
          <p:cNvSpPr txBox="1"/>
          <p:nvPr/>
        </p:nvSpPr>
        <p:spPr>
          <a:xfrm>
            <a:off x="3886200" y="507366"/>
            <a:ext cx="190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Verification process for providing </a:t>
            </a:r>
            <a:r>
              <a:rPr lang="en-US" sz="800" b="1" dirty="0" err="1"/>
              <a:t>aFRR</a:t>
            </a:r>
            <a:r>
              <a:rPr lang="en-US" sz="800" b="1" dirty="0"/>
              <a:t> and </a:t>
            </a:r>
            <a:r>
              <a:rPr lang="en-US" sz="800" b="1" dirty="0" err="1"/>
              <a:t>mFRR</a:t>
            </a:r>
            <a:r>
              <a:rPr lang="en-US" sz="800" b="1" dirty="0"/>
              <a:t> ancillary services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072" y="1325886"/>
            <a:ext cx="6889855" cy="4206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3759" y="311787"/>
            <a:ext cx="432816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Technical capability testing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CFD439-6DB2-4B5B-95E6-7EE3DD6641B6}"/>
              </a:ext>
            </a:extLst>
          </p:cNvPr>
          <p:cNvSpPr txBox="1"/>
          <p:nvPr/>
        </p:nvSpPr>
        <p:spPr>
          <a:xfrm>
            <a:off x="3352800" y="5255114"/>
            <a:ext cx="51511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/>
              <a:t>Figure 1. 	Diagram illustrating Prequalification Procedure testing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Technical capability testing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923" y="1524000"/>
            <a:ext cx="7315199" cy="41452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58" y="311787"/>
            <a:ext cx="50212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Experiences and obstacles at the market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82693" y="1891414"/>
            <a:ext cx="6545580" cy="316753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Good cooperation with operators</a:t>
            </a:r>
            <a:endParaRPr lang="en-US" spc="-10" dirty="0"/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Final customers slow in accepting new service</a:t>
            </a:r>
            <a:endParaRPr lang="en-US" spc="-10" dirty="0"/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Slow digitalization of operators</a:t>
            </a:r>
            <a:endParaRPr lang="en-US" spc="-10" dirty="0"/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Elements of the new Electricity Market Act</a:t>
            </a:r>
            <a:endParaRPr lang="en-US" spc="-50" dirty="0"/>
          </a:p>
          <a:p>
            <a:pPr>
              <a:lnSpc>
                <a:spcPct val="100000"/>
              </a:lnSpc>
            </a:pPr>
            <a:endParaRPr lang="en-US" sz="1900" dirty="0"/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700" dirty="0"/>
          </a:p>
          <a:p>
            <a:pPr marL="708660" marR="5080">
              <a:lnSpc>
                <a:spcPct val="100000"/>
              </a:lnSpc>
            </a:pPr>
            <a:r>
              <a:rPr lang="en-US" sz="1800" dirty="0">
                <a:solidFill>
                  <a:srgbClr val="231F20"/>
                </a:solidFill>
                <a:latin typeface="Calibri"/>
                <a:cs typeface="Calibri"/>
              </a:rPr>
              <a:t>(6)</a:t>
            </a:r>
            <a:r>
              <a:rPr lang="en-US" sz="1800" spc="-45" dirty="0">
                <a:solidFill>
                  <a:srgbClr val="231F20"/>
                </a:solidFill>
                <a:latin typeface="Calibri"/>
                <a:cs typeface="Calibri"/>
              </a:rPr>
              <a:t> Final customers who autonomously or through an independent agregator participate in demand response shall pay a fee to their supplier who is directly affected by the activation of demand response</a:t>
            </a:r>
            <a:r>
              <a:rPr lang="en-US" sz="1800" spc="-1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/>
              <a:t>Revenue from </a:t>
            </a:r>
            <a:r>
              <a:rPr lang="en-US" spc="-20" dirty="0" err="1"/>
              <a:t>mFRR</a:t>
            </a:r>
            <a:endParaRPr lang="en-US" spc="-2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BC949-63F2-46E4-94E8-B515F2752432}"/>
              </a:ext>
            </a:extLst>
          </p:cNvPr>
          <p:cNvSpPr txBox="1"/>
          <p:nvPr/>
        </p:nvSpPr>
        <p:spPr>
          <a:xfrm>
            <a:off x="1676400" y="1295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COMPETITION TO ENSURE </a:t>
            </a:r>
            <a:r>
              <a:rPr lang="bs-Latn-BA" sz="1200" b="1" dirty="0"/>
              <a:t>m</a:t>
            </a:r>
            <a:r>
              <a:rPr lang="en-US" sz="1200" b="1" dirty="0" err="1"/>
              <a:t>FRR</a:t>
            </a:r>
            <a:r>
              <a:rPr lang="en-US" sz="1200" b="1" dirty="0"/>
              <a:t> RESERVE CAPACITY FOR SYSTEM SECURITY</a:t>
            </a:r>
          </a:p>
          <a:p>
            <a:endParaRPr lang="en-US" sz="1200" dirty="0"/>
          </a:p>
          <a:p>
            <a:r>
              <a:rPr lang="en-US" sz="1200" b="1" dirty="0"/>
              <a:t>Balancing product parameters</a:t>
            </a:r>
            <a:r>
              <a:rPr lang="bs-Latn-BA" sz="1200" b="1" dirty="0"/>
              <a:t>:</a:t>
            </a:r>
            <a:endParaRPr lang="en-US" sz="12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9CD6DD-646A-4BD2-ACE3-3F5570B58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67458"/>
              </p:ext>
            </p:extLst>
          </p:nvPr>
        </p:nvGraphicFramePr>
        <p:xfrm>
          <a:off x="1752600" y="2362200"/>
          <a:ext cx="8128000" cy="3337560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35883756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090143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mFRR reserve capcity for security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7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Minium size of the bid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3 MW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5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Required activation time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≤ 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36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Minimum duration of activation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30 min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79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Maxmimum duration of activation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 hours*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9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Time between two activations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8 hours*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0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Direction of reserve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+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Price cap on mFRR reserve capacity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48,73 HRK/MW**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0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Price cap on balancing energy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err="1"/>
                        <a:t>XX,XX</a:t>
                      </a:r>
                      <a:r>
                        <a:rPr lang="en-US" sz="1400" b="1" noProof="0" dirty="0"/>
                        <a:t> HRK/MWh***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670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0472" y="816864"/>
            <a:ext cx="9284207" cy="52242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647" y="2384938"/>
            <a:ext cx="1652015" cy="2476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6">
            <a:extLst>
              <a:ext uri="{FF2B5EF4-FFF2-40B4-BE49-F238E27FC236}">
                <a16:creationId xmlns:a16="http://schemas.microsoft.com/office/drawing/2014/main" id="{2E0843FD-5DEA-4434-851C-9DECE44EEECB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670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000" b="1" spc="-10" dirty="0"/>
              <a:t>Who we are and what we wish to achieve</a:t>
            </a:r>
          </a:p>
        </p:txBody>
      </p:sp>
      <p:sp>
        <p:nvSpPr>
          <p:cNvPr id="5" name="object 36">
            <a:extLst>
              <a:ext uri="{FF2B5EF4-FFF2-40B4-BE49-F238E27FC236}">
                <a16:creationId xmlns:a16="http://schemas.microsoft.com/office/drawing/2014/main" id="{2629E5CD-7167-488F-9EF8-5036BFFD5AF0}"/>
              </a:ext>
            </a:extLst>
          </p:cNvPr>
          <p:cNvSpPr txBox="1">
            <a:spLocks/>
          </p:cNvSpPr>
          <p:nvPr/>
        </p:nvSpPr>
        <p:spPr>
          <a:xfrm>
            <a:off x="1981200" y="2438400"/>
            <a:ext cx="7543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b="1" spc="-10" dirty="0" err="1"/>
              <a:t>KOER</a:t>
            </a:r>
            <a:r>
              <a:rPr lang="en-US" sz="2000" b="1" spc="-10" dirty="0"/>
              <a:t> wishes to accelerate the energy transition through the development of new infrastructure and systems necessary for the transition of the society to sustainable methods of energy production and consumption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8983" y="1581850"/>
            <a:ext cx="853439" cy="851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3443" y="3526536"/>
            <a:ext cx="1315297" cy="579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1271" y="4593335"/>
            <a:ext cx="560831" cy="914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7939" y="5134194"/>
            <a:ext cx="1120257" cy="8020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6729" y="5091462"/>
            <a:ext cx="998576" cy="7594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2431" y="4623715"/>
            <a:ext cx="849630" cy="10516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4542" y="3686491"/>
            <a:ext cx="794809" cy="7971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48502" y="1455347"/>
            <a:ext cx="1478456" cy="93597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188736" y="2445378"/>
            <a:ext cx="2167890" cy="2394585"/>
            <a:chOff x="6188736" y="2445378"/>
            <a:chExt cx="2167890" cy="2394585"/>
          </a:xfrm>
        </p:grpSpPr>
        <p:sp>
          <p:nvSpPr>
            <p:cNvPr id="11" name="object 11"/>
            <p:cNvSpPr/>
            <p:nvPr/>
          </p:nvSpPr>
          <p:spPr>
            <a:xfrm>
              <a:off x="6770576" y="2460765"/>
              <a:ext cx="1571625" cy="894080"/>
            </a:xfrm>
            <a:custGeom>
              <a:avLst/>
              <a:gdLst/>
              <a:ahLst/>
              <a:cxnLst/>
              <a:rect l="l" t="t" r="r" b="b"/>
              <a:pathLst>
                <a:path w="1571625" h="894079">
                  <a:moveTo>
                    <a:pt x="0" y="0"/>
                  </a:moveTo>
                  <a:lnTo>
                    <a:pt x="1571345" y="89362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42683" y="3268536"/>
              <a:ext cx="99695" cy="86995"/>
            </a:xfrm>
            <a:custGeom>
              <a:avLst/>
              <a:gdLst/>
              <a:ahLst/>
              <a:cxnLst/>
              <a:rect l="l" t="t" r="r" b="b"/>
              <a:pathLst>
                <a:path w="99695" h="86995">
                  <a:moveTo>
                    <a:pt x="49441" y="0"/>
                  </a:moveTo>
                  <a:lnTo>
                    <a:pt x="99237" y="85852"/>
                  </a:lnTo>
                  <a:lnTo>
                    <a:pt x="0" y="8693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0582" y="2459666"/>
              <a:ext cx="99695" cy="86995"/>
            </a:xfrm>
            <a:custGeom>
              <a:avLst/>
              <a:gdLst/>
              <a:ahLst/>
              <a:cxnLst/>
              <a:rect l="l" t="t" r="r" b="b"/>
              <a:pathLst>
                <a:path w="99695" h="86994">
                  <a:moveTo>
                    <a:pt x="49796" y="86944"/>
                  </a:moveTo>
                  <a:lnTo>
                    <a:pt x="0" y="1104"/>
                  </a:lnTo>
                  <a:lnTo>
                    <a:pt x="99237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08525" y="2548605"/>
              <a:ext cx="1490980" cy="1974850"/>
            </a:xfrm>
            <a:custGeom>
              <a:avLst/>
              <a:gdLst/>
              <a:ahLst/>
              <a:cxnLst/>
              <a:rect l="l" t="t" r="r" b="b"/>
              <a:pathLst>
                <a:path w="1490979" h="1974850">
                  <a:moveTo>
                    <a:pt x="0" y="0"/>
                  </a:moveTo>
                  <a:lnTo>
                    <a:pt x="1490967" y="197449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07925" y="4424556"/>
              <a:ext cx="92075" cy="99060"/>
            </a:xfrm>
            <a:custGeom>
              <a:avLst/>
              <a:gdLst/>
              <a:ahLst/>
              <a:cxnLst/>
              <a:rect l="l" t="t" r="r" b="b"/>
              <a:pathLst>
                <a:path w="92075" h="99060">
                  <a:moveTo>
                    <a:pt x="79819" y="0"/>
                  </a:moveTo>
                  <a:lnTo>
                    <a:pt x="91566" y="98551"/>
                  </a:lnTo>
                  <a:lnTo>
                    <a:pt x="0" y="6026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8522" y="2548610"/>
              <a:ext cx="92075" cy="99060"/>
            </a:xfrm>
            <a:custGeom>
              <a:avLst/>
              <a:gdLst/>
              <a:ahLst/>
              <a:cxnLst/>
              <a:rect l="l" t="t" r="r" b="b"/>
              <a:pathLst>
                <a:path w="92075" h="99060">
                  <a:moveTo>
                    <a:pt x="11760" y="98539"/>
                  </a:moveTo>
                  <a:lnTo>
                    <a:pt x="0" y="0"/>
                  </a:lnTo>
                  <a:lnTo>
                    <a:pt x="91567" y="3826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29069" y="2602118"/>
              <a:ext cx="597535" cy="2223770"/>
            </a:xfrm>
            <a:custGeom>
              <a:avLst/>
              <a:gdLst/>
              <a:ahLst/>
              <a:cxnLst/>
              <a:rect l="l" t="t" r="r" b="b"/>
              <a:pathLst>
                <a:path w="597534" h="2223770">
                  <a:moveTo>
                    <a:pt x="0" y="0"/>
                  </a:moveTo>
                  <a:lnTo>
                    <a:pt x="597357" y="222342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55899" y="4729786"/>
              <a:ext cx="97155" cy="95885"/>
            </a:xfrm>
            <a:custGeom>
              <a:avLst/>
              <a:gdLst/>
              <a:ahLst/>
              <a:cxnLst/>
              <a:rect l="l" t="t" r="r" b="b"/>
              <a:pathLst>
                <a:path w="97154" h="95885">
                  <a:moveTo>
                    <a:pt x="96583" y="0"/>
                  </a:moveTo>
                  <a:lnTo>
                    <a:pt x="70523" y="95758"/>
                  </a:lnTo>
                  <a:lnTo>
                    <a:pt x="0" y="2594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03024" y="2602111"/>
              <a:ext cx="97155" cy="95885"/>
            </a:xfrm>
            <a:custGeom>
              <a:avLst/>
              <a:gdLst/>
              <a:ahLst/>
              <a:cxnLst/>
              <a:rect l="l" t="t" r="r" b="b"/>
              <a:pathLst>
                <a:path w="97154" h="95885">
                  <a:moveTo>
                    <a:pt x="0" y="95770"/>
                  </a:moveTo>
                  <a:lnTo>
                    <a:pt x="26047" y="0"/>
                  </a:lnTo>
                  <a:lnTo>
                    <a:pt x="96583" y="6981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379830" y="2447798"/>
            <a:ext cx="2480310" cy="2392680"/>
            <a:chOff x="3379830" y="2447798"/>
            <a:chExt cx="2480310" cy="2392680"/>
          </a:xfrm>
        </p:grpSpPr>
        <p:sp>
          <p:nvSpPr>
            <p:cNvPr id="21" name="object 21"/>
            <p:cNvSpPr/>
            <p:nvPr/>
          </p:nvSpPr>
          <p:spPr>
            <a:xfrm>
              <a:off x="5218697" y="2602106"/>
              <a:ext cx="601345" cy="2223770"/>
            </a:xfrm>
            <a:custGeom>
              <a:avLst/>
              <a:gdLst/>
              <a:ahLst/>
              <a:cxnLst/>
              <a:rect l="l" t="t" r="r" b="b"/>
              <a:pathLst>
                <a:path w="601345" h="2223770">
                  <a:moveTo>
                    <a:pt x="601002" y="0"/>
                  </a:moveTo>
                  <a:lnTo>
                    <a:pt x="0" y="222345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92788" y="4729758"/>
              <a:ext cx="97155" cy="95885"/>
            </a:xfrm>
            <a:custGeom>
              <a:avLst/>
              <a:gdLst/>
              <a:ahLst/>
              <a:cxnLst/>
              <a:rect l="l" t="t" r="r" b="b"/>
              <a:pathLst>
                <a:path w="97154" h="95885">
                  <a:moveTo>
                    <a:pt x="0" y="0"/>
                  </a:moveTo>
                  <a:lnTo>
                    <a:pt x="25908" y="95808"/>
                  </a:lnTo>
                  <a:lnTo>
                    <a:pt x="96545" y="2609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49053" y="2602103"/>
              <a:ext cx="97155" cy="95885"/>
            </a:xfrm>
            <a:custGeom>
              <a:avLst/>
              <a:gdLst/>
              <a:ahLst/>
              <a:cxnLst/>
              <a:rect l="l" t="t" r="r" b="b"/>
              <a:pathLst>
                <a:path w="97154" h="95885">
                  <a:moveTo>
                    <a:pt x="96545" y="95808"/>
                  </a:moveTo>
                  <a:lnTo>
                    <a:pt x="70650" y="0"/>
                  </a:lnTo>
                  <a:lnTo>
                    <a:pt x="0" y="6971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9549" y="2596850"/>
              <a:ext cx="1506855" cy="1875789"/>
            </a:xfrm>
            <a:custGeom>
              <a:avLst/>
              <a:gdLst/>
              <a:ahLst/>
              <a:cxnLst/>
              <a:rect l="l" t="t" r="r" b="b"/>
              <a:pathLst>
                <a:path w="1506854" h="1875789">
                  <a:moveTo>
                    <a:pt x="1506740" y="0"/>
                  </a:moveTo>
                  <a:lnTo>
                    <a:pt x="0" y="187532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9542" y="4374018"/>
              <a:ext cx="92710" cy="98425"/>
            </a:xfrm>
            <a:custGeom>
              <a:avLst/>
              <a:gdLst/>
              <a:ahLst/>
              <a:cxnLst/>
              <a:rect l="l" t="t" r="r" b="b"/>
              <a:pathLst>
                <a:path w="92710" h="98425">
                  <a:moveTo>
                    <a:pt x="14706" y="0"/>
                  </a:moveTo>
                  <a:lnTo>
                    <a:pt x="0" y="98145"/>
                  </a:lnTo>
                  <a:lnTo>
                    <a:pt x="92671" y="6263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3608" y="2596851"/>
              <a:ext cx="92710" cy="98425"/>
            </a:xfrm>
            <a:custGeom>
              <a:avLst/>
              <a:gdLst/>
              <a:ahLst/>
              <a:cxnLst/>
              <a:rect l="l" t="t" r="r" b="b"/>
              <a:pathLst>
                <a:path w="92710" h="98425">
                  <a:moveTo>
                    <a:pt x="77965" y="98145"/>
                  </a:moveTo>
                  <a:lnTo>
                    <a:pt x="92684" y="0"/>
                  </a:lnTo>
                  <a:lnTo>
                    <a:pt x="0" y="3549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94118" y="2462090"/>
              <a:ext cx="1822450" cy="1172845"/>
            </a:xfrm>
            <a:custGeom>
              <a:avLst/>
              <a:gdLst/>
              <a:ahLst/>
              <a:cxnLst/>
              <a:rect l="l" t="t" r="r" b="b"/>
              <a:pathLst>
                <a:path w="1822450" h="1172845">
                  <a:moveTo>
                    <a:pt x="1822005" y="0"/>
                  </a:moveTo>
                  <a:lnTo>
                    <a:pt x="0" y="117243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94118" y="3546088"/>
              <a:ext cx="99695" cy="88900"/>
            </a:xfrm>
            <a:custGeom>
              <a:avLst/>
              <a:gdLst/>
              <a:ahLst/>
              <a:cxnLst/>
              <a:rect l="l" t="t" r="r" b="b"/>
              <a:pathLst>
                <a:path w="99695" h="88900">
                  <a:moveTo>
                    <a:pt x="45021" y="0"/>
                  </a:moveTo>
                  <a:lnTo>
                    <a:pt x="0" y="88442"/>
                  </a:lnTo>
                  <a:lnTo>
                    <a:pt x="99148" y="8409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16974" y="2462085"/>
              <a:ext cx="99695" cy="88900"/>
            </a:xfrm>
            <a:custGeom>
              <a:avLst/>
              <a:gdLst/>
              <a:ahLst/>
              <a:cxnLst/>
              <a:rect l="l" t="t" r="r" b="b"/>
              <a:pathLst>
                <a:path w="99695" h="88900">
                  <a:moveTo>
                    <a:pt x="54114" y="88442"/>
                  </a:moveTo>
                  <a:lnTo>
                    <a:pt x="99148" y="0"/>
                  </a:lnTo>
                  <a:lnTo>
                    <a:pt x="0" y="433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133790" y="1286448"/>
            <a:ext cx="7943850" cy="4844415"/>
            <a:chOff x="2133790" y="1286448"/>
            <a:chExt cx="7943850" cy="4844415"/>
          </a:xfrm>
        </p:grpSpPr>
        <p:sp>
          <p:nvSpPr>
            <p:cNvPr id="31" name="object 31"/>
            <p:cNvSpPr/>
            <p:nvPr/>
          </p:nvSpPr>
          <p:spPr>
            <a:xfrm>
              <a:off x="6861143" y="199720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3202216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1140" y="1947191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85725" y="0"/>
                  </a:moveTo>
                  <a:lnTo>
                    <a:pt x="0" y="50012"/>
                  </a:lnTo>
                  <a:lnTo>
                    <a:pt x="85725" y="10001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7631" y="1947190"/>
              <a:ext cx="85725" cy="100330"/>
            </a:xfrm>
            <a:custGeom>
              <a:avLst/>
              <a:gdLst/>
              <a:ahLst/>
              <a:cxnLst/>
              <a:rect l="l" t="t" r="r" b="b"/>
              <a:pathLst>
                <a:path w="85725" h="100330">
                  <a:moveTo>
                    <a:pt x="0" y="100012"/>
                  </a:moveTo>
                  <a:lnTo>
                    <a:pt x="85725" y="50012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8077" y="1300736"/>
              <a:ext cx="7571740" cy="4815840"/>
            </a:xfrm>
            <a:custGeom>
              <a:avLst/>
              <a:gdLst/>
              <a:ahLst/>
              <a:cxnLst/>
              <a:rect l="l" t="t" r="r" b="b"/>
              <a:pathLst>
                <a:path w="7571740" h="4815840">
                  <a:moveTo>
                    <a:pt x="0" y="802652"/>
                  </a:moveTo>
                  <a:lnTo>
                    <a:pt x="1464" y="753757"/>
                  </a:lnTo>
                  <a:lnTo>
                    <a:pt x="5803" y="705636"/>
                  </a:lnTo>
                  <a:lnTo>
                    <a:pt x="12931" y="658374"/>
                  </a:lnTo>
                  <a:lnTo>
                    <a:pt x="22765" y="612055"/>
                  </a:lnTo>
                  <a:lnTo>
                    <a:pt x="35221" y="566762"/>
                  </a:lnTo>
                  <a:lnTo>
                    <a:pt x="50215" y="522580"/>
                  </a:lnTo>
                  <a:lnTo>
                    <a:pt x="67663" y="479593"/>
                  </a:lnTo>
                  <a:lnTo>
                    <a:pt x="87481" y="437884"/>
                  </a:lnTo>
                  <a:lnTo>
                    <a:pt x="109585" y="397538"/>
                  </a:lnTo>
                  <a:lnTo>
                    <a:pt x="133891" y="358638"/>
                  </a:lnTo>
                  <a:lnTo>
                    <a:pt x="160315" y="321268"/>
                  </a:lnTo>
                  <a:lnTo>
                    <a:pt x="188773" y="285513"/>
                  </a:lnTo>
                  <a:lnTo>
                    <a:pt x="219182" y="251456"/>
                  </a:lnTo>
                  <a:lnTo>
                    <a:pt x="251456" y="219182"/>
                  </a:lnTo>
                  <a:lnTo>
                    <a:pt x="285513" y="188773"/>
                  </a:lnTo>
                  <a:lnTo>
                    <a:pt x="321268" y="160315"/>
                  </a:lnTo>
                  <a:lnTo>
                    <a:pt x="358638" y="133891"/>
                  </a:lnTo>
                  <a:lnTo>
                    <a:pt x="397538" y="109585"/>
                  </a:lnTo>
                  <a:lnTo>
                    <a:pt x="437884" y="87481"/>
                  </a:lnTo>
                  <a:lnTo>
                    <a:pt x="479593" y="67663"/>
                  </a:lnTo>
                  <a:lnTo>
                    <a:pt x="522580" y="50215"/>
                  </a:lnTo>
                  <a:lnTo>
                    <a:pt x="566762" y="35221"/>
                  </a:lnTo>
                  <a:lnTo>
                    <a:pt x="612055" y="22765"/>
                  </a:lnTo>
                  <a:lnTo>
                    <a:pt x="658374" y="12931"/>
                  </a:lnTo>
                  <a:lnTo>
                    <a:pt x="705636" y="5803"/>
                  </a:lnTo>
                  <a:lnTo>
                    <a:pt x="753757" y="1464"/>
                  </a:lnTo>
                  <a:lnTo>
                    <a:pt x="802652" y="0"/>
                  </a:lnTo>
                  <a:lnTo>
                    <a:pt x="6768579" y="0"/>
                  </a:lnTo>
                  <a:lnTo>
                    <a:pt x="6817474" y="1464"/>
                  </a:lnTo>
                  <a:lnTo>
                    <a:pt x="6865595" y="5803"/>
                  </a:lnTo>
                  <a:lnTo>
                    <a:pt x="6912857" y="12931"/>
                  </a:lnTo>
                  <a:lnTo>
                    <a:pt x="6959176" y="22765"/>
                  </a:lnTo>
                  <a:lnTo>
                    <a:pt x="7004469" y="35221"/>
                  </a:lnTo>
                  <a:lnTo>
                    <a:pt x="7048651" y="50215"/>
                  </a:lnTo>
                  <a:lnTo>
                    <a:pt x="7091638" y="67663"/>
                  </a:lnTo>
                  <a:lnTo>
                    <a:pt x="7133347" y="87481"/>
                  </a:lnTo>
                  <a:lnTo>
                    <a:pt x="7173693" y="109585"/>
                  </a:lnTo>
                  <a:lnTo>
                    <a:pt x="7212593" y="133891"/>
                  </a:lnTo>
                  <a:lnTo>
                    <a:pt x="7249963" y="160315"/>
                  </a:lnTo>
                  <a:lnTo>
                    <a:pt x="7285718" y="188773"/>
                  </a:lnTo>
                  <a:lnTo>
                    <a:pt x="7319775" y="219182"/>
                  </a:lnTo>
                  <a:lnTo>
                    <a:pt x="7352049" y="251456"/>
                  </a:lnTo>
                  <a:lnTo>
                    <a:pt x="7382458" y="285513"/>
                  </a:lnTo>
                  <a:lnTo>
                    <a:pt x="7410916" y="321268"/>
                  </a:lnTo>
                  <a:lnTo>
                    <a:pt x="7437340" y="358638"/>
                  </a:lnTo>
                  <a:lnTo>
                    <a:pt x="7461646" y="397538"/>
                  </a:lnTo>
                  <a:lnTo>
                    <a:pt x="7483750" y="437884"/>
                  </a:lnTo>
                  <a:lnTo>
                    <a:pt x="7503568" y="479593"/>
                  </a:lnTo>
                  <a:lnTo>
                    <a:pt x="7521016" y="522580"/>
                  </a:lnTo>
                  <a:lnTo>
                    <a:pt x="7536010" y="566762"/>
                  </a:lnTo>
                  <a:lnTo>
                    <a:pt x="7548466" y="612055"/>
                  </a:lnTo>
                  <a:lnTo>
                    <a:pt x="7558300" y="658374"/>
                  </a:lnTo>
                  <a:lnTo>
                    <a:pt x="7565428" y="705636"/>
                  </a:lnTo>
                  <a:lnTo>
                    <a:pt x="7569767" y="753757"/>
                  </a:lnTo>
                  <a:lnTo>
                    <a:pt x="7571232" y="802652"/>
                  </a:lnTo>
                  <a:lnTo>
                    <a:pt x="7571232" y="4013187"/>
                  </a:lnTo>
                  <a:lnTo>
                    <a:pt x="7569767" y="4062082"/>
                  </a:lnTo>
                  <a:lnTo>
                    <a:pt x="7565428" y="4110203"/>
                  </a:lnTo>
                  <a:lnTo>
                    <a:pt x="7558300" y="4157465"/>
                  </a:lnTo>
                  <a:lnTo>
                    <a:pt x="7548466" y="4203784"/>
                  </a:lnTo>
                  <a:lnTo>
                    <a:pt x="7536010" y="4249077"/>
                  </a:lnTo>
                  <a:lnTo>
                    <a:pt x="7521016" y="4293259"/>
                  </a:lnTo>
                  <a:lnTo>
                    <a:pt x="7503568" y="4336246"/>
                  </a:lnTo>
                  <a:lnTo>
                    <a:pt x="7483750" y="4377955"/>
                  </a:lnTo>
                  <a:lnTo>
                    <a:pt x="7461646" y="4418301"/>
                  </a:lnTo>
                  <a:lnTo>
                    <a:pt x="7437340" y="4457201"/>
                  </a:lnTo>
                  <a:lnTo>
                    <a:pt x="7410916" y="4494571"/>
                  </a:lnTo>
                  <a:lnTo>
                    <a:pt x="7382458" y="4530326"/>
                  </a:lnTo>
                  <a:lnTo>
                    <a:pt x="7352049" y="4564383"/>
                  </a:lnTo>
                  <a:lnTo>
                    <a:pt x="7319775" y="4596657"/>
                  </a:lnTo>
                  <a:lnTo>
                    <a:pt x="7285718" y="4627066"/>
                  </a:lnTo>
                  <a:lnTo>
                    <a:pt x="7249963" y="4655524"/>
                  </a:lnTo>
                  <a:lnTo>
                    <a:pt x="7212593" y="4681948"/>
                  </a:lnTo>
                  <a:lnTo>
                    <a:pt x="7173693" y="4706254"/>
                  </a:lnTo>
                  <a:lnTo>
                    <a:pt x="7133347" y="4728358"/>
                  </a:lnTo>
                  <a:lnTo>
                    <a:pt x="7091638" y="4748176"/>
                  </a:lnTo>
                  <a:lnTo>
                    <a:pt x="7048651" y="4765624"/>
                  </a:lnTo>
                  <a:lnTo>
                    <a:pt x="7004469" y="4780618"/>
                  </a:lnTo>
                  <a:lnTo>
                    <a:pt x="6959176" y="4793074"/>
                  </a:lnTo>
                  <a:lnTo>
                    <a:pt x="6912857" y="4802908"/>
                  </a:lnTo>
                  <a:lnTo>
                    <a:pt x="6865595" y="4810036"/>
                  </a:lnTo>
                  <a:lnTo>
                    <a:pt x="6817474" y="4814375"/>
                  </a:lnTo>
                  <a:lnTo>
                    <a:pt x="6768579" y="4815840"/>
                  </a:lnTo>
                  <a:lnTo>
                    <a:pt x="802652" y="4815840"/>
                  </a:lnTo>
                  <a:lnTo>
                    <a:pt x="753757" y="4814375"/>
                  </a:lnTo>
                  <a:lnTo>
                    <a:pt x="705636" y="4810036"/>
                  </a:lnTo>
                  <a:lnTo>
                    <a:pt x="658374" y="4802908"/>
                  </a:lnTo>
                  <a:lnTo>
                    <a:pt x="612055" y="4793074"/>
                  </a:lnTo>
                  <a:lnTo>
                    <a:pt x="566762" y="4780618"/>
                  </a:lnTo>
                  <a:lnTo>
                    <a:pt x="522580" y="4765624"/>
                  </a:lnTo>
                  <a:lnTo>
                    <a:pt x="479593" y="4748176"/>
                  </a:lnTo>
                  <a:lnTo>
                    <a:pt x="437884" y="4728358"/>
                  </a:lnTo>
                  <a:lnTo>
                    <a:pt x="397538" y="4706254"/>
                  </a:lnTo>
                  <a:lnTo>
                    <a:pt x="358638" y="4681948"/>
                  </a:lnTo>
                  <a:lnTo>
                    <a:pt x="321268" y="4655524"/>
                  </a:lnTo>
                  <a:lnTo>
                    <a:pt x="285513" y="4627066"/>
                  </a:lnTo>
                  <a:lnTo>
                    <a:pt x="251456" y="4596657"/>
                  </a:lnTo>
                  <a:lnTo>
                    <a:pt x="219182" y="4564383"/>
                  </a:lnTo>
                  <a:lnTo>
                    <a:pt x="188773" y="4530326"/>
                  </a:lnTo>
                  <a:lnTo>
                    <a:pt x="160315" y="4494571"/>
                  </a:lnTo>
                  <a:lnTo>
                    <a:pt x="133891" y="4457201"/>
                  </a:lnTo>
                  <a:lnTo>
                    <a:pt x="109585" y="4418301"/>
                  </a:lnTo>
                  <a:lnTo>
                    <a:pt x="87481" y="4377955"/>
                  </a:lnTo>
                  <a:lnTo>
                    <a:pt x="67663" y="4336246"/>
                  </a:lnTo>
                  <a:lnTo>
                    <a:pt x="50215" y="4293259"/>
                  </a:lnTo>
                  <a:lnTo>
                    <a:pt x="35221" y="4249077"/>
                  </a:lnTo>
                  <a:lnTo>
                    <a:pt x="22765" y="4203784"/>
                  </a:lnTo>
                  <a:lnTo>
                    <a:pt x="12931" y="4157465"/>
                  </a:lnTo>
                  <a:lnTo>
                    <a:pt x="5803" y="4110203"/>
                  </a:lnTo>
                  <a:lnTo>
                    <a:pt x="1464" y="4062082"/>
                  </a:lnTo>
                  <a:lnTo>
                    <a:pt x="0" y="4013187"/>
                  </a:lnTo>
                  <a:lnTo>
                    <a:pt x="0" y="80265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882121" y="2468534"/>
            <a:ext cx="156698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0840" marR="5080" indent="-358775">
              <a:lnSpc>
                <a:spcPct val="100000"/>
              </a:lnSpc>
              <a:spcBef>
                <a:spcPts val="95"/>
              </a:spcBef>
            </a:pPr>
            <a:r>
              <a:rPr lang="en-US" sz="1600" spc="-20" dirty="0">
                <a:latin typeface="Calibri"/>
                <a:cs typeface="Calibri"/>
              </a:rPr>
              <a:t>Electricity markets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Virtual power plant</a:t>
            </a: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What is a virtual power plant?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2600" y="3144520"/>
            <a:ext cx="863028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/>
                <a:cs typeface="Calibri"/>
              </a:rPr>
              <a:t>Our activities impact the energy system just like typical energy facilities</a:t>
            </a: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lang="en-US" sz="1800" dirty="0">
                <a:latin typeface="Calibri"/>
                <a:cs typeface="Calibri"/>
              </a:rPr>
              <a:t>We deliver or take energy from the system</a:t>
            </a: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en-US" sz="1800" spc="-10" dirty="0">
                <a:latin typeface="Calibri"/>
                <a:cs typeface="Calibri"/>
              </a:rPr>
              <a:t>The facility does not exist at a single location</a:t>
            </a:r>
            <a:endParaRPr lang="en-US"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lang="en-US" sz="1800" dirty="0">
                <a:latin typeface="Calibri"/>
                <a:cs typeface="Calibri"/>
              </a:rPr>
              <a:t>We use technology to manage in a coordinated way and to create the necessary effect</a:t>
            </a: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lang="en-US" sz="1800" spc="-10" dirty="0">
                <a:latin typeface="Calibri"/>
                <a:cs typeface="Calibri"/>
              </a:rPr>
              <a:t>We provide new properties through networking</a:t>
            </a:r>
            <a:endParaRPr lang="en-US" sz="1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1213485" algn="l"/>
              </a:tabLst>
            </a:pPr>
            <a:r>
              <a:rPr lang="en-US" sz="1800" spc="-50" dirty="0">
                <a:latin typeface="Calibri"/>
                <a:cs typeface="Calibri"/>
              </a:rPr>
              <a:t>-</a:t>
            </a: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spc="-10" dirty="0">
                <a:latin typeface="Calibri"/>
                <a:cs typeface="Calibri"/>
              </a:rPr>
              <a:t>aggregation</a:t>
            </a:r>
            <a:endParaRPr lang="en-US"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/>
                <a:cs typeface="Calibri"/>
              </a:rPr>
              <a:t>We reduce complexity and uncertainty</a:t>
            </a:r>
          </a:p>
          <a:p>
            <a:pPr marL="756285" lvl="1" indent="-287020">
              <a:lnSpc>
                <a:spcPct val="100000"/>
              </a:lnSpc>
              <a:buChar char="-"/>
              <a:tabLst>
                <a:tab pos="756285" algn="l"/>
                <a:tab pos="756920" algn="l"/>
              </a:tabLst>
            </a:pPr>
            <a:r>
              <a:rPr lang="en-US" sz="1800" spc="-10" dirty="0">
                <a:latin typeface="Calibri"/>
                <a:cs typeface="Calibri"/>
              </a:rPr>
              <a:t>We increase manageability, flexibility and predictability</a:t>
            </a:r>
            <a:endParaRPr lang="en-US"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/>
                <a:cs typeface="Calibri"/>
              </a:rPr>
              <a:t>Access to the electricity market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6FBEDC3-A2EE-48C0-9640-465291623260}"/>
              </a:ext>
            </a:extLst>
          </p:cNvPr>
          <p:cNvSpPr txBox="1"/>
          <p:nvPr/>
        </p:nvSpPr>
        <p:spPr>
          <a:xfrm>
            <a:off x="1269411" y="1371600"/>
            <a:ext cx="1004105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lvl="1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600" dirty="0">
                <a:latin typeface="Calibri"/>
                <a:cs typeface="Calibri"/>
              </a:rPr>
              <a:t>	4. </a:t>
            </a:r>
            <a:r>
              <a:rPr lang="en-US" sz="1600" b="1" i="1" dirty="0">
                <a:latin typeface="Calibri"/>
                <a:cs typeface="Calibri"/>
              </a:rPr>
              <a:t>aggregation</a:t>
            </a:r>
            <a:r>
              <a:rPr lang="en-US" sz="1600" i="1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is an activity performed by a natural or legal person which may combine power and/or electricity taken from the grid</a:t>
            </a:r>
            <a:r>
              <a:rPr lang="en-US" sz="1600" i="1" dirty="0">
                <a:latin typeface="Calibri"/>
                <a:cs typeface="Calibri"/>
              </a:rPr>
              <a:t> </a:t>
            </a:r>
            <a:r>
              <a:rPr lang="en-US" sz="1600" dirty="0">
                <a:latin typeface="Calibri"/>
                <a:cs typeface="Calibri"/>
              </a:rPr>
              <a:t>from multiple customers or energy storage operators or power and/or electricity delivered into the grid by multiple producers or active customers or energy storage operators for the purpose of participation in any electricity market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11E60B-4331-4361-8499-CA32809245B6}"/>
              </a:ext>
            </a:extLst>
          </p:cNvPr>
          <p:cNvCxnSpPr/>
          <p:nvPr/>
        </p:nvCxnSpPr>
        <p:spPr>
          <a:xfrm flipV="1">
            <a:off x="1371600" y="1424878"/>
            <a:ext cx="9829800" cy="86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4FBE6E-7DAF-4DB9-914A-B1F31635D36C}"/>
              </a:ext>
            </a:extLst>
          </p:cNvPr>
          <p:cNvCxnSpPr/>
          <p:nvPr/>
        </p:nvCxnSpPr>
        <p:spPr>
          <a:xfrm>
            <a:off x="1371600" y="1424878"/>
            <a:ext cx="9829800" cy="86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147" y="3736842"/>
            <a:ext cx="3459479" cy="2456815"/>
          </a:xfrm>
          <a:custGeom>
            <a:avLst/>
            <a:gdLst/>
            <a:ahLst/>
            <a:cxnLst/>
            <a:rect l="l" t="t" r="r" b="b"/>
            <a:pathLst>
              <a:path w="3459479" h="2456815">
                <a:moveTo>
                  <a:pt x="0" y="409460"/>
                </a:moveTo>
                <a:lnTo>
                  <a:pt x="2754" y="361709"/>
                </a:lnTo>
                <a:lnTo>
                  <a:pt x="10814" y="315575"/>
                </a:lnTo>
                <a:lnTo>
                  <a:pt x="23871" y="271367"/>
                </a:lnTo>
                <a:lnTo>
                  <a:pt x="41618" y="229391"/>
                </a:lnTo>
                <a:lnTo>
                  <a:pt x="63748" y="189954"/>
                </a:lnTo>
                <a:lnTo>
                  <a:pt x="89954" y="153365"/>
                </a:lnTo>
                <a:lnTo>
                  <a:pt x="119929" y="119929"/>
                </a:lnTo>
                <a:lnTo>
                  <a:pt x="153365" y="89954"/>
                </a:lnTo>
                <a:lnTo>
                  <a:pt x="189954" y="63748"/>
                </a:lnTo>
                <a:lnTo>
                  <a:pt x="229391" y="41618"/>
                </a:lnTo>
                <a:lnTo>
                  <a:pt x="271367" y="23871"/>
                </a:lnTo>
                <a:lnTo>
                  <a:pt x="315575" y="10814"/>
                </a:lnTo>
                <a:lnTo>
                  <a:pt x="361709" y="2754"/>
                </a:lnTo>
                <a:lnTo>
                  <a:pt x="409460" y="0"/>
                </a:lnTo>
                <a:lnTo>
                  <a:pt x="3050019" y="0"/>
                </a:lnTo>
                <a:lnTo>
                  <a:pt x="3097770" y="2754"/>
                </a:lnTo>
                <a:lnTo>
                  <a:pt x="3143904" y="10814"/>
                </a:lnTo>
                <a:lnTo>
                  <a:pt x="3188112" y="23871"/>
                </a:lnTo>
                <a:lnTo>
                  <a:pt x="3230088" y="41618"/>
                </a:lnTo>
                <a:lnTo>
                  <a:pt x="3269525" y="63748"/>
                </a:lnTo>
                <a:lnTo>
                  <a:pt x="3306114" y="89954"/>
                </a:lnTo>
                <a:lnTo>
                  <a:pt x="3339550" y="119929"/>
                </a:lnTo>
                <a:lnTo>
                  <a:pt x="3369525" y="153365"/>
                </a:lnTo>
                <a:lnTo>
                  <a:pt x="3395731" y="189954"/>
                </a:lnTo>
                <a:lnTo>
                  <a:pt x="3417861" y="229391"/>
                </a:lnTo>
                <a:lnTo>
                  <a:pt x="3435608" y="271367"/>
                </a:lnTo>
                <a:lnTo>
                  <a:pt x="3448665" y="315575"/>
                </a:lnTo>
                <a:lnTo>
                  <a:pt x="3456725" y="361709"/>
                </a:lnTo>
                <a:lnTo>
                  <a:pt x="3459479" y="409460"/>
                </a:lnTo>
                <a:lnTo>
                  <a:pt x="3459479" y="2047240"/>
                </a:lnTo>
                <a:lnTo>
                  <a:pt x="3456725" y="2094991"/>
                </a:lnTo>
                <a:lnTo>
                  <a:pt x="3448665" y="2141124"/>
                </a:lnTo>
                <a:lnTo>
                  <a:pt x="3435608" y="2185331"/>
                </a:lnTo>
                <a:lnTo>
                  <a:pt x="3417861" y="2227306"/>
                </a:lnTo>
                <a:lnTo>
                  <a:pt x="3395731" y="2266742"/>
                </a:lnTo>
                <a:lnTo>
                  <a:pt x="3369525" y="2303330"/>
                </a:lnTo>
                <a:lnTo>
                  <a:pt x="3339550" y="2336765"/>
                </a:lnTo>
                <a:lnTo>
                  <a:pt x="3306114" y="2366738"/>
                </a:lnTo>
                <a:lnTo>
                  <a:pt x="3269525" y="2392942"/>
                </a:lnTo>
                <a:lnTo>
                  <a:pt x="3230088" y="2415071"/>
                </a:lnTo>
                <a:lnTo>
                  <a:pt x="3188112" y="2432818"/>
                </a:lnTo>
                <a:lnTo>
                  <a:pt x="3143904" y="2445874"/>
                </a:lnTo>
                <a:lnTo>
                  <a:pt x="3097770" y="2453933"/>
                </a:lnTo>
                <a:lnTo>
                  <a:pt x="3050019" y="2456688"/>
                </a:lnTo>
                <a:lnTo>
                  <a:pt x="409460" y="2456688"/>
                </a:lnTo>
                <a:lnTo>
                  <a:pt x="361709" y="2453933"/>
                </a:lnTo>
                <a:lnTo>
                  <a:pt x="315575" y="2445874"/>
                </a:lnTo>
                <a:lnTo>
                  <a:pt x="271367" y="2432818"/>
                </a:lnTo>
                <a:lnTo>
                  <a:pt x="229391" y="2415071"/>
                </a:lnTo>
                <a:lnTo>
                  <a:pt x="189954" y="2392942"/>
                </a:lnTo>
                <a:lnTo>
                  <a:pt x="153365" y="2366738"/>
                </a:lnTo>
                <a:lnTo>
                  <a:pt x="119929" y="2336765"/>
                </a:lnTo>
                <a:lnTo>
                  <a:pt x="89954" y="2303330"/>
                </a:lnTo>
                <a:lnTo>
                  <a:pt x="63748" y="2266742"/>
                </a:lnTo>
                <a:lnTo>
                  <a:pt x="41618" y="2227306"/>
                </a:lnTo>
                <a:lnTo>
                  <a:pt x="23871" y="2185331"/>
                </a:lnTo>
                <a:lnTo>
                  <a:pt x="10814" y="2141124"/>
                </a:lnTo>
                <a:lnTo>
                  <a:pt x="2754" y="2094991"/>
                </a:lnTo>
                <a:lnTo>
                  <a:pt x="0" y="2047240"/>
                </a:lnTo>
                <a:lnTo>
                  <a:pt x="0" y="4094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4308" y="3691122"/>
            <a:ext cx="4947285" cy="2456815"/>
          </a:xfrm>
          <a:custGeom>
            <a:avLst/>
            <a:gdLst/>
            <a:ahLst/>
            <a:cxnLst/>
            <a:rect l="l" t="t" r="r" b="b"/>
            <a:pathLst>
              <a:path w="4947284" h="2456815">
                <a:moveTo>
                  <a:pt x="0" y="409460"/>
                </a:moveTo>
                <a:lnTo>
                  <a:pt x="2754" y="361709"/>
                </a:lnTo>
                <a:lnTo>
                  <a:pt x="10814" y="315575"/>
                </a:lnTo>
                <a:lnTo>
                  <a:pt x="23871" y="271367"/>
                </a:lnTo>
                <a:lnTo>
                  <a:pt x="41618" y="229391"/>
                </a:lnTo>
                <a:lnTo>
                  <a:pt x="63748" y="189954"/>
                </a:lnTo>
                <a:lnTo>
                  <a:pt x="89954" y="153365"/>
                </a:lnTo>
                <a:lnTo>
                  <a:pt x="119929" y="119929"/>
                </a:lnTo>
                <a:lnTo>
                  <a:pt x="153365" y="89954"/>
                </a:lnTo>
                <a:lnTo>
                  <a:pt x="189954" y="63748"/>
                </a:lnTo>
                <a:lnTo>
                  <a:pt x="229391" y="41618"/>
                </a:lnTo>
                <a:lnTo>
                  <a:pt x="271367" y="23871"/>
                </a:lnTo>
                <a:lnTo>
                  <a:pt x="315575" y="10814"/>
                </a:lnTo>
                <a:lnTo>
                  <a:pt x="361709" y="2754"/>
                </a:lnTo>
                <a:lnTo>
                  <a:pt x="409460" y="0"/>
                </a:lnTo>
                <a:lnTo>
                  <a:pt x="4537443" y="0"/>
                </a:lnTo>
                <a:lnTo>
                  <a:pt x="4585194" y="2754"/>
                </a:lnTo>
                <a:lnTo>
                  <a:pt x="4631328" y="10814"/>
                </a:lnTo>
                <a:lnTo>
                  <a:pt x="4675536" y="23871"/>
                </a:lnTo>
                <a:lnTo>
                  <a:pt x="4717512" y="41618"/>
                </a:lnTo>
                <a:lnTo>
                  <a:pt x="4756949" y="63748"/>
                </a:lnTo>
                <a:lnTo>
                  <a:pt x="4793538" y="89954"/>
                </a:lnTo>
                <a:lnTo>
                  <a:pt x="4826974" y="119929"/>
                </a:lnTo>
                <a:lnTo>
                  <a:pt x="4856949" y="153365"/>
                </a:lnTo>
                <a:lnTo>
                  <a:pt x="4883155" y="189954"/>
                </a:lnTo>
                <a:lnTo>
                  <a:pt x="4905285" y="229391"/>
                </a:lnTo>
                <a:lnTo>
                  <a:pt x="4923032" y="271367"/>
                </a:lnTo>
                <a:lnTo>
                  <a:pt x="4936089" y="315575"/>
                </a:lnTo>
                <a:lnTo>
                  <a:pt x="4944149" y="361709"/>
                </a:lnTo>
                <a:lnTo>
                  <a:pt x="4946904" y="409460"/>
                </a:lnTo>
                <a:lnTo>
                  <a:pt x="4946904" y="2047240"/>
                </a:lnTo>
                <a:lnTo>
                  <a:pt x="4944149" y="2094991"/>
                </a:lnTo>
                <a:lnTo>
                  <a:pt x="4936089" y="2141124"/>
                </a:lnTo>
                <a:lnTo>
                  <a:pt x="4923032" y="2185331"/>
                </a:lnTo>
                <a:lnTo>
                  <a:pt x="4905285" y="2227306"/>
                </a:lnTo>
                <a:lnTo>
                  <a:pt x="4883155" y="2266742"/>
                </a:lnTo>
                <a:lnTo>
                  <a:pt x="4856949" y="2303330"/>
                </a:lnTo>
                <a:lnTo>
                  <a:pt x="4826974" y="2336765"/>
                </a:lnTo>
                <a:lnTo>
                  <a:pt x="4793538" y="2366738"/>
                </a:lnTo>
                <a:lnTo>
                  <a:pt x="4756949" y="2392942"/>
                </a:lnTo>
                <a:lnTo>
                  <a:pt x="4717512" y="2415071"/>
                </a:lnTo>
                <a:lnTo>
                  <a:pt x="4675536" y="2432818"/>
                </a:lnTo>
                <a:lnTo>
                  <a:pt x="4631328" y="2445874"/>
                </a:lnTo>
                <a:lnTo>
                  <a:pt x="4585194" y="2453933"/>
                </a:lnTo>
                <a:lnTo>
                  <a:pt x="4537443" y="2456688"/>
                </a:lnTo>
                <a:lnTo>
                  <a:pt x="409460" y="2456688"/>
                </a:lnTo>
                <a:lnTo>
                  <a:pt x="361709" y="2453933"/>
                </a:lnTo>
                <a:lnTo>
                  <a:pt x="315575" y="2445874"/>
                </a:lnTo>
                <a:lnTo>
                  <a:pt x="271367" y="2432818"/>
                </a:lnTo>
                <a:lnTo>
                  <a:pt x="229391" y="2415071"/>
                </a:lnTo>
                <a:lnTo>
                  <a:pt x="189954" y="2392942"/>
                </a:lnTo>
                <a:lnTo>
                  <a:pt x="153365" y="2366738"/>
                </a:lnTo>
                <a:lnTo>
                  <a:pt x="119929" y="2336765"/>
                </a:lnTo>
                <a:lnTo>
                  <a:pt x="89954" y="2303330"/>
                </a:lnTo>
                <a:lnTo>
                  <a:pt x="63748" y="2266742"/>
                </a:lnTo>
                <a:lnTo>
                  <a:pt x="41618" y="2227306"/>
                </a:lnTo>
                <a:lnTo>
                  <a:pt x="23871" y="2185331"/>
                </a:lnTo>
                <a:lnTo>
                  <a:pt x="10814" y="2141124"/>
                </a:lnTo>
                <a:lnTo>
                  <a:pt x="2754" y="2094991"/>
                </a:lnTo>
                <a:lnTo>
                  <a:pt x="0" y="2047240"/>
                </a:lnTo>
                <a:lnTo>
                  <a:pt x="0" y="4094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15867" y="452622"/>
            <a:ext cx="4599940" cy="2316480"/>
          </a:xfrm>
          <a:custGeom>
            <a:avLst/>
            <a:gdLst/>
            <a:ahLst/>
            <a:cxnLst/>
            <a:rect l="l" t="t" r="r" b="b"/>
            <a:pathLst>
              <a:path w="4599940" h="2316480">
                <a:moveTo>
                  <a:pt x="0" y="386092"/>
                </a:moveTo>
                <a:lnTo>
                  <a:pt x="3008" y="337662"/>
                </a:lnTo>
                <a:lnTo>
                  <a:pt x="11791" y="291026"/>
                </a:lnTo>
                <a:lnTo>
                  <a:pt x="25988" y="246548"/>
                </a:lnTo>
                <a:lnTo>
                  <a:pt x="45236" y="204588"/>
                </a:lnTo>
                <a:lnTo>
                  <a:pt x="69174" y="165509"/>
                </a:lnTo>
                <a:lnTo>
                  <a:pt x="97441" y="129673"/>
                </a:lnTo>
                <a:lnTo>
                  <a:pt x="129673" y="97441"/>
                </a:lnTo>
                <a:lnTo>
                  <a:pt x="165509" y="69174"/>
                </a:lnTo>
                <a:lnTo>
                  <a:pt x="204588" y="45236"/>
                </a:lnTo>
                <a:lnTo>
                  <a:pt x="246548" y="25988"/>
                </a:lnTo>
                <a:lnTo>
                  <a:pt x="291026" y="11791"/>
                </a:lnTo>
                <a:lnTo>
                  <a:pt x="337662" y="3008"/>
                </a:lnTo>
                <a:lnTo>
                  <a:pt x="386092" y="0"/>
                </a:lnTo>
                <a:lnTo>
                  <a:pt x="4213339" y="0"/>
                </a:lnTo>
                <a:lnTo>
                  <a:pt x="4261769" y="3008"/>
                </a:lnTo>
                <a:lnTo>
                  <a:pt x="4308405" y="11791"/>
                </a:lnTo>
                <a:lnTo>
                  <a:pt x="4352883" y="25988"/>
                </a:lnTo>
                <a:lnTo>
                  <a:pt x="4394843" y="45236"/>
                </a:lnTo>
                <a:lnTo>
                  <a:pt x="4433922" y="69174"/>
                </a:lnTo>
                <a:lnTo>
                  <a:pt x="4469758" y="97441"/>
                </a:lnTo>
                <a:lnTo>
                  <a:pt x="4501990" y="129673"/>
                </a:lnTo>
                <a:lnTo>
                  <a:pt x="4530257" y="165509"/>
                </a:lnTo>
                <a:lnTo>
                  <a:pt x="4554195" y="204588"/>
                </a:lnTo>
                <a:lnTo>
                  <a:pt x="4573443" y="246548"/>
                </a:lnTo>
                <a:lnTo>
                  <a:pt x="4587640" y="291026"/>
                </a:lnTo>
                <a:lnTo>
                  <a:pt x="4596423" y="337662"/>
                </a:lnTo>
                <a:lnTo>
                  <a:pt x="4599432" y="386092"/>
                </a:lnTo>
                <a:lnTo>
                  <a:pt x="4599432" y="1930400"/>
                </a:lnTo>
                <a:lnTo>
                  <a:pt x="4596423" y="1978827"/>
                </a:lnTo>
                <a:lnTo>
                  <a:pt x="4587640" y="2025461"/>
                </a:lnTo>
                <a:lnTo>
                  <a:pt x="4573443" y="2069937"/>
                </a:lnTo>
                <a:lnTo>
                  <a:pt x="4554195" y="2111895"/>
                </a:lnTo>
                <a:lnTo>
                  <a:pt x="4530257" y="2150973"/>
                </a:lnTo>
                <a:lnTo>
                  <a:pt x="4501990" y="2186808"/>
                </a:lnTo>
                <a:lnTo>
                  <a:pt x="4469758" y="2219040"/>
                </a:lnTo>
                <a:lnTo>
                  <a:pt x="4433922" y="2247305"/>
                </a:lnTo>
                <a:lnTo>
                  <a:pt x="4394843" y="2271243"/>
                </a:lnTo>
                <a:lnTo>
                  <a:pt x="4352883" y="2290491"/>
                </a:lnTo>
                <a:lnTo>
                  <a:pt x="4308405" y="2304688"/>
                </a:lnTo>
                <a:lnTo>
                  <a:pt x="4261769" y="2313471"/>
                </a:lnTo>
                <a:lnTo>
                  <a:pt x="4213339" y="2316480"/>
                </a:lnTo>
                <a:lnTo>
                  <a:pt x="386092" y="2316480"/>
                </a:lnTo>
                <a:lnTo>
                  <a:pt x="337662" y="2313471"/>
                </a:lnTo>
                <a:lnTo>
                  <a:pt x="291026" y="2304688"/>
                </a:lnTo>
                <a:lnTo>
                  <a:pt x="246548" y="2290491"/>
                </a:lnTo>
                <a:lnTo>
                  <a:pt x="204588" y="2271243"/>
                </a:lnTo>
                <a:lnTo>
                  <a:pt x="165509" y="2247305"/>
                </a:lnTo>
                <a:lnTo>
                  <a:pt x="129673" y="2219040"/>
                </a:lnTo>
                <a:lnTo>
                  <a:pt x="97441" y="2186808"/>
                </a:lnTo>
                <a:lnTo>
                  <a:pt x="69174" y="2150973"/>
                </a:lnTo>
                <a:lnTo>
                  <a:pt x="45236" y="2111895"/>
                </a:lnTo>
                <a:lnTo>
                  <a:pt x="25988" y="2069937"/>
                </a:lnTo>
                <a:lnTo>
                  <a:pt x="11791" y="2025461"/>
                </a:lnTo>
                <a:lnTo>
                  <a:pt x="3008" y="1978827"/>
                </a:lnTo>
                <a:lnTo>
                  <a:pt x="0" y="1930400"/>
                </a:lnTo>
                <a:lnTo>
                  <a:pt x="0" y="38609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6692" y="917451"/>
            <a:ext cx="1209040" cy="1365885"/>
          </a:xfrm>
          <a:custGeom>
            <a:avLst/>
            <a:gdLst/>
            <a:ahLst/>
            <a:cxnLst/>
            <a:rect l="l" t="t" r="r" b="b"/>
            <a:pathLst>
              <a:path w="1209040" h="1365885">
                <a:moveTo>
                  <a:pt x="0" y="201422"/>
                </a:moveTo>
                <a:lnTo>
                  <a:pt x="5319" y="155238"/>
                </a:lnTo>
                <a:lnTo>
                  <a:pt x="20473" y="112843"/>
                </a:lnTo>
                <a:lnTo>
                  <a:pt x="44251" y="75444"/>
                </a:lnTo>
                <a:lnTo>
                  <a:pt x="75444" y="44251"/>
                </a:lnTo>
                <a:lnTo>
                  <a:pt x="112843" y="20473"/>
                </a:lnTo>
                <a:lnTo>
                  <a:pt x="155238" y="5319"/>
                </a:lnTo>
                <a:lnTo>
                  <a:pt x="201422" y="0"/>
                </a:lnTo>
                <a:lnTo>
                  <a:pt x="1007110" y="0"/>
                </a:lnTo>
                <a:lnTo>
                  <a:pt x="1053293" y="5319"/>
                </a:lnTo>
                <a:lnTo>
                  <a:pt x="1095688" y="20473"/>
                </a:lnTo>
                <a:lnTo>
                  <a:pt x="1133087" y="44251"/>
                </a:lnTo>
                <a:lnTo>
                  <a:pt x="1164280" y="75444"/>
                </a:lnTo>
                <a:lnTo>
                  <a:pt x="1188058" y="112843"/>
                </a:lnTo>
                <a:lnTo>
                  <a:pt x="1203212" y="155238"/>
                </a:lnTo>
                <a:lnTo>
                  <a:pt x="1208532" y="201422"/>
                </a:lnTo>
                <a:lnTo>
                  <a:pt x="1208532" y="1164069"/>
                </a:lnTo>
                <a:lnTo>
                  <a:pt x="1203212" y="1210257"/>
                </a:lnTo>
                <a:lnTo>
                  <a:pt x="1188058" y="1252656"/>
                </a:lnTo>
                <a:lnTo>
                  <a:pt x="1164280" y="1290057"/>
                </a:lnTo>
                <a:lnTo>
                  <a:pt x="1133087" y="1321251"/>
                </a:lnTo>
                <a:lnTo>
                  <a:pt x="1095688" y="1345030"/>
                </a:lnTo>
                <a:lnTo>
                  <a:pt x="1053293" y="1360184"/>
                </a:lnTo>
                <a:lnTo>
                  <a:pt x="1007110" y="1365504"/>
                </a:lnTo>
                <a:lnTo>
                  <a:pt x="201422" y="1365504"/>
                </a:lnTo>
                <a:lnTo>
                  <a:pt x="155238" y="1360184"/>
                </a:lnTo>
                <a:lnTo>
                  <a:pt x="112843" y="1345030"/>
                </a:lnTo>
                <a:lnTo>
                  <a:pt x="75444" y="1321251"/>
                </a:lnTo>
                <a:lnTo>
                  <a:pt x="44251" y="1290057"/>
                </a:lnTo>
                <a:lnTo>
                  <a:pt x="20473" y="1252656"/>
                </a:lnTo>
                <a:lnTo>
                  <a:pt x="5319" y="1210257"/>
                </a:lnTo>
                <a:lnTo>
                  <a:pt x="0" y="1164069"/>
                </a:lnTo>
                <a:lnTo>
                  <a:pt x="0" y="2014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5637" y="467349"/>
            <a:ext cx="1320165" cy="791210"/>
          </a:xfrm>
          <a:custGeom>
            <a:avLst/>
            <a:gdLst/>
            <a:ahLst/>
            <a:cxnLst/>
            <a:rect l="l" t="t" r="r" b="b"/>
            <a:pathLst>
              <a:path w="1320165" h="791210">
                <a:moveTo>
                  <a:pt x="321543" y="296171"/>
                </a:moveTo>
                <a:lnTo>
                  <a:pt x="270845" y="296171"/>
                </a:lnTo>
                <a:lnTo>
                  <a:pt x="270845" y="291750"/>
                </a:lnTo>
                <a:lnTo>
                  <a:pt x="275203" y="241722"/>
                </a:lnTo>
                <a:lnTo>
                  <a:pt x="287349" y="194226"/>
                </a:lnTo>
                <a:lnTo>
                  <a:pt x="306664" y="150070"/>
                </a:lnTo>
                <a:lnTo>
                  <a:pt x="332527" y="110061"/>
                </a:lnTo>
                <a:lnTo>
                  <a:pt x="364316" y="75007"/>
                </a:lnTo>
                <a:lnTo>
                  <a:pt x="401411" y="45716"/>
                </a:lnTo>
                <a:lnTo>
                  <a:pt x="443193" y="22994"/>
                </a:lnTo>
                <a:lnTo>
                  <a:pt x="489039" y="7650"/>
                </a:lnTo>
                <a:lnTo>
                  <a:pt x="539061" y="720"/>
                </a:lnTo>
                <a:lnTo>
                  <a:pt x="554835" y="0"/>
                </a:lnTo>
                <a:lnTo>
                  <a:pt x="606200" y="4765"/>
                </a:lnTo>
                <a:lnTo>
                  <a:pt x="655049" y="19000"/>
                </a:lnTo>
                <a:lnTo>
                  <a:pt x="700294" y="42018"/>
                </a:lnTo>
                <a:lnTo>
                  <a:pt x="714465" y="52891"/>
                </a:lnTo>
                <a:lnTo>
                  <a:pt x="554581" y="52891"/>
                </a:lnTo>
                <a:lnTo>
                  <a:pt x="540877" y="53585"/>
                </a:lnTo>
                <a:lnTo>
                  <a:pt x="500102" y="59191"/>
                </a:lnTo>
                <a:lnTo>
                  <a:pt x="456953" y="74387"/>
                </a:lnTo>
                <a:lnTo>
                  <a:pt x="418392" y="97504"/>
                </a:lnTo>
                <a:lnTo>
                  <a:pt x="385194" y="127518"/>
                </a:lnTo>
                <a:lnTo>
                  <a:pt x="358134" y="163400"/>
                </a:lnTo>
                <a:lnTo>
                  <a:pt x="337989" y="204123"/>
                </a:lnTo>
                <a:lnTo>
                  <a:pt x="325533" y="248661"/>
                </a:lnTo>
                <a:lnTo>
                  <a:pt x="321636" y="294875"/>
                </a:lnTo>
                <a:lnTo>
                  <a:pt x="321543" y="296171"/>
                </a:lnTo>
                <a:close/>
              </a:path>
              <a:path w="1320165" h="791210">
                <a:moveTo>
                  <a:pt x="778663" y="223240"/>
                </a:moveTo>
                <a:lnTo>
                  <a:pt x="778511" y="223240"/>
                </a:lnTo>
                <a:lnTo>
                  <a:pt x="760368" y="185491"/>
                </a:lnTo>
                <a:lnTo>
                  <a:pt x="732482" y="140327"/>
                </a:lnTo>
                <a:lnTo>
                  <a:pt x="696339" y="103440"/>
                </a:lnTo>
                <a:lnTo>
                  <a:pt x="653560" y="75875"/>
                </a:lnTo>
                <a:lnTo>
                  <a:pt x="605767" y="58676"/>
                </a:lnTo>
                <a:lnTo>
                  <a:pt x="554581" y="52891"/>
                </a:lnTo>
                <a:lnTo>
                  <a:pt x="714465" y="52891"/>
                </a:lnTo>
                <a:lnTo>
                  <a:pt x="740845" y="73132"/>
                </a:lnTo>
                <a:lnTo>
                  <a:pt x="775611" y="111655"/>
                </a:lnTo>
                <a:lnTo>
                  <a:pt x="803505" y="156901"/>
                </a:lnTo>
                <a:lnTo>
                  <a:pt x="950784" y="156901"/>
                </a:lnTo>
                <a:lnTo>
                  <a:pt x="1014772" y="188244"/>
                </a:lnTo>
                <a:lnTo>
                  <a:pt x="1025907" y="197986"/>
                </a:lnTo>
                <a:lnTo>
                  <a:pt x="878410" y="197986"/>
                </a:lnTo>
                <a:lnTo>
                  <a:pt x="863044" y="198480"/>
                </a:lnTo>
                <a:lnTo>
                  <a:pt x="847786" y="200232"/>
                </a:lnTo>
                <a:lnTo>
                  <a:pt x="832704" y="203231"/>
                </a:lnTo>
                <a:lnTo>
                  <a:pt x="817866" y="207463"/>
                </a:lnTo>
                <a:lnTo>
                  <a:pt x="778739" y="223161"/>
                </a:lnTo>
                <a:close/>
              </a:path>
              <a:path w="1320165" h="791210">
                <a:moveTo>
                  <a:pt x="950784" y="156901"/>
                </a:moveTo>
                <a:lnTo>
                  <a:pt x="803505" y="156901"/>
                </a:lnTo>
                <a:lnTo>
                  <a:pt x="821912" y="151715"/>
                </a:lnTo>
                <a:lnTo>
                  <a:pt x="840618" y="148036"/>
                </a:lnTo>
                <a:lnTo>
                  <a:pt x="859537" y="145870"/>
                </a:lnTo>
                <a:lnTo>
                  <a:pt x="878587" y="145226"/>
                </a:lnTo>
                <a:lnTo>
                  <a:pt x="914600" y="148180"/>
                </a:lnTo>
                <a:lnTo>
                  <a:pt x="949658" y="156451"/>
                </a:lnTo>
                <a:lnTo>
                  <a:pt x="950784" y="156901"/>
                </a:lnTo>
                <a:close/>
              </a:path>
              <a:path w="1320165" h="791210">
                <a:moveTo>
                  <a:pt x="1252814" y="738073"/>
                </a:moveTo>
                <a:lnTo>
                  <a:pt x="1123552" y="738073"/>
                </a:lnTo>
                <a:lnTo>
                  <a:pt x="1168147" y="730583"/>
                </a:lnTo>
                <a:lnTo>
                  <a:pt x="1207188" y="710099"/>
                </a:lnTo>
                <a:lnTo>
                  <a:pt x="1238459" y="678838"/>
                </a:lnTo>
                <a:lnTo>
                  <a:pt x="1259742" y="639015"/>
                </a:lnTo>
                <a:lnTo>
                  <a:pt x="1268821" y="592846"/>
                </a:lnTo>
                <a:lnTo>
                  <a:pt x="1268821" y="592581"/>
                </a:lnTo>
                <a:lnTo>
                  <a:pt x="1261532" y="545731"/>
                </a:lnTo>
                <a:lnTo>
                  <a:pt x="1241319" y="505060"/>
                </a:lnTo>
                <a:lnTo>
                  <a:pt x="1210526" y="473006"/>
                </a:lnTo>
                <a:lnTo>
                  <a:pt x="1171496" y="452005"/>
                </a:lnTo>
                <a:lnTo>
                  <a:pt x="1126572" y="444495"/>
                </a:lnTo>
                <a:lnTo>
                  <a:pt x="1066155" y="444495"/>
                </a:lnTo>
                <a:lnTo>
                  <a:pt x="1066054" y="444363"/>
                </a:lnTo>
                <a:lnTo>
                  <a:pt x="1066015" y="393616"/>
                </a:lnTo>
                <a:lnTo>
                  <a:pt x="1060445" y="347851"/>
                </a:lnTo>
                <a:lnTo>
                  <a:pt x="1044815" y="303696"/>
                </a:lnTo>
                <a:lnTo>
                  <a:pt x="1020201" y="264965"/>
                </a:lnTo>
                <a:lnTo>
                  <a:pt x="987342" y="232717"/>
                </a:lnTo>
                <a:lnTo>
                  <a:pt x="935293" y="207112"/>
                </a:lnTo>
                <a:lnTo>
                  <a:pt x="878410" y="197986"/>
                </a:lnTo>
                <a:lnTo>
                  <a:pt x="1025907" y="197986"/>
                </a:lnTo>
                <a:lnTo>
                  <a:pt x="1078764" y="258903"/>
                </a:lnTo>
                <a:lnTo>
                  <a:pt x="1099068" y="300136"/>
                </a:lnTo>
                <a:lnTo>
                  <a:pt x="1111960" y="344682"/>
                </a:lnTo>
                <a:lnTo>
                  <a:pt x="1116929" y="391498"/>
                </a:lnTo>
                <a:lnTo>
                  <a:pt x="1126724" y="391498"/>
                </a:lnTo>
                <a:lnTo>
                  <a:pt x="1170955" y="396843"/>
                </a:lnTo>
                <a:lnTo>
                  <a:pt x="1211551" y="412006"/>
                </a:lnTo>
                <a:lnTo>
                  <a:pt x="1247357" y="435779"/>
                </a:lnTo>
                <a:lnTo>
                  <a:pt x="1277217" y="466957"/>
                </a:lnTo>
                <a:lnTo>
                  <a:pt x="1299976" y="504331"/>
                </a:lnTo>
                <a:lnTo>
                  <a:pt x="1314479" y="546697"/>
                </a:lnTo>
                <a:lnTo>
                  <a:pt x="1319540" y="592581"/>
                </a:lnTo>
                <a:lnTo>
                  <a:pt x="1319570" y="594964"/>
                </a:lnTo>
                <a:lnTo>
                  <a:pt x="1312562" y="640089"/>
                </a:lnTo>
                <a:lnTo>
                  <a:pt x="1296782" y="681306"/>
                </a:lnTo>
                <a:lnTo>
                  <a:pt x="1273305" y="717535"/>
                </a:lnTo>
                <a:lnTo>
                  <a:pt x="1252814" y="738073"/>
                </a:lnTo>
                <a:close/>
              </a:path>
              <a:path w="1320165" h="791210">
                <a:moveTo>
                  <a:pt x="1123958" y="791017"/>
                </a:moveTo>
                <a:lnTo>
                  <a:pt x="225577" y="791017"/>
                </a:lnTo>
                <a:lnTo>
                  <a:pt x="223394" y="790805"/>
                </a:lnTo>
                <a:lnTo>
                  <a:pt x="173193" y="781474"/>
                </a:lnTo>
                <a:lnTo>
                  <a:pt x="126615" y="761915"/>
                </a:lnTo>
                <a:lnTo>
                  <a:pt x="84997" y="733054"/>
                </a:lnTo>
                <a:lnTo>
                  <a:pt x="49678" y="695819"/>
                </a:lnTo>
                <a:lnTo>
                  <a:pt x="21998" y="651138"/>
                </a:lnTo>
                <a:lnTo>
                  <a:pt x="4978" y="596718"/>
                </a:lnTo>
                <a:lnTo>
                  <a:pt x="0" y="543664"/>
                </a:lnTo>
                <a:lnTo>
                  <a:pt x="5632" y="490945"/>
                </a:lnTo>
                <a:lnTo>
                  <a:pt x="21689" y="440338"/>
                </a:lnTo>
                <a:lnTo>
                  <a:pt x="47981" y="393616"/>
                </a:lnTo>
                <a:lnTo>
                  <a:pt x="77445" y="359096"/>
                </a:lnTo>
                <a:lnTo>
                  <a:pt x="112050" y="331314"/>
                </a:lnTo>
                <a:lnTo>
                  <a:pt x="150857" y="310748"/>
                </a:lnTo>
                <a:lnTo>
                  <a:pt x="192806" y="297969"/>
                </a:lnTo>
                <a:lnTo>
                  <a:pt x="236868" y="293524"/>
                </a:lnTo>
                <a:lnTo>
                  <a:pt x="245396" y="293554"/>
                </a:lnTo>
                <a:lnTo>
                  <a:pt x="253913" y="294004"/>
                </a:lnTo>
                <a:lnTo>
                  <a:pt x="262403" y="294875"/>
                </a:lnTo>
                <a:lnTo>
                  <a:pt x="270845" y="296171"/>
                </a:lnTo>
                <a:lnTo>
                  <a:pt x="321543" y="296171"/>
                </a:lnTo>
                <a:lnTo>
                  <a:pt x="321543" y="346574"/>
                </a:lnTo>
                <a:lnTo>
                  <a:pt x="236919" y="346574"/>
                </a:lnTo>
                <a:lnTo>
                  <a:pt x="193891" y="352088"/>
                </a:lnTo>
                <a:lnTo>
                  <a:pt x="153783" y="367636"/>
                </a:lnTo>
                <a:lnTo>
                  <a:pt x="118170" y="392382"/>
                </a:lnTo>
                <a:lnTo>
                  <a:pt x="88631" y="425488"/>
                </a:lnTo>
                <a:lnTo>
                  <a:pt x="63939" y="472413"/>
                </a:lnTo>
                <a:lnTo>
                  <a:pt x="51984" y="523565"/>
                </a:lnTo>
                <a:lnTo>
                  <a:pt x="53055" y="576200"/>
                </a:lnTo>
                <a:lnTo>
                  <a:pt x="67443" y="627577"/>
                </a:lnTo>
                <a:lnTo>
                  <a:pt x="96101" y="670931"/>
                </a:lnTo>
                <a:lnTo>
                  <a:pt x="133766" y="704744"/>
                </a:lnTo>
                <a:lnTo>
                  <a:pt x="178367" y="727598"/>
                </a:lnTo>
                <a:lnTo>
                  <a:pt x="227835" y="738073"/>
                </a:lnTo>
                <a:lnTo>
                  <a:pt x="1252814" y="738073"/>
                </a:lnTo>
                <a:lnTo>
                  <a:pt x="1243208" y="747700"/>
                </a:lnTo>
                <a:lnTo>
                  <a:pt x="1207567" y="770721"/>
                </a:lnTo>
                <a:lnTo>
                  <a:pt x="1167458" y="785519"/>
                </a:lnTo>
                <a:lnTo>
                  <a:pt x="1123958" y="791017"/>
                </a:lnTo>
                <a:close/>
              </a:path>
              <a:path w="1320165" h="791210">
                <a:moveTo>
                  <a:pt x="321365" y="359175"/>
                </a:moveTo>
                <a:lnTo>
                  <a:pt x="267952" y="348825"/>
                </a:lnTo>
                <a:lnTo>
                  <a:pt x="236919" y="346574"/>
                </a:lnTo>
                <a:lnTo>
                  <a:pt x="321543" y="346574"/>
                </a:lnTo>
                <a:lnTo>
                  <a:pt x="321472" y="359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9879" y="1470145"/>
            <a:ext cx="1167765" cy="1085850"/>
          </a:xfrm>
          <a:custGeom>
            <a:avLst/>
            <a:gdLst/>
            <a:ahLst/>
            <a:cxnLst/>
            <a:rect l="l" t="t" r="r" b="b"/>
            <a:pathLst>
              <a:path w="1167764" h="1085850">
                <a:moveTo>
                  <a:pt x="1065725" y="873584"/>
                </a:moveTo>
                <a:lnTo>
                  <a:pt x="101497" y="873584"/>
                </a:lnTo>
                <a:lnTo>
                  <a:pt x="61991" y="865262"/>
                </a:lnTo>
                <a:lnTo>
                  <a:pt x="29729" y="842569"/>
                </a:lnTo>
                <a:lnTo>
                  <a:pt x="7976" y="808910"/>
                </a:lnTo>
                <a:lnTo>
                  <a:pt x="0" y="767695"/>
                </a:lnTo>
                <a:lnTo>
                  <a:pt x="0" y="105889"/>
                </a:lnTo>
                <a:lnTo>
                  <a:pt x="7976" y="64673"/>
                </a:lnTo>
                <a:lnTo>
                  <a:pt x="29729" y="31015"/>
                </a:lnTo>
                <a:lnTo>
                  <a:pt x="61991" y="8321"/>
                </a:lnTo>
                <a:lnTo>
                  <a:pt x="101497" y="0"/>
                </a:lnTo>
                <a:lnTo>
                  <a:pt x="1065725" y="0"/>
                </a:lnTo>
                <a:lnTo>
                  <a:pt x="1105231" y="8321"/>
                </a:lnTo>
                <a:lnTo>
                  <a:pt x="1137494" y="31015"/>
                </a:lnTo>
                <a:lnTo>
                  <a:pt x="1151666" y="52944"/>
                </a:lnTo>
                <a:lnTo>
                  <a:pt x="101497" y="52944"/>
                </a:lnTo>
                <a:lnTo>
                  <a:pt x="81739" y="57103"/>
                </a:lnTo>
                <a:lnTo>
                  <a:pt x="65608" y="68447"/>
                </a:lnTo>
                <a:lnTo>
                  <a:pt x="54735" y="85275"/>
                </a:lnTo>
                <a:lnTo>
                  <a:pt x="50748" y="105889"/>
                </a:lnTo>
                <a:lnTo>
                  <a:pt x="50748" y="767695"/>
                </a:lnTo>
                <a:lnTo>
                  <a:pt x="54735" y="788308"/>
                </a:lnTo>
                <a:lnTo>
                  <a:pt x="65608" y="805137"/>
                </a:lnTo>
                <a:lnTo>
                  <a:pt x="81739" y="816481"/>
                </a:lnTo>
                <a:lnTo>
                  <a:pt x="101497" y="820640"/>
                </a:lnTo>
                <a:lnTo>
                  <a:pt x="1151666" y="820640"/>
                </a:lnTo>
                <a:lnTo>
                  <a:pt x="1137494" y="842569"/>
                </a:lnTo>
                <a:lnTo>
                  <a:pt x="1105231" y="865262"/>
                </a:lnTo>
                <a:lnTo>
                  <a:pt x="1065725" y="873584"/>
                </a:lnTo>
                <a:close/>
              </a:path>
              <a:path w="1167764" h="1085850">
                <a:moveTo>
                  <a:pt x="1151666" y="820640"/>
                </a:moveTo>
                <a:lnTo>
                  <a:pt x="1065725" y="820640"/>
                </a:lnTo>
                <a:lnTo>
                  <a:pt x="1085484" y="816481"/>
                </a:lnTo>
                <a:lnTo>
                  <a:pt x="1101614" y="805137"/>
                </a:lnTo>
                <a:lnTo>
                  <a:pt x="1112488" y="788308"/>
                </a:lnTo>
                <a:lnTo>
                  <a:pt x="1116474" y="767695"/>
                </a:lnTo>
                <a:lnTo>
                  <a:pt x="1116474" y="105889"/>
                </a:lnTo>
                <a:lnTo>
                  <a:pt x="1112488" y="85275"/>
                </a:lnTo>
                <a:lnTo>
                  <a:pt x="1101614" y="68447"/>
                </a:lnTo>
                <a:lnTo>
                  <a:pt x="1085484" y="57103"/>
                </a:lnTo>
                <a:lnTo>
                  <a:pt x="1065725" y="52944"/>
                </a:lnTo>
                <a:lnTo>
                  <a:pt x="1151666" y="52944"/>
                </a:lnTo>
                <a:lnTo>
                  <a:pt x="1159246" y="64673"/>
                </a:lnTo>
                <a:lnTo>
                  <a:pt x="1167223" y="105889"/>
                </a:lnTo>
                <a:lnTo>
                  <a:pt x="1167223" y="767695"/>
                </a:lnTo>
                <a:lnTo>
                  <a:pt x="1159246" y="808910"/>
                </a:lnTo>
                <a:lnTo>
                  <a:pt x="1151666" y="820640"/>
                </a:lnTo>
                <a:close/>
              </a:path>
              <a:path w="1167764" h="1085850">
                <a:moveTo>
                  <a:pt x="532862" y="1032418"/>
                </a:moveTo>
                <a:lnTo>
                  <a:pt x="482114" y="1032418"/>
                </a:lnTo>
                <a:lnTo>
                  <a:pt x="482114" y="873584"/>
                </a:lnTo>
                <a:lnTo>
                  <a:pt x="532862" y="873584"/>
                </a:lnTo>
                <a:lnTo>
                  <a:pt x="532862" y="1032418"/>
                </a:lnTo>
                <a:close/>
              </a:path>
              <a:path w="1167764" h="1085850">
                <a:moveTo>
                  <a:pt x="685109" y="1032418"/>
                </a:moveTo>
                <a:lnTo>
                  <a:pt x="634360" y="1032418"/>
                </a:lnTo>
                <a:lnTo>
                  <a:pt x="634360" y="873584"/>
                </a:lnTo>
                <a:lnTo>
                  <a:pt x="685109" y="873584"/>
                </a:lnTo>
                <a:lnTo>
                  <a:pt x="685109" y="1032418"/>
                </a:lnTo>
                <a:close/>
              </a:path>
              <a:path w="1167764" h="1085850">
                <a:moveTo>
                  <a:pt x="837356" y="1085362"/>
                </a:moveTo>
                <a:lnTo>
                  <a:pt x="329867" y="1085362"/>
                </a:lnTo>
                <a:lnTo>
                  <a:pt x="329867" y="1032418"/>
                </a:lnTo>
                <a:lnTo>
                  <a:pt x="837356" y="1032418"/>
                </a:lnTo>
                <a:lnTo>
                  <a:pt x="837356" y="1085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2946" y="763150"/>
            <a:ext cx="416559" cy="612140"/>
          </a:xfrm>
          <a:custGeom>
            <a:avLst/>
            <a:gdLst/>
            <a:ahLst/>
            <a:cxnLst/>
            <a:rect l="l" t="t" r="r" b="b"/>
            <a:pathLst>
              <a:path w="416560" h="612140">
                <a:moveTo>
                  <a:pt x="28651" y="611906"/>
                </a:moveTo>
                <a:lnTo>
                  <a:pt x="11485" y="561552"/>
                </a:lnTo>
                <a:lnTo>
                  <a:pt x="1932" y="509035"/>
                </a:lnTo>
                <a:lnTo>
                  <a:pt x="0" y="461981"/>
                </a:lnTo>
                <a:lnTo>
                  <a:pt x="4031" y="416173"/>
                </a:lnTo>
                <a:lnTo>
                  <a:pt x="13675" y="372065"/>
                </a:lnTo>
                <a:lnTo>
                  <a:pt x="28584" y="330114"/>
                </a:lnTo>
                <a:lnTo>
                  <a:pt x="48408" y="290774"/>
                </a:lnTo>
                <a:lnTo>
                  <a:pt x="72796" y="254501"/>
                </a:lnTo>
                <a:lnTo>
                  <a:pt x="101400" y="221750"/>
                </a:lnTo>
                <a:lnTo>
                  <a:pt x="133869" y="192977"/>
                </a:lnTo>
                <a:lnTo>
                  <a:pt x="169855" y="168638"/>
                </a:lnTo>
                <a:lnTo>
                  <a:pt x="209007" y="149188"/>
                </a:lnTo>
                <a:lnTo>
                  <a:pt x="250976" y="135082"/>
                </a:lnTo>
                <a:lnTo>
                  <a:pt x="295565" y="126749"/>
                </a:lnTo>
                <a:lnTo>
                  <a:pt x="295565" y="126325"/>
                </a:lnTo>
                <a:lnTo>
                  <a:pt x="210357" y="37431"/>
                </a:lnTo>
                <a:lnTo>
                  <a:pt x="246237" y="0"/>
                </a:lnTo>
                <a:lnTo>
                  <a:pt x="416423" y="177549"/>
                </a:lnTo>
                <a:lnTo>
                  <a:pt x="246237" y="355098"/>
                </a:lnTo>
                <a:lnTo>
                  <a:pt x="210357" y="317667"/>
                </a:lnTo>
                <a:lnTo>
                  <a:pt x="344385" y="177549"/>
                </a:lnTo>
                <a:lnTo>
                  <a:pt x="289908" y="181922"/>
                </a:lnTo>
                <a:lnTo>
                  <a:pt x="245635" y="193736"/>
                </a:lnTo>
                <a:lnTo>
                  <a:pt x="204417" y="212365"/>
                </a:lnTo>
                <a:lnTo>
                  <a:pt x="166842" y="237184"/>
                </a:lnTo>
                <a:lnTo>
                  <a:pt x="133498" y="267568"/>
                </a:lnTo>
                <a:lnTo>
                  <a:pt x="104975" y="302892"/>
                </a:lnTo>
                <a:lnTo>
                  <a:pt x="81860" y="342530"/>
                </a:lnTo>
                <a:lnTo>
                  <a:pt x="64742" y="385857"/>
                </a:lnTo>
                <a:lnTo>
                  <a:pt x="54211" y="432249"/>
                </a:lnTo>
                <a:lnTo>
                  <a:pt x="50854" y="481080"/>
                </a:lnTo>
                <a:lnTo>
                  <a:pt x="53026" y="509210"/>
                </a:lnTo>
                <a:lnTo>
                  <a:pt x="57800" y="536923"/>
                </a:lnTo>
                <a:lnTo>
                  <a:pt x="65134" y="564021"/>
                </a:lnTo>
                <a:lnTo>
                  <a:pt x="74985" y="590305"/>
                </a:lnTo>
                <a:lnTo>
                  <a:pt x="28651" y="611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3469" y="1379927"/>
            <a:ext cx="416559" cy="612140"/>
          </a:xfrm>
          <a:custGeom>
            <a:avLst/>
            <a:gdLst/>
            <a:ahLst/>
            <a:cxnLst/>
            <a:rect l="l" t="t" r="r" b="b"/>
            <a:pathLst>
              <a:path w="416559" h="612139">
                <a:moveTo>
                  <a:pt x="170186" y="611906"/>
                </a:moveTo>
                <a:lnTo>
                  <a:pt x="0" y="434356"/>
                </a:lnTo>
                <a:lnTo>
                  <a:pt x="170186" y="256807"/>
                </a:lnTo>
                <a:lnTo>
                  <a:pt x="206065" y="294239"/>
                </a:lnTo>
                <a:lnTo>
                  <a:pt x="72038" y="434356"/>
                </a:lnTo>
                <a:lnTo>
                  <a:pt x="126515" y="429983"/>
                </a:lnTo>
                <a:lnTo>
                  <a:pt x="170787" y="418169"/>
                </a:lnTo>
                <a:lnTo>
                  <a:pt x="212006" y="399540"/>
                </a:lnTo>
                <a:lnTo>
                  <a:pt x="249581" y="374721"/>
                </a:lnTo>
                <a:lnTo>
                  <a:pt x="282924" y="344337"/>
                </a:lnTo>
                <a:lnTo>
                  <a:pt x="311448" y="309014"/>
                </a:lnTo>
                <a:lnTo>
                  <a:pt x="334563" y="269376"/>
                </a:lnTo>
                <a:lnTo>
                  <a:pt x="351680" y="226048"/>
                </a:lnTo>
                <a:lnTo>
                  <a:pt x="362212" y="179656"/>
                </a:lnTo>
                <a:lnTo>
                  <a:pt x="365569" y="130825"/>
                </a:lnTo>
                <a:lnTo>
                  <a:pt x="363397" y="102695"/>
                </a:lnTo>
                <a:lnTo>
                  <a:pt x="358623" y="74982"/>
                </a:lnTo>
                <a:lnTo>
                  <a:pt x="351289" y="47885"/>
                </a:lnTo>
                <a:lnTo>
                  <a:pt x="341438" y="21601"/>
                </a:lnTo>
                <a:lnTo>
                  <a:pt x="387772" y="0"/>
                </a:lnTo>
                <a:lnTo>
                  <a:pt x="404937" y="50353"/>
                </a:lnTo>
                <a:lnTo>
                  <a:pt x="414491" y="102871"/>
                </a:lnTo>
                <a:lnTo>
                  <a:pt x="416423" y="149924"/>
                </a:lnTo>
                <a:lnTo>
                  <a:pt x="412392" y="195733"/>
                </a:lnTo>
                <a:lnTo>
                  <a:pt x="402747" y="239840"/>
                </a:lnTo>
                <a:lnTo>
                  <a:pt x="387838" y="281792"/>
                </a:lnTo>
                <a:lnTo>
                  <a:pt x="368015" y="321132"/>
                </a:lnTo>
                <a:lnTo>
                  <a:pt x="343626" y="357405"/>
                </a:lnTo>
                <a:lnTo>
                  <a:pt x="315023" y="390155"/>
                </a:lnTo>
                <a:lnTo>
                  <a:pt x="282553" y="418928"/>
                </a:lnTo>
                <a:lnTo>
                  <a:pt x="246568" y="443267"/>
                </a:lnTo>
                <a:lnTo>
                  <a:pt x="207415" y="462718"/>
                </a:lnTo>
                <a:lnTo>
                  <a:pt x="165446" y="476824"/>
                </a:lnTo>
                <a:lnTo>
                  <a:pt x="120858" y="485157"/>
                </a:lnTo>
                <a:lnTo>
                  <a:pt x="120858" y="485580"/>
                </a:lnTo>
                <a:lnTo>
                  <a:pt x="206065" y="574474"/>
                </a:lnTo>
                <a:lnTo>
                  <a:pt x="170186" y="611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1671" y="4238244"/>
            <a:ext cx="1221956" cy="128473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952996" y="3874508"/>
            <a:ext cx="3268345" cy="1760220"/>
            <a:chOff x="7952996" y="3874508"/>
            <a:chExt cx="3268345" cy="17602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6820" y="4184903"/>
              <a:ext cx="1231391" cy="12847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9705" y="4246059"/>
              <a:ext cx="118209" cy="113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54019" y="3874515"/>
              <a:ext cx="485140" cy="539750"/>
            </a:xfrm>
            <a:custGeom>
              <a:avLst/>
              <a:gdLst/>
              <a:ahLst/>
              <a:cxnLst/>
              <a:rect l="l" t="t" r="r" b="b"/>
              <a:pathLst>
                <a:path w="485140" h="539750">
                  <a:moveTo>
                    <a:pt x="459295" y="16192"/>
                  </a:moveTo>
                  <a:lnTo>
                    <a:pt x="457568" y="0"/>
                  </a:lnTo>
                  <a:lnTo>
                    <a:pt x="409054" y="7454"/>
                  </a:lnTo>
                  <a:lnTo>
                    <a:pt x="362292" y="19075"/>
                  </a:lnTo>
                  <a:lnTo>
                    <a:pt x="317500" y="34632"/>
                  </a:lnTo>
                  <a:lnTo>
                    <a:pt x="274853" y="53898"/>
                  </a:lnTo>
                  <a:lnTo>
                    <a:pt x="234543" y="76657"/>
                  </a:lnTo>
                  <a:lnTo>
                    <a:pt x="196773" y="102679"/>
                  </a:lnTo>
                  <a:lnTo>
                    <a:pt x="161721" y="131737"/>
                  </a:lnTo>
                  <a:lnTo>
                    <a:pt x="129578" y="163601"/>
                  </a:lnTo>
                  <a:lnTo>
                    <a:pt x="100533" y="198056"/>
                  </a:lnTo>
                  <a:lnTo>
                    <a:pt x="74777" y="234861"/>
                  </a:lnTo>
                  <a:lnTo>
                    <a:pt x="52501" y="273812"/>
                  </a:lnTo>
                  <a:lnTo>
                    <a:pt x="33896" y="314667"/>
                  </a:lnTo>
                  <a:lnTo>
                    <a:pt x="19164" y="357200"/>
                  </a:lnTo>
                  <a:lnTo>
                    <a:pt x="8470" y="401193"/>
                  </a:lnTo>
                  <a:lnTo>
                    <a:pt x="2019" y="446430"/>
                  </a:lnTo>
                  <a:lnTo>
                    <a:pt x="0" y="492658"/>
                  </a:lnTo>
                  <a:lnTo>
                    <a:pt x="2603" y="539686"/>
                  </a:lnTo>
                  <a:lnTo>
                    <a:pt x="19494" y="537883"/>
                  </a:lnTo>
                  <a:lnTo>
                    <a:pt x="16967" y="489623"/>
                  </a:lnTo>
                  <a:lnTo>
                    <a:pt x="19481" y="442214"/>
                  </a:lnTo>
                  <a:lnTo>
                    <a:pt x="26797" y="395947"/>
                  </a:lnTo>
                  <a:lnTo>
                    <a:pt x="38696" y="351066"/>
                  </a:lnTo>
                  <a:lnTo>
                    <a:pt x="54978" y="307848"/>
                  </a:lnTo>
                  <a:lnTo>
                    <a:pt x="75399" y="266534"/>
                  </a:lnTo>
                  <a:lnTo>
                    <a:pt x="99745" y="227393"/>
                  </a:lnTo>
                  <a:lnTo>
                    <a:pt x="127812" y="190690"/>
                  </a:lnTo>
                  <a:lnTo>
                    <a:pt x="159359" y="156692"/>
                  </a:lnTo>
                  <a:lnTo>
                    <a:pt x="194170" y="125653"/>
                  </a:lnTo>
                  <a:lnTo>
                    <a:pt x="232029" y="97828"/>
                  </a:lnTo>
                  <a:lnTo>
                    <a:pt x="272707" y="73494"/>
                  </a:lnTo>
                  <a:lnTo>
                    <a:pt x="316001" y="52895"/>
                  </a:lnTo>
                  <a:lnTo>
                    <a:pt x="361670" y="36309"/>
                  </a:lnTo>
                  <a:lnTo>
                    <a:pt x="409511" y="23990"/>
                  </a:lnTo>
                  <a:lnTo>
                    <a:pt x="459295" y="16192"/>
                  </a:lnTo>
                  <a:close/>
                </a:path>
                <a:path w="485140" h="539750">
                  <a:moveTo>
                    <a:pt x="472211" y="137655"/>
                  </a:moveTo>
                  <a:lnTo>
                    <a:pt x="470484" y="121450"/>
                  </a:lnTo>
                  <a:lnTo>
                    <a:pt x="423151" y="129400"/>
                  </a:lnTo>
                  <a:lnTo>
                    <a:pt x="378167" y="142608"/>
                  </a:lnTo>
                  <a:lnTo>
                    <a:pt x="335851" y="160680"/>
                  </a:lnTo>
                  <a:lnTo>
                    <a:pt x="296506" y="183248"/>
                  </a:lnTo>
                  <a:lnTo>
                    <a:pt x="260464" y="209931"/>
                  </a:lnTo>
                  <a:lnTo>
                    <a:pt x="228053" y="240347"/>
                  </a:lnTo>
                  <a:lnTo>
                    <a:pt x="199567" y="274129"/>
                  </a:lnTo>
                  <a:lnTo>
                    <a:pt x="175348" y="310896"/>
                  </a:lnTo>
                  <a:lnTo>
                    <a:pt x="155702" y="350266"/>
                  </a:lnTo>
                  <a:lnTo>
                    <a:pt x="140944" y="391858"/>
                  </a:lnTo>
                  <a:lnTo>
                    <a:pt x="131419" y="435305"/>
                  </a:lnTo>
                  <a:lnTo>
                    <a:pt x="127406" y="480212"/>
                  </a:lnTo>
                  <a:lnTo>
                    <a:pt x="129260" y="526211"/>
                  </a:lnTo>
                  <a:lnTo>
                    <a:pt x="146138" y="524421"/>
                  </a:lnTo>
                  <a:lnTo>
                    <a:pt x="144487" y="476846"/>
                  </a:lnTo>
                  <a:lnTo>
                    <a:pt x="149364" y="430517"/>
                  </a:lnTo>
                  <a:lnTo>
                    <a:pt x="160388" y="385914"/>
                  </a:lnTo>
                  <a:lnTo>
                    <a:pt x="177165" y="343496"/>
                  </a:lnTo>
                  <a:lnTo>
                    <a:pt x="199313" y="303707"/>
                  </a:lnTo>
                  <a:lnTo>
                    <a:pt x="226453" y="267017"/>
                  </a:lnTo>
                  <a:lnTo>
                    <a:pt x="258178" y="233895"/>
                  </a:lnTo>
                  <a:lnTo>
                    <a:pt x="294119" y="204774"/>
                  </a:lnTo>
                  <a:lnTo>
                    <a:pt x="333870" y="180136"/>
                  </a:lnTo>
                  <a:lnTo>
                    <a:pt x="377063" y="160426"/>
                  </a:lnTo>
                  <a:lnTo>
                    <a:pt x="423303" y="146113"/>
                  </a:lnTo>
                  <a:lnTo>
                    <a:pt x="472211" y="137655"/>
                  </a:lnTo>
                  <a:close/>
                </a:path>
                <a:path w="485140" h="539750">
                  <a:moveTo>
                    <a:pt x="485114" y="259105"/>
                  </a:moveTo>
                  <a:lnTo>
                    <a:pt x="483400" y="242912"/>
                  </a:lnTo>
                  <a:lnTo>
                    <a:pt x="438302" y="251701"/>
                  </a:lnTo>
                  <a:lnTo>
                    <a:pt x="396671" y="267563"/>
                  </a:lnTo>
                  <a:lnTo>
                    <a:pt x="359143" y="289737"/>
                  </a:lnTo>
                  <a:lnTo>
                    <a:pt x="326351" y="317461"/>
                  </a:lnTo>
                  <a:lnTo>
                    <a:pt x="298945" y="349986"/>
                  </a:lnTo>
                  <a:lnTo>
                    <a:pt x="277558" y="386524"/>
                  </a:lnTo>
                  <a:lnTo>
                    <a:pt x="262826" y="426339"/>
                  </a:lnTo>
                  <a:lnTo>
                    <a:pt x="255397" y="468668"/>
                  </a:lnTo>
                  <a:lnTo>
                    <a:pt x="255917" y="512749"/>
                  </a:lnTo>
                  <a:lnTo>
                    <a:pt x="272796" y="510959"/>
                  </a:lnTo>
                  <a:lnTo>
                    <a:pt x="272796" y="464769"/>
                  </a:lnTo>
                  <a:lnTo>
                    <a:pt x="282079" y="420776"/>
                  </a:lnTo>
                  <a:lnTo>
                    <a:pt x="299796" y="379958"/>
                  </a:lnTo>
                  <a:lnTo>
                    <a:pt x="325094" y="343344"/>
                  </a:lnTo>
                  <a:lnTo>
                    <a:pt x="357124" y="311950"/>
                  </a:lnTo>
                  <a:lnTo>
                    <a:pt x="395046" y="286766"/>
                  </a:lnTo>
                  <a:lnTo>
                    <a:pt x="437984" y="268820"/>
                  </a:lnTo>
                  <a:lnTo>
                    <a:pt x="485114" y="259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48244" y="5071109"/>
              <a:ext cx="817244" cy="0"/>
            </a:xfrm>
            <a:custGeom>
              <a:avLst/>
              <a:gdLst/>
              <a:ahLst/>
              <a:cxnLst/>
              <a:rect l="l" t="t" r="r" b="b"/>
              <a:pathLst>
                <a:path w="817245">
                  <a:moveTo>
                    <a:pt x="0" y="0"/>
                  </a:moveTo>
                  <a:lnTo>
                    <a:pt x="81663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52994" y="5013959"/>
              <a:ext cx="1007744" cy="114300"/>
            </a:xfrm>
            <a:custGeom>
              <a:avLst/>
              <a:gdLst/>
              <a:ahLst/>
              <a:cxnLst/>
              <a:rect l="l" t="t" r="r" b="b"/>
              <a:pathLst>
                <a:path w="100774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1007745" h="114300">
                  <a:moveTo>
                    <a:pt x="1007135" y="57150"/>
                  </a:moveTo>
                  <a:lnTo>
                    <a:pt x="892835" y="0"/>
                  </a:lnTo>
                  <a:lnTo>
                    <a:pt x="892835" y="114300"/>
                  </a:lnTo>
                  <a:lnTo>
                    <a:pt x="1007135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89820" y="4349495"/>
              <a:ext cx="1231391" cy="128473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964442" y="860802"/>
            <a:ext cx="847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KOER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cloud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6753" y="1602345"/>
            <a:ext cx="913765" cy="609600"/>
          </a:xfrm>
          <a:prstGeom prst="rect">
            <a:avLst/>
          </a:prstGeom>
          <a:ln w="50748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WEB</a:t>
            </a:r>
            <a:r>
              <a:rPr sz="1400" spc="-25" dirty="0">
                <a:latin typeface="Calibri"/>
                <a:cs typeface="Calibri"/>
              </a:rPr>
              <a:t> app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9818" y="5415098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KOER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box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358380" y="1592574"/>
            <a:ext cx="696595" cy="114300"/>
            <a:chOff x="8358380" y="1592574"/>
            <a:chExt cx="696595" cy="114300"/>
          </a:xfrm>
        </p:grpSpPr>
        <p:sp>
          <p:nvSpPr>
            <p:cNvPr id="22" name="object 22"/>
            <p:cNvSpPr/>
            <p:nvPr/>
          </p:nvSpPr>
          <p:spPr>
            <a:xfrm>
              <a:off x="8453627" y="1649729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>
                  <a:moveTo>
                    <a:pt x="0" y="0"/>
                  </a:moveTo>
                  <a:lnTo>
                    <a:pt x="50601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58378" y="1592579"/>
              <a:ext cx="696595" cy="114300"/>
            </a:xfrm>
            <a:custGeom>
              <a:avLst/>
              <a:gdLst/>
              <a:ahLst/>
              <a:cxnLst/>
              <a:rect l="l" t="t" r="r" b="b"/>
              <a:pathLst>
                <a:path w="69659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696595" h="114300">
                  <a:moveTo>
                    <a:pt x="696518" y="57150"/>
                  </a:moveTo>
                  <a:lnTo>
                    <a:pt x="582218" y="0"/>
                  </a:lnTo>
                  <a:lnTo>
                    <a:pt x="582218" y="114300"/>
                  </a:lnTo>
                  <a:lnTo>
                    <a:pt x="696518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9644114" y="1277579"/>
            <a:ext cx="537845" cy="780415"/>
          </a:xfrm>
          <a:custGeom>
            <a:avLst/>
            <a:gdLst/>
            <a:ahLst/>
            <a:cxnLst/>
            <a:rect l="l" t="t" r="r" b="b"/>
            <a:pathLst>
              <a:path w="537845" h="780414">
                <a:moveTo>
                  <a:pt x="25288" y="288384"/>
                </a:moveTo>
                <a:lnTo>
                  <a:pt x="7289" y="288384"/>
                </a:lnTo>
                <a:lnTo>
                  <a:pt x="0" y="280786"/>
                </a:lnTo>
                <a:lnTo>
                  <a:pt x="0" y="222303"/>
                </a:lnTo>
                <a:lnTo>
                  <a:pt x="3730" y="216259"/>
                </a:lnTo>
                <a:lnTo>
                  <a:pt x="189949" y="128038"/>
                </a:lnTo>
                <a:lnTo>
                  <a:pt x="191252" y="127639"/>
                </a:lnTo>
                <a:lnTo>
                  <a:pt x="192580" y="127409"/>
                </a:lnTo>
                <a:lnTo>
                  <a:pt x="195870" y="96907"/>
                </a:lnTo>
                <a:lnTo>
                  <a:pt x="256504" y="5358"/>
                </a:lnTo>
                <a:lnTo>
                  <a:pt x="271600" y="0"/>
                </a:lnTo>
                <a:lnTo>
                  <a:pt x="277427" y="2338"/>
                </a:lnTo>
                <a:lnTo>
                  <a:pt x="282110" y="6988"/>
                </a:lnTo>
                <a:lnTo>
                  <a:pt x="308531" y="46336"/>
                </a:lnTo>
                <a:lnTo>
                  <a:pt x="268761" y="46336"/>
                </a:lnTo>
                <a:lnTo>
                  <a:pt x="227510" y="107808"/>
                </a:lnTo>
                <a:lnTo>
                  <a:pt x="225425" y="127087"/>
                </a:lnTo>
                <a:lnTo>
                  <a:pt x="344908" y="127087"/>
                </a:lnTo>
                <a:lnTo>
                  <a:pt x="344943" y="127409"/>
                </a:lnTo>
                <a:lnTo>
                  <a:pt x="346271" y="127639"/>
                </a:lnTo>
                <a:lnTo>
                  <a:pt x="347574" y="128038"/>
                </a:lnTo>
                <a:lnTo>
                  <a:pt x="417245" y="161044"/>
                </a:lnTo>
                <a:lnTo>
                  <a:pt x="221769" y="161044"/>
                </a:lnTo>
                <a:lnTo>
                  <a:pt x="221226" y="166053"/>
                </a:lnTo>
                <a:lnTo>
                  <a:pt x="188434" y="166053"/>
                </a:lnTo>
                <a:lnTo>
                  <a:pt x="91517" y="211980"/>
                </a:lnTo>
                <a:lnTo>
                  <a:pt x="524762" y="211980"/>
                </a:lnTo>
                <a:lnTo>
                  <a:pt x="533793" y="216259"/>
                </a:lnTo>
                <a:lnTo>
                  <a:pt x="537523" y="222303"/>
                </a:lnTo>
                <a:lnTo>
                  <a:pt x="537523" y="245937"/>
                </a:lnTo>
                <a:lnTo>
                  <a:pt x="32577" y="245937"/>
                </a:lnTo>
                <a:lnTo>
                  <a:pt x="32577" y="280786"/>
                </a:lnTo>
                <a:lnTo>
                  <a:pt x="25288" y="288384"/>
                </a:lnTo>
                <a:close/>
              </a:path>
              <a:path w="537845" h="780414">
                <a:moveTo>
                  <a:pt x="344908" y="127087"/>
                </a:moveTo>
                <a:lnTo>
                  <a:pt x="312154" y="127087"/>
                </a:lnTo>
                <a:lnTo>
                  <a:pt x="310045" y="107808"/>
                </a:lnTo>
                <a:lnTo>
                  <a:pt x="268761" y="46336"/>
                </a:lnTo>
                <a:lnTo>
                  <a:pt x="308531" y="46336"/>
                </a:lnTo>
                <a:lnTo>
                  <a:pt x="340675" y="94208"/>
                </a:lnTo>
                <a:lnTo>
                  <a:pt x="341653" y="96907"/>
                </a:lnTo>
                <a:lnTo>
                  <a:pt x="344908" y="127087"/>
                </a:lnTo>
                <a:close/>
              </a:path>
              <a:path w="537845" h="780414">
                <a:moveTo>
                  <a:pt x="354089" y="211980"/>
                </a:moveTo>
                <a:lnTo>
                  <a:pt x="321308" y="211980"/>
                </a:lnTo>
                <a:lnTo>
                  <a:pt x="315819" y="161044"/>
                </a:lnTo>
                <a:lnTo>
                  <a:pt x="417245" y="161044"/>
                </a:lnTo>
                <a:lnTo>
                  <a:pt x="427817" y="166053"/>
                </a:lnTo>
                <a:lnTo>
                  <a:pt x="349137" y="166053"/>
                </a:lnTo>
                <a:lnTo>
                  <a:pt x="354089" y="211980"/>
                </a:lnTo>
                <a:close/>
              </a:path>
              <a:path w="537845" h="780414">
                <a:moveTo>
                  <a:pt x="216247" y="211980"/>
                </a:moveTo>
                <a:lnTo>
                  <a:pt x="183499" y="211980"/>
                </a:lnTo>
                <a:lnTo>
                  <a:pt x="188434" y="166053"/>
                </a:lnTo>
                <a:lnTo>
                  <a:pt x="221226" y="166053"/>
                </a:lnTo>
                <a:lnTo>
                  <a:pt x="216247" y="211980"/>
                </a:lnTo>
                <a:close/>
              </a:path>
              <a:path w="537845" h="780414">
                <a:moveTo>
                  <a:pt x="524762" y="211980"/>
                </a:moveTo>
                <a:lnTo>
                  <a:pt x="446071" y="211980"/>
                </a:lnTo>
                <a:lnTo>
                  <a:pt x="349137" y="166053"/>
                </a:lnTo>
                <a:lnTo>
                  <a:pt x="427817" y="166053"/>
                </a:lnTo>
                <a:lnTo>
                  <a:pt x="524762" y="211980"/>
                </a:lnTo>
                <a:close/>
              </a:path>
              <a:path w="537845" h="780414">
                <a:moveTo>
                  <a:pt x="25288" y="475149"/>
                </a:moveTo>
                <a:lnTo>
                  <a:pt x="7289" y="475149"/>
                </a:lnTo>
                <a:lnTo>
                  <a:pt x="0" y="467551"/>
                </a:lnTo>
                <a:lnTo>
                  <a:pt x="0" y="409060"/>
                </a:lnTo>
                <a:lnTo>
                  <a:pt x="3746" y="403015"/>
                </a:lnTo>
                <a:lnTo>
                  <a:pt x="171470" y="323564"/>
                </a:lnTo>
                <a:lnTo>
                  <a:pt x="179834" y="245937"/>
                </a:lnTo>
                <a:lnTo>
                  <a:pt x="212623" y="245937"/>
                </a:lnTo>
                <a:lnTo>
                  <a:pt x="205293" y="313852"/>
                </a:lnTo>
                <a:lnTo>
                  <a:pt x="365071" y="313852"/>
                </a:lnTo>
                <a:lnTo>
                  <a:pt x="366118" y="323564"/>
                </a:lnTo>
                <a:lnTo>
                  <a:pt x="417281" y="347809"/>
                </a:lnTo>
                <a:lnTo>
                  <a:pt x="201636" y="347809"/>
                </a:lnTo>
                <a:lnTo>
                  <a:pt x="200013" y="362869"/>
                </a:lnTo>
                <a:lnTo>
                  <a:pt x="167259" y="362869"/>
                </a:lnTo>
                <a:lnTo>
                  <a:pt x="91517" y="398745"/>
                </a:lnTo>
                <a:lnTo>
                  <a:pt x="524764" y="398745"/>
                </a:lnTo>
                <a:lnTo>
                  <a:pt x="533793" y="403024"/>
                </a:lnTo>
                <a:lnTo>
                  <a:pt x="537518" y="409060"/>
                </a:lnTo>
                <a:lnTo>
                  <a:pt x="537523" y="432703"/>
                </a:lnTo>
                <a:lnTo>
                  <a:pt x="32577" y="432703"/>
                </a:lnTo>
                <a:lnTo>
                  <a:pt x="32577" y="467551"/>
                </a:lnTo>
                <a:lnTo>
                  <a:pt x="25288" y="475149"/>
                </a:lnTo>
                <a:close/>
              </a:path>
              <a:path w="537845" h="780414">
                <a:moveTo>
                  <a:pt x="365071" y="313852"/>
                </a:moveTo>
                <a:lnTo>
                  <a:pt x="332287" y="313852"/>
                </a:lnTo>
                <a:lnTo>
                  <a:pt x="324957" y="245937"/>
                </a:lnTo>
                <a:lnTo>
                  <a:pt x="357746" y="245937"/>
                </a:lnTo>
                <a:lnTo>
                  <a:pt x="365071" y="313852"/>
                </a:lnTo>
                <a:close/>
              </a:path>
              <a:path w="537845" h="780414">
                <a:moveTo>
                  <a:pt x="530234" y="288384"/>
                </a:moveTo>
                <a:lnTo>
                  <a:pt x="512235" y="288384"/>
                </a:lnTo>
                <a:lnTo>
                  <a:pt x="504946" y="280786"/>
                </a:lnTo>
                <a:lnTo>
                  <a:pt x="504946" y="245937"/>
                </a:lnTo>
                <a:lnTo>
                  <a:pt x="537523" y="245937"/>
                </a:lnTo>
                <a:lnTo>
                  <a:pt x="537523" y="280786"/>
                </a:lnTo>
                <a:lnTo>
                  <a:pt x="530234" y="288384"/>
                </a:lnTo>
                <a:close/>
              </a:path>
              <a:path w="537845" h="780414">
                <a:moveTo>
                  <a:pt x="374222" y="398745"/>
                </a:moveTo>
                <a:lnTo>
                  <a:pt x="341441" y="398745"/>
                </a:lnTo>
                <a:lnTo>
                  <a:pt x="335952" y="347809"/>
                </a:lnTo>
                <a:lnTo>
                  <a:pt x="417281" y="347809"/>
                </a:lnTo>
                <a:lnTo>
                  <a:pt x="449060" y="362869"/>
                </a:lnTo>
                <a:lnTo>
                  <a:pt x="370353" y="362869"/>
                </a:lnTo>
                <a:lnTo>
                  <a:pt x="374222" y="398745"/>
                </a:lnTo>
                <a:close/>
              </a:path>
              <a:path w="537845" h="780414">
                <a:moveTo>
                  <a:pt x="196147" y="398745"/>
                </a:moveTo>
                <a:lnTo>
                  <a:pt x="163366" y="398745"/>
                </a:lnTo>
                <a:lnTo>
                  <a:pt x="167259" y="362869"/>
                </a:lnTo>
                <a:lnTo>
                  <a:pt x="200013" y="362869"/>
                </a:lnTo>
                <a:lnTo>
                  <a:pt x="196147" y="398745"/>
                </a:lnTo>
                <a:close/>
              </a:path>
              <a:path w="537845" h="780414">
                <a:moveTo>
                  <a:pt x="524764" y="398745"/>
                </a:moveTo>
                <a:lnTo>
                  <a:pt x="446071" y="398745"/>
                </a:lnTo>
                <a:lnTo>
                  <a:pt x="370353" y="362869"/>
                </a:lnTo>
                <a:lnTo>
                  <a:pt x="449060" y="362869"/>
                </a:lnTo>
                <a:lnTo>
                  <a:pt x="524764" y="398745"/>
                </a:lnTo>
                <a:close/>
              </a:path>
              <a:path w="537845" h="780414">
                <a:moveTo>
                  <a:pt x="60495" y="779882"/>
                </a:moveTo>
                <a:lnTo>
                  <a:pt x="56496" y="778218"/>
                </a:lnTo>
                <a:lnTo>
                  <a:pt x="51083" y="774522"/>
                </a:lnTo>
                <a:lnTo>
                  <a:pt x="47570" y="769140"/>
                </a:lnTo>
                <a:lnTo>
                  <a:pt x="46251" y="762779"/>
                </a:lnTo>
                <a:lnTo>
                  <a:pt x="47416" y="756146"/>
                </a:lnTo>
                <a:lnTo>
                  <a:pt x="155121" y="475217"/>
                </a:lnTo>
                <a:lnTo>
                  <a:pt x="159701" y="432703"/>
                </a:lnTo>
                <a:lnTo>
                  <a:pt x="192482" y="432703"/>
                </a:lnTo>
                <a:lnTo>
                  <a:pt x="188051" y="473630"/>
                </a:lnTo>
                <a:lnTo>
                  <a:pt x="257732" y="506280"/>
                </a:lnTo>
                <a:lnTo>
                  <a:pt x="178270" y="506280"/>
                </a:lnTo>
                <a:lnTo>
                  <a:pt x="156207" y="563837"/>
                </a:lnTo>
                <a:lnTo>
                  <a:pt x="235699" y="563837"/>
                </a:lnTo>
                <a:lnTo>
                  <a:pt x="154529" y="601861"/>
                </a:lnTo>
                <a:lnTo>
                  <a:pt x="214422" y="628509"/>
                </a:lnTo>
                <a:lnTo>
                  <a:pt x="131408" y="628509"/>
                </a:lnTo>
                <a:lnTo>
                  <a:pt x="92193" y="730797"/>
                </a:lnTo>
                <a:lnTo>
                  <a:pt x="175288" y="730797"/>
                </a:lnTo>
                <a:lnTo>
                  <a:pt x="64967" y="779831"/>
                </a:lnTo>
                <a:lnTo>
                  <a:pt x="60495" y="779882"/>
                </a:lnTo>
                <a:close/>
              </a:path>
              <a:path w="537845" h="780414">
                <a:moveTo>
                  <a:pt x="347870" y="511280"/>
                </a:moveTo>
                <a:lnTo>
                  <a:pt x="268403" y="511280"/>
                </a:lnTo>
                <a:lnTo>
                  <a:pt x="349455" y="473307"/>
                </a:lnTo>
                <a:lnTo>
                  <a:pt x="345106" y="432703"/>
                </a:lnTo>
                <a:lnTo>
                  <a:pt x="377895" y="432703"/>
                </a:lnTo>
                <a:lnTo>
                  <a:pt x="382464" y="475217"/>
                </a:lnTo>
                <a:lnTo>
                  <a:pt x="394271" y="505983"/>
                </a:lnTo>
                <a:lnTo>
                  <a:pt x="359163" y="505983"/>
                </a:lnTo>
                <a:lnTo>
                  <a:pt x="347870" y="511280"/>
                </a:lnTo>
                <a:close/>
              </a:path>
              <a:path w="537845" h="780414">
                <a:moveTo>
                  <a:pt x="530234" y="475149"/>
                </a:moveTo>
                <a:lnTo>
                  <a:pt x="512235" y="475149"/>
                </a:lnTo>
                <a:lnTo>
                  <a:pt x="504946" y="467551"/>
                </a:lnTo>
                <a:lnTo>
                  <a:pt x="504946" y="432703"/>
                </a:lnTo>
                <a:lnTo>
                  <a:pt x="537523" y="432703"/>
                </a:lnTo>
                <a:lnTo>
                  <a:pt x="537523" y="467551"/>
                </a:lnTo>
                <a:lnTo>
                  <a:pt x="530234" y="475149"/>
                </a:lnTo>
                <a:close/>
              </a:path>
              <a:path w="537845" h="780414">
                <a:moveTo>
                  <a:pt x="416646" y="564287"/>
                </a:moveTo>
                <a:lnTo>
                  <a:pt x="381552" y="564287"/>
                </a:lnTo>
                <a:lnTo>
                  <a:pt x="359163" y="505983"/>
                </a:lnTo>
                <a:lnTo>
                  <a:pt x="394271" y="505983"/>
                </a:lnTo>
                <a:lnTo>
                  <a:pt x="416646" y="564287"/>
                </a:lnTo>
                <a:close/>
              </a:path>
              <a:path w="537845" h="780414">
                <a:moveTo>
                  <a:pt x="235699" y="563837"/>
                </a:moveTo>
                <a:lnTo>
                  <a:pt x="156207" y="563837"/>
                </a:lnTo>
                <a:lnTo>
                  <a:pt x="228667" y="529889"/>
                </a:lnTo>
                <a:lnTo>
                  <a:pt x="178270" y="506280"/>
                </a:lnTo>
                <a:lnTo>
                  <a:pt x="257732" y="506280"/>
                </a:lnTo>
                <a:lnTo>
                  <a:pt x="268403" y="511280"/>
                </a:lnTo>
                <a:lnTo>
                  <a:pt x="347870" y="511280"/>
                </a:lnTo>
                <a:lnTo>
                  <a:pt x="308163" y="529905"/>
                </a:lnTo>
                <a:lnTo>
                  <a:pt x="347866" y="548506"/>
                </a:lnTo>
                <a:lnTo>
                  <a:pt x="268427" y="548506"/>
                </a:lnTo>
                <a:lnTo>
                  <a:pt x="235699" y="563837"/>
                </a:lnTo>
                <a:close/>
              </a:path>
              <a:path w="537845" h="780414">
                <a:moveTo>
                  <a:pt x="351411" y="652508"/>
                </a:moveTo>
                <a:lnTo>
                  <a:pt x="268362" y="652508"/>
                </a:lnTo>
                <a:lnTo>
                  <a:pt x="382293" y="601861"/>
                </a:lnTo>
                <a:lnTo>
                  <a:pt x="268427" y="548506"/>
                </a:lnTo>
                <a:lnTo>
                  <a:pt x="347866" y="548506"/>
                </a:lnTo>
                <a:lnTo>
                  <a:pt x="381552" y="564287"/>
                </a:lnTo>
                <a:lnTo>
                  <a:pt x="416646" y="564287"/>
                </a:lnTo>
                <a:lnTo>
                  <a:pt x="441179" y="628212"/>
                </a:lnTo>
                <a:lnTo>
                  <a:pt x="406090" y="628212"/>
                </a:lnTo>
                <a:lnTo>
                  <a:pt x="351411" y="652508"/>
                </a:lnTo>
                <a:close/>
              </a:path>
              <a:path w="537845" h="780414">
                <a:moveTo>
                  <a:pt x="480776" y="731391"/>
                </a:moveTo>
                <a:lnTo>
                  <a:pt x="445680" y="731391"/>
                </a:lnTo>
                <a:lnTo>
                  <a:pt x="406090" y="628212"/>
                </a:lnTo>
                <a:lnTo>
                  <a:pt x="441179" y="628212"/>
                </a:lnTo>
                <a:lnTo>
                  <a:pt x="480776" y="731391"/>
                </a:lnTo>
                <a:close/>
              </a:path>
              <a:path w="537845" h="780414">
                <a:moveTo>
                  <a:pt x="175288" y="730797"/>
                </a:moveTo>
                <a:lnTo>
                  <a:pt x="92193" y="730797"/>
                </a:lnTo>
                <a:lnTo>
                  <a:pt x="226826" y="670956"/>
                </a:lnTo>
                <a:lnTo>
                  <a:pt x="131408" y="628509"/>
                </a:lnTo>
                <a:lnTo>
                  <a:pt x="214422" y="628509"/>
                </a:lnTo>
                <a:lnTo>
                  <a:pt x="268362" y="652508"/>
                </a:lnTo>
                <a:lnTo>
                  <a:pt x="351411" y="652508"/>
                </a:lnTo>
                <a:lnTo>
                  <a:pt x="309857" y="670973"/>
                </a:lnTo>
                <a:lnTo>
                  <a:pt x="351347" y="689428"/>
                </a:lnTo>
                <a:lnTo>
                  <a:pt x="268362" y="689428"/>
                </a:lnTo>
                <a:lnTo>
                  <a:pt x="175288" y="730797"/>
                </a:lnTo>
                <a:close/>
              </a:path>
              <a:path w="537845" h="780414">
                <a:moveTo>
                  <a:pt x="475315" y="780039"/>
                </a:moveTo>
                <a:lnTo>
                  <a:pt x="468981" y="778668"/>
                </a:lnTo>
                <a:lnTo>
                  <a:pt x="268362" y="689428"/>
                </a:lnTo>
                <a:lnTo>
                  <a:pt x="351347" y="689428"/>
                </a:lnTo>
                <a:lnTo>
                  <a:pt x="445680" y="731391"/>
                </a:lnTo>
                <a:lnTo>
                  <a:pt x="480776" y="731391"/>
                </a:lnTo>
                <a:lnTo>
                  <a:pt x="492110" y="760926"/>
                </a:lnTo>
                <a:lnTo>
                  <a:pt x="492053" y="765595"/>
                </a:lnTo>
                <a:lnTo>
                  <a:pt x="490359" y="769729"/>
                </a:lnTo>
                <a:lnTo>
                  <a:pt x="486691" y="775283"/>
                </a:lnTo>
                <a:lnTo>
                  <a:pt x="481448" y="778815"/>
                </a:lnTo>
                <a:lnTo>
                  <a:pt x="475315" y="780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478195" y="922184"/>
            <a:ext cx="86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Operator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73049" y="4497754"/>
            <a:ext cx="391160" cy="747395"/>
          </a:xfrm>
          <a:custGeom>
            <a:avLst/>
            <a:gdLst/>
            <a:ahLst/>
            <a:cxnLst/>
            <a:rect l="l" t="t" r="r" b="b"/>
            <a:pathLst>
              <a:path w="391159" h="747395">
                <a:moveTo>
                  <a:pt x="383596" y="747060"/>
                </a:moveTo>
                <a:lnTo>
                  <a:pt x="7329" y="747060"/>
                </a:lnTo>
                <a:lnTo>
                  <a:pt x="0" y="739420"/>
                </a:lnTo>
                <a:lnTo>
                  <a:pt x="0" y="7640"/>
                </a:lnTo>
                <a:lnTo>
                  <a:pt x="7329" y="0"/>
                </a:lnTo>
                <a:lnTo>
                  <a:pt x="383596" y="0"/>
                </a:lnTo>
                <a:lnTo>
                  <a:pt x="390926" y="7640"/>
                </a:lnTo>
                <a:lnTo>
                  <a:pt x="390926" y="33957"/>
                </a:lnTo>
                <a:lnTo>
                  <a:pt x="153927" y="33957"/>
                </a:lnTo>
                <a:lnTo>
                  <a:pt x="146597" y="41597"/>
                </a:lnTo>
                <a:lnTo>
                  <a:pt x="146597" y="60274"/>
                </a:lnTo>
                <a:lnTo>
                  <a:pt x="153927" y="67914"/>
                </a:lnTo>
                <a:lnTo>
                  <a:pt x="390926" y="67914"/>
                </a:lnTo>
                <a:lnTo>
                  <a:pt x="390926" y="101871"/>
                </a:lnTo>
                <a:lnTo>
                  <a:pt x="48865" y="101871"/>
                </a:lnTo>
                <a:lnTo>
                  <a:pt x="48865" y="645188"/>
                </a:lnTo>
                <a:lnTo>
                  <a:pt x="390926" y="645188"/>
                </a:lnTo>
                <a:lnTo>
                  <a:pt x="390926" y="739420"/>
                </a:lnTo>
                <a:lnTo>
                  <a:pt x="383596" y="747060"/>
                </a:lnTo>
                <a:close/>
              </a:path>
              <a:path w="391159" h="747395">
                <a:moveTo>
                  <a:pt x="390926" y="67914"/>
                </a:moveTo>
                <a:lnTo>
                  <a:pt x="236999" y="67914"/>
                </a:lnTo>
                <a:lnTo>
                  <a:pt x="244328" y="60274"/>
                </a:lnTo>
                <a:lnTo>
                  <a:pt x="244328" y="41597"/>
                </a:lnTo>
                <a:lnTo>
                  <a:pt x="236999" y="33957"/>
                </a:lnTo>
                <a:lnTo>
                  <a:pt x="390926" y="33957"/>
                </a:lnTo>
                <a:lnTo>
                  <a:pt x="390926" y="67914"/>
                </a:lnTo>
                <a:close/>
              </a:path>
              <a:path w="391159" h="747395">
                <a:moveTo>
                  <a:pt x="390926" y="645188"/>
                </a:moveTo>
                <a:lnTo>
                  <a:pt x="342060" y="645188"/>
                </a:lnTo>
                <a:lnTo>
                  <a:pt x="342060" y="101871"/>
                </a:lnTo>
                <a:lnTo>
                  <a:pt x="390926" y="101871"/>
                </a:lnTo>
                <a:lnTo>
                  <a:pt x="390926" y="645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00302" y="4756392"/>
            <a:ext cx="581025" cy="784860"/>
          </a:xfrm>
          <a:custGeom>
            <a:avLst/>
            <a:gdLst/>
            <a:ahLst/>
            <a:cxnLst/>
            <a:rect l="l" t="t" r="r" b="b"/>
            <a:pathLst>
              <a:path w="581025" h="784860">
                <a:moveTo>
                  <a:pt x="333418" y="103911"/>
                </a:moveTo>
                <a:lnTo>
                  <a:pt x="247125" y="103911"/>
                </a:lnTo>
                <a:lnTo>
                  <a:pt x="247669" y="103789"/>
                </a:lnTo>
                <a:lnTo>
                  <a:pt x="252494" y="102409"/>
                </a:lnTo>
                <a:lnTo>
                  <a:pt x="255333" y="97223"/>
                </a:lnTo>
                <a:lnTo>
                  <a:pt x="254018" y="92198"/>
                </a:lnTo>
                <a:lnTo>
                  <a:pt x="236785" y="21443"/>
                </a:lnTo>
                <a:lnTo>
                  <a:pt x="240423" y="12794"/>
                </a:lnTo>
                <a:lnTo>
                  <a:pt x="246406" y="6020"/>
                </a:lnTo>
                <a:lnTo>
                  <a:pt x="254154" y="1598"/>
                </a:lnTo>
                <a:lnTo>
                  <a:pt x="263088" y="0"/>
                </a:lnTo>
                <a:lnTo>
                  <a:pt x="317509" y="0"/>
                </a:lnTo>
                <a:lnTo>
                  <a:pt x="326428" y="1612"/>
                </a:lnTo>
                <a:lnTo>
                  <a:pt x="334161" y="6038"/>
                </a:lnTo>
                <a:lnTo>
                  <a:pt x="340130" y="12805"/>
                </a:lnTo>
                <a:lnTo>
                  <a:pt x="343758" y="21443"/>
                </a:lnTo>
                <a:lnTo>
                  <a:pt x="326398" y="92727"/>
                </a:lnTo>
                <a:lnTo>
                  <a:pt x="325373" y="97837"/>
                </a:lnTo>
                <a:lnTo>
                  <a:pt x="328511" y="102844"/>
                </a:lnTo>
                <a:lnTo>
                  <a:pt x="333418" y="103911"/>
                </a:lnTo>
                <a:close/>
              </a:path>
              <a:path w="581025" h="784860">
                <a:moveTo>
                  <a:pt x="435366" y="160591"/>
                </a:moveTo>
                <a:lnTo>
                  <a:pt x="145630" y="160591"/>
                </a:lnTo>
                <a:lnTo>
                  <a:pt x="152648" y="122739"/>
                </a:lnTo>
                <a:lnTo>
                  <a:pt x="168327" y="88472"/>
                </a:lnTo>
                <a:lnTo>
                  <a:pt x="191704" y="59350"/>
                </a:lnTo>
                <a:lnTo>
                  <a:pt x="221819" y="36935"/>
                </a:lnTo>
                <a:lnTo>
                  <a:pt x="236903" y="101049"/>
                </a:lnTo>
                <a:lnTo>
                  <a:pt x="240676" y="104044"/>
                </a:lnTo>
                <a:lnTo>
                  <a:pt x="419794" y="104044"/>
                </a:lnTo>
                <a:lnTo>
                  <a:pt x="428348" y="122739"/>
                </a:lnTo>
                <a:lnTo>
                  <a:pt x="435366" y="160591"/>
                </a:lnTo>
                <a:close/>
              </a:path>
              <a:path w="581025" h="784860">
                <a:moveTo>
                  <a:pt x="419794" y="104044"/>
                </a:moveTo>
                <a:lnTo>
                  <a:pt x="339867" y="104044"/>
                </a:lnTo>
                <a:lnTo>
                  <a:pt x="343640" y="101049"/>
                </a:lnTo>
                <a:lnTo>
                  <a:pt x="345765" y="92198"/>
                </a:lnTo>
                <a:lnTo>
                  <a:pt x="359177" y="36935"/>
                </a:lnTo>
                <a:lnTo>
                  <a:pt x="389292" y="59350"/>
                </a:lnTo>
                <a:lnTo>
                  <a:pt x="412669" y="88472"/>
                </a:lnTo>
                <a:lnTo>
                  <a:pt x="419794" y="104044"/>
                </a:lnTo>
                <a:close/>
              </a:path>
              <a:path w="581025" h="784860">
                <a:moveTo>
                  <a:pt x="339867" y="104044"/>
                </a:moveTo>
                <a:lnTo>
                  <a:pt x="240676" y="104044"/>
                </a:lnTo>
                <a:lnTo>
                  <a:pt x="244948" y="103911"/>
                </a:lnTo>
                <a:lnTo>
                  <a:pt x="335595" y="103911"/>
                </a:lnTo>
                <a:lnTo>
                  <a:pt x="339867" y="104044"/>
                </a:lnTo>
                <a:close/>
              </a:path>
              <a:path w="581025" h="784860">
                <a:moveTo>
                  <a:pt x="444436" y="198377"/>
                </a:moveTo>
                <a:lnTo>
                  <a:pt x="136106" y="198377"/>
                </a:lnTo>
                <a:lnTo>
                  <a:pt x="129043" y="196893"/>
                </a:lnTo>
                <a:lnTo>
                  <a:pt x="123277" y="192845"/>
                </a:lnTo>
                <a:lnTo>
                  <a:pt x="119391" y="186839"/>
                </a:lnTo>
                <a:lnTo>
                  <a:pt x="117966" y="179484"/>
                </a:lnTo>
                <a:lnTo>
                  <a:pt x="119391" y="172128"/>
                </a:lnTo>
                <a:lnTo>
                  <a:pt x="123277" y="166123"/>
                </a:lnTo>
                <a:lnTo>
                  <a:pt x="129043" y="162075"/>
                </a:lnTo>
                <a:lnTo>
                  <a:pt x="136106" y="160591"/>
                </a:lnTo>
                <a:lnTo>
                  <a:pt x="444436" y="160591"/>
                </a:lnTo>
                <a:lnTo>
                  <a:pt x="451499" y="162075"/>
                </a:lnTo>
                <a:lnTo>
                  <a:pt x="457265" y="166123"/>
                </a:lnTo>
                <a:lnTo>
                  <a:pt x="461152" y="172128"/>
                </a:lnTo>
                <a:lnTo>
                  <a:pt x="462577" y="179484"/>
                </a:lnTo>
                <a:lnTo>
                  <a:pt x="461152" y="186839"/>
                </a:lnTo>
                <a:lnTo>
                  <a:pt x="457265" y="192845"/>
                </a:lnTo>
                <a:lnTo>
                  <a:pt x="451499" y="196893"/>
                </a:lnTo>
                <a:lnTo>
                  <a:pt x="444436" y="198377"/>
                </a:lnTo>
                <a:close/>
              </a:path>
              <a:path w="581025" h="784860">
                <a:moveTo>
                  <a:pt x="99771" y="769269"/>
                </a:moveTo>
                <a:lnTo>
                  <a:pt x="45884" y="755906"/>
                </a:lnTo>
                <a:lnTo>
                  <a:pt x="8072" y="738378"/>
                </a:lnTo>
                <a:lnTo>
                  <a:pt x="0" y="732767"/>
                </a:lnTo>
                <a:lnTo>
                  <a:pt x="49" y="566395"/>
                </a:lnTo>
                <a:lnTo>
                  <a:pt x="9338" y="526967"/>
                </a:lnTo>
                <a:lnTo>
                  <a:pt x="34203" y="495262"/>
                </a:lnTo>
                <a:lnTo>
                  <a:pt x="83666" y="461976"/>
                </a:lnTo>
                <a:lnTo>
                  <a:pt x="137721" y="437639"/>
                </a:lnTo>
                <a:lnTo>
                  <a:pt x="193955" y="414164"/>
                </a:lnTo>
                <a:lnTo>
                  <a:pt x="197339" y="412709"/>
                </a:lnTo>
                <a:lnTo>
                  <a:pt x="199540" y="409280"/>
                </a:lnTo>
                <a:lnTo>
                  <a:pt x="199534" y="382254"/>
                </a:lnTo>
                <a:lnTo>
                  <a:pt x="176551" y="358221"/>
                </a:lnTo>
                <a:lnTo>
                  <a:pt x="159478" y="329822"/>
                </a:lnTo>
                <a:lnTo>
                  <a:pt x="148843" y="298200"/>
                </a:lnTo>
                <a:lnTo>
                  <a:pt x="145176" y="264502"/>
                </a:lnTo>
                <a:lnTo>
                  <a:pt x="145176" y="198377"/>
                </a:lnTo>
                <a:lnTo>
                  <a:pt x="181402" y="198377"/>
                </a:lnTo>
                <a:lnTo>
                  <a:pt x="181402" y="264502"/>
                </a:lnTo>
                <a:lnTo>
                  <a:pt x="189956" y="308625"/>
                </a:lnTo>
                <a:lnTo>
                  <a:pt x="213283" y="344658"/>
                </a:lnTo>
                <a:lnTo>
                  <a:pt x="247880" y="368952"/>
                </a:lnTo>
                <a:lnTo>
                  <a:pt x="290244" y="377861"/>
                </a:lnTo>
                <a:lnTo>
                  <a:pt x="385213" y="377861"/>
                </a:lnTo>
                <a:lnTo>
                  <a:pt x="381009" y="382254"/>
                </a:lnTo>
                <a:lnTo>
                  <a:pt x="380945" y="404500"/>
                </a:lnTo>
                <a:lnTo>
                  <a:pt x="235823" y="404500"/>
                </a:lnTo>
                <a:lnTo>
                  <a:pt x="235823" y="405445"/>
                </a:lnTo>
                <a:lnTo>
                  <a:pt x="234621" y="416200"/>
                </a:lnTo>
                <a:lnTo>
                  <a:pt x="231196" y="426175"/>
                </a:lnTo>
                <a:lnTo>
                  <a:pt x="225679" y="435135"/>
                </a:lnTo>
                <a:lnTo>
                  <a:pt x="218263" y="442655"/>
                </a:lnTo>
                <a:lnTo>
                  <a:pt x="235924" y="447495"/>
                </a:lnTo>
                <a:lnTo>
                  <a:pt x="240315" y="448332"/>
                </a:lnTo>
                <a:lnTo>
                  <a:pt x="209202" y="448332"/>
                </a:lnTo>
                <a:lnTo>
                  <a:pt x="208667" y="448587"/>
                </a:lnTo>
                <a:lnTo>
                  <a:pt x="208186" y="448908"/>
                </a:lnTo>
                <a:lnTo>
                  <a:pt x="131117" y="481556"/>
                </a:lnTo>
                <a:lnTo>
                  <a:pt x="102655" y="670703"/>
                </a:lnTo>
                <a:lnTo>
                  <a:pt x="580489" y="670703"/>
                </a:lnTo>
                <a:lnTo>
                  <a:pt x="580489" y="708490"/>
                </a:lnTo>
                <a:lnTo>
                  <a:pt x="99771" y="708490"/>
                </a:lnTo>
                <a:lnTo>
                  <a:pt x="99771" y="769269"/>
                </a:lnTo>
                <a:close/>
              </a:path>
              <a:path w="581025" h="784860">
                <a:moveTo>
                  <a:pt x="385213" y="377861"/>
                </a:moveTo>
                <a:lnTo>
                  <a:pt x="290244" y="377861"/>
                </a:lnTo>
                <a:lnTo>
                  <a:pt x="332609" y="368952"/>
                </a:lnTo>
                <a:lnTo>
                  <a:pt x="367205" y="344658"/>
                </a:lnTo>
                <a:lnTo>
                  <a:pt x="390532" y="308625"/>
                </a:lnTo>
                <a:lnTo>
                  <a:pt x="399086" y="264502"/>
                </a:lnTo>
                <a:lnTo>
                  <a:pt x="399086" y="198377"/>
                </a:lnTo>
                <a:lnTo>
                  <a:pt x="435366" y="198377"/>
                </a:lnTo>
                <a:lnTo>
                  <a:pt x="435366" y="264502"/>
                </a:lnTo>
                <a:lnTo>
                  <a:pt x="431695" y="298227"/>
                </a:lnTo>
                <a:lnTo>
                  <a:pt x="421047" y="329869"/>
                </a:lnTo>
                <a:lnTo>
                  <a:pt x="403954" y="358282"/>
                </a:lnTo>
                <a:lnTo>
                  <a:pt x="385213" y="377861"/>
                </a:lnTo>
                <a:close/>
              </a:path>
              <a:path w="581025" h="784860">
                <a:moveTo>
                  <a:pt x="290267" y="415638"/>
                </a:moveTo>
                <a:lnTo>
                  <a:pt x="262650" y="412853"/>
                </a:lnTo>
                <a:lnTo>
                  <a:pt x="235823" y="404500"/>
                </a:lnTo>
                <a:lnTo>
                  <a:pt x="344710" y="404500"/>
                </a:lnTo>
                <a:lnTo>
                  <a:pt x="317883" y="412853"/>
                </a:lnTo>
                <a:lnTo>
                  <a:pt x="290267" y="415638"/>
                </a:lnTo>
                <a:close/>
              </a:path>
              <a:path w="581025" h="784860">
                <a:moveTo>
                  <a:pt x="369277" y="453433"/>
                </a:moveTo>
                <a:lnTo>
                  <a:pt x="290244" y="453433"/>
                </a:lnTo>
                <a:lnTo>
                  <a:pt x="308537" y="452914"/>
                </a:lnTo>
                <a:lnTo>
                  <a:pt x="326713" y="450956"/>
                </a:lnTo>
                <a:lnTo>
                  <a:pt x="344695" y="447570"/>
                </a:lnTo>
                <a:lnTo>
                  <a:pt x="362406" y="442768"/>
                </a:lnTo>
                <a:lnTo>
                  <a:pt x="354928" y="435244"/>
                </a:lnTo>
                <a:lnTo>
                  <a:pt x="349364" y="426260"/>
                </a:lnTo>
                <a:lnTo>
                  <a:pt x="345897" y="416200"/>
                </a:lnTo>
                <a:lnTo>
                  <a:pt x="344710" y="405445"/>
                </a:lnTo>
                <a:lnTo>
                  <a:pt x="344710" y="404500"/>
                </a:lnTo>
                <a:lnTo>
                  <a:pt x="380945" y="404500"/>
                </a:lnTo>
                <a:lnTo>
                  <a:pt x="380964" y="409280"/>
                </a:lnTo>
                <a:lnTo>
                  <a:pt x="383204" y="412728"/>
                </a:lnTo>
                <a:lnTo>
                  <a:pt x="443176" y="437780"/>
                </a:lnTo>
                <a:lnTo>
                  <a:pt x="469594" y="448379"/>
                </a:lnTo>
                <a:lnTo>
                  <a:pt x="371313" y="448379"/>
                </a:lnTo>
                <a:lnTo>
                  <a:pt x="369277" y="453433"/>
                </a:lnTo>
                <a:close/>
              </a:path>
              <a:path w="581025" h="784860">
                <a:moveTo>
                  <a:pt x="308384" y="670703"/>
                </a:moveTo>
                <a:lnTo>
                  <a:pt x="272104" y="670703"/>
                </a:lnTo>
                <a:lnTo>
                  <a:pt x="272149" y="604578"/>
                </a:lnTo>
                <a:lnTo>
                  <a:pt x="209202" y="448332"/>
                </a:lnTo>
                <a:lnTo>
                  <a:pt x="240315" y="448332"/>
                </a:lnTo>
                <a:lnTo>
                  <a:pt x="253859" y="450913"/>
                </a:lnTo>
                <a:lnTo>
                  <a:pt x="271992" y="452897"/>
                </a:lnTo>
                <a:lnTo>
                  <a:pt x="290244" y="453433"/>
                </a:lnTo>
                <a:lnTo>
                  <a:pt x="369277" y="453433"/>
                </a:lnTo>
                <a:lnTo>
                  <a:pt x="308384" y="604578"/>
                </a:lnTo>
                <a:lnTo>
                  <a:pt x="308384" y="670703"/>
                </a:lnTo>
                <a:close/>
              </a:path>
              <a:path w="581025" h="784860">
                <a:moveTo>
                  <a:pt x="580489" y="670703"/>
                </a:moveTo>
                <a:lnTo>
                  <a:pt x="477996" y="670703"/>
                </a:lnTo>
                <a:lnTo>
                  <a:pt x="449987" y="481319"/>
                </a:lnTo>
                <a:lnTo>
                  <a:pt x="372338" y="448965"/>
                </a:lnTo>
                <a:lnTo>
                  <a:pt x="371875" y="448652"/>
                </a:lnTo>
                <a:lnTo>
                  <a:pt x="371313" y="448379"/>
                </a:lnTo>
                <a:lnTo>
                  <a:pt x="469594" y="448379"/>
                </a:lnTo>
                <a:lnTo>
                  <a:pt x="522556" y="477748"/>
                </a:lnTo>
                <a:lnTo>
                  <a:pt x="560688" y="509897"/>
                </a:lnTo>
                <a:lnTo>
                  <a:pt x="577940" y="546025"/>
                </a:lnTo>
                <a:lnTo>
                  <a:pt x="580489" y="566395"/>
                </a:lnTo>
                <a:lnTo>
                  <a:pt x="580489" y="670703"/>
                </a:lnTo>
                <a:close/>
              </a:path>
              <a:path w="581025" h="784860">
                <a:moveTo>
                  <a:pt x="297972" y="784676"/>
                </a:moveTo>
                <a:lnTo>
                  <a:pt x="285863" y="784666"/>
                </a:lnTo>
                <a:lnTo>
                  <a:pt x="272104" y="784506"/>
                </a:lnTo>
                <a:lnTo>
                  <a:pt x="272104" y="708490"/>
                </a:lnTo>
                <a:lnTo>
                  <a:pt x="308384" y="708490"/>
                </a:lnTo>
                <a:lnTo>
                  <a:pt x="308384" y="784553"/>
                </a:lnTo>
                <a:lnTo>
                  <a:pt x="297972" y="784676"/>
                </a:lnTo>
                <a:close/>
              </a:path>
              <a:path w="581025" h="784860">
                <a:moveTo>
                  <a:pt x="480717" y="769949"/>
                </a:moveTo>
                <a:lnTo>
                  <a:pt x="480717" y="708490"/>
                </a:lnTo>
                <a:lnTo>
                  <a:pt x="580489" y="708490"/>
                </a:lnTo>
                <a:lnTo>
                  <a:pt x="580489" y="732106"/>
                </a:lnTo>
                <a:lnTo>
                  <a:pt x="573232" y="737774"/>
                </a:lnTo>
                <a:lnTo>
                  <a:pt x="557218" y="747516"/>
                </a:lnTo>
                <a:lnTo>
                  <a:pt x="536043" y="756125"/>
                </a:lnTo>
                <a:lnTo>
                  <a:pt x="510333" y="763602"/>
                </a:lnTo>
                <a:lnTo>
                  <a:pt x="480717" y="76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502638" y="3962134"/>
            <a:ext cx="681990" cy="470534"/>
            <a:chOff x="6502638" y="3962134"/>
            <a:chExt cx="681990" cy="470534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3238" y="4315498"/>
              <a:ext cx="113827" cy="11667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502628" y="3962145"/>
              <a:ext cx="681990" cy="386080"/>
            </a:xfrm>
            <a:custGeom>
              <a:avLst/>
              <a:gdLst/>
              <a:ahLst/>
              <a:cxnLst/>
              <a:rect l="l" t="t" r="r" b="b"/>
              <a:pathLst>
                <a:path w="681990" h="386079">
                  <a:moveTo>
                    <a:pt x="549897" y="285521"/>
                  </a:moveTo>
                  <a:lnTo>
                    <a:pt x="510197" y="266369"/>
                  </a:lnTo>
                  <a:lnTo>
                    <a:pt x="468706" y="255143"/>
                  </a:lnTo>
                  <a:lnTo>
                    <a:pt x="426402" y="251599"/>
                  </a:lnTo>
                  <a:lnTo>
                    <a:pt x="384238" y="255485"/>
                  </a:lnTo>
                  <a:lnTo>
                    <a:pt x="343166" y="266522"/>
                  </a:lnTo>
                  <a:lnTo>
                    <a:pt x="304152" y="284467"/>
                  </a:lnTo>
                  <a:lnTo>
                    <a:pt x="268160" y="309054"/>
                  </a:lnTo>
                  <a:lnTo>
                    <a:pt x="236143" y="340042"/>
                  </a:lnTo>
                  <a:lnTo>
                    <a:pt x="209067" y="377139"/>
                  </a:lnTo>
                  <a:lnTo>
                    <a:pt x="222999" y="385572"/>
                  </a:lnTo>
                  <a:lnTo>
                    <a:pt x="251777" y="347002"/>
                  </a:lnTo>
                  <a:lnTo>
                    <a:pt x="286245" y="315722"/>
                  </a:lnTo>
                  <a:lnTo>
                    <a:pt x="325120" y="292049"/>
                  </a:lnTo>
                  <a:lnTo>
                    <a:pt x="367144" y="276352"/>
                  </a:lnTo>
                  <a:lnTo>
                    <a:pt x="411022" y="268960"/>
                  </a:lnTo>
                  <a:lnTo>
                    <a:pt x="455498" y="270217"/>
                  </a:lnTo>
                  <a:lnTo>
                    <a:pt x="499287" y="280466"/>
                  </a:lnTo>
                  <a:lnTo>
                    <a:pt x="541121" y="300050"/>
                  </a:lnTo>
                  <a:lnTo>
                    <a:pt x="549897" y="285521"/>
                  </a:lnTo>
                  <a:close/>
                </a:path>
                <a:path w="681990" h="386079">
                  <a:moveTo>
                    <a:pt x="615784" y="176517"/>
                  </a:moveTo>
                  <a:lnTo>
                    <a:pt x="574903" y="155346"/>
                  </a:lnTo>
                  <a:lnTo>
                    <a:pt x="532536" y="139928"/>
                  </a:lnTo>
                  <a:lnTo>
                    <a:pt x="489140" y="130149"/>
                  </a:lnTo>
                  <a:lnTo>
                    <a:pt x="445211" y="125869"/>
                  </a:lnTo>
                  <a:lnTo>
                    <a:pt x="401231" y="126974"/>
                  </a:lnTo>
                  <a:lnTo>
                    <a:pt x="357670" y="133324"/>
                  </a:lnTo>
                  <a:lnTo>
                    <a:pt x="314998" y="144792"/>
                  </a:lnTo>
                  <a:lnTo>
                    <a:pt x="273697" y="161264"/>
                  </a:lnTo>
                  <a:lnTo>
                    <a:pt x="234251" y="182587"/>
                  </a:lnTo>
                  <a:lnTo>
                    <a:pt x="197142" y="208648"/>
                  </a:lnTo>
                  <a:lnTo>
                    <a:pt x="162826" y="239318"/>
                  </a:lnTo>
                  <a:lnTo>
                    <a:pt x="131800" y="274459"/>
                  </a:lnTo>
                  <a:lnTo>
                    <a:pt x="104533" y="313956"/>
                  </a:lnTo>
                  <a:lnTo>
                    <a:pt x="118478" y="322376"/>
                  </a:lnTo>
                  <a:lnTo>
                    <a:pt x="146862" y="281686"/>
                  </a:lnTo>
                  <a:lnTo>
                    <a:pt x="179438" y="245872"/>
                  </a:lnTo>
                  <a:lnTo>
                    <a:pt x="215595" y="215112"/>
                  </a:lnTo>
                  <a:lnTo>
                    <a:pt x="254762" y="189547"/>
                  </a:lnTo>
                  <a:lnTo>
                    <a:pt x="296367" y="169341"/>
                  </a:lnTo>
                  <a:lnTo>
                    <a:pt x="339826" y="154660"/>
                  </a:lnTo>
                  <a:lnTo>
                    <a:pt x="384556" y="145643"/>
                  </a:lnTo>
                  <a:lnTo>
                    <a:pt x="429983" y="142443"/>
                  </a:lnTo>
                  <a:lnTo>
                    <a:pt x="475526" y="145237"/>
                  </a:lnTo>
                  <a:lnTo>
                    <a:pt x="520585" y="154165"/>
                  </a:lnTo>
                  <a:lnTo>
                    <a:pt x="564616" y="169379"/>
                  </a:lnTo>
                  <a:lnTo>
                    <a:pt x="607009" y="191058"/>
                  </a:lnTo>
                  <a:lnTo>
                    <a:pt x="615784" y="176517"/>
                  </a:lnTo>
                  <a:close/>
                </a:path>
                <a:path w="681990" h="386079">
                  <a:moveTo>
                    <a:pt x="681672" y="67525"/>
                  </a:moveTo>
                  <a:lnTo>
                    <a:pt x="640194" y="45237"/>
                  </a:lnTo>
                  <a:lnTo>
                    <a:pt x="597458" y="27457"/>
                  </a:lnTo>
                  <a:lnTo>
                    <a:pt x="553758" y="14122"/>
                  </a:lnTo>
                  <a:lnTo>
                    <a:pt x="509384" y="5156"/>
                  </a:lnTo>
                  <a:lnTo>
                    <a:pt x="464604" y="469"/>
                  </a:lnTo>
                  <a:lnTo>
                    <a:pt x="419709" y="0"/>
                  </a:lnTo>
                  <a:lnTo>
                    <a:pt x="375005" y="3657"/>
                  </a:lnTo>
                  <a:lnTo>
                    <a:pt x="330746" y="11366"/>
                  </a:lnTo>
                  <a:lnTo>
                    <a:pt x="287223" y="23075"/>
                  </a:lnTo>
                  <a:lnTo>
                    <a:pt x="244741" y="38671"/>
                  </a:lnTo>
                  <a:lnTo>
                    <a:pt x="203568" y="58102"/>
                  </a:lnTo>
                  <a:lnTo>
                    <a:pt x="163982" y="81280"/>
                  </a:lnTo>
                  <a:lnTo>
                    <a:pt x="126288" y="108140"/>
                  </a:lnTo>
                  <a:lnTo>
                    <a:pt x="90754" y="138595"/>
                  </a:lnTo>
                  <a:lnTo>
                    <a:pt x="57670" y="172567"/>
                  </a:lnTo>
                  <a:lnTo>
                    <a:pt x="27330" y="209981"/>
                  </a:lnTo>
                  <a:lnTo>
                    <a:pt x="0" y="250774"/>
                  </a:lnTo>
                  <a:lnTo>
                    <a:pt x="13944" y="259194"/>
                  </a:lnTo>
                  <a:lnTo>
                    <a:pt x="42100" y="217411"/>
                  </a:lnTo>
                  <a:lnTo>
                    <a:pt x="73545" y="179311"/>
                  </a:lnTo>
                  <a:lnTo>
                    <a:pt x="107937" y="144983"/>
                  </a:lnTo>
                  <a:lnTo>
                    <a:pt x="144932" y="114503"/>
                  </a:lnTo>
                  <a:lnTo>
                    <a:pt x="184226" y="87972"/>
                  </a:lnTo>
                  <a:lnTo>
                    <a:pt x="225475" y="65481"/>
                  </a:lnTo>
                  <a:lnTo>
                    <a:pt x="268351" y="47117"/>
                  </a:lnTo>
                  <a:lnTo>
                    <a:pt x="312521" y="32956"/>
                  </a:lnTo>
                  <a:lnTo>
                    <a:pt x="357644" y="23101"/>
                  </a:lnTo>
                  <a:lnTo>
                    <a:pt x="403415" y="17640"/>
                  </a:lnTo>
                  <a:lnTo>
                    <a:pt x="449491" y="16662"/>
                  </a:lnTo>
                  <a:lnTo>
                    <a:pt x="495541" y="20256"/>
                  </a:lnTo>
                  <a:lnTo>
                    <a:pt x="541235" y="28498"/>
                  </a:lnTo>
                  <a:lnTo>
                    <a:pt x="586244" y="41478"/>
                  </a:lnTo>
                  <a:lnTo>
                    <a:pt x="630237" y="59309"/>
                  </a:lnTo>
                  <a:lnTo>
                    <a:pt x="672884" y="82054"/>
                  </a:lnTo>
                  <a:lnTo>
                    <a:pt x="681672" y="67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516857" y="2914515"/>
            <a:ext cx="706120" cy="462280"/>
            <a:chOff x="5516857" y="2914515"/>
            <a:chExt cx="706120" cy="46228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9352" y="2914515"/>
              <a:ext cx="116458" cy="1163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516854" y="3042322"/>
              <a:ext cx="706120" cy="334645"/>
            </a:xfrm>
            <a:custGeom>
              <a:avLst/>
              <a:gdLst/>
              <a:ahLst/>
              <a:cxnLst/>
              <a:rect l="l" t="t" r="r" b="b"/>
              <a:pathLst>
                <a:path w="706120" h="334645">
                  <a:moveTo>
                    <a:pt x="521068" y="11684"/>
                  </a:moveTo>
                  <a:lnTo>
                    <a:pt x="508749" y="0"/>
                  </a:lnTo>
                  <a:lnTo>
                    <a:pt x="473595" y="29959"/>
                  </a:lnTo>
                  <a:lnTo>
                    <a:pt x="434086" y="51435"/>
                  </a:lnTo>
                  <a:lnTo>
                    <a:pt x="391541" y="64427"/>
                  </a:lnTo>
                  <a:lnTo>
                    <a:pt x="347256" y="68910"/>
                  </a:lnTo>
                  <a:lnTo>
                    <a:pt x="302590" y="64897"/>
                  </a:lnTo>
                  <a:lnTo>
                    <a:pt x="258826" y="52362"/>
                  </a:lnTo>
                  <a:lnTo>
                    <a:pt x="217309" y="31318"/>
                  </a:lnTo>
                  <a:lnTo>
                    <a:pt x="179349" y="1752"/>
                  </a:lnTo>
                  <a:lnTo>
                    <a:pt x="168135" y="13563"/>
                  </a:lnTo>
                  <a:lnTo>
                    <a:pt x="204076" y="42176"/>
                  </a:lnTo>
                  <a:lnTo>
                    <a:pt x="243154" y="63576"/>
                  </a:lnTo>
                  <a:lnTo>
                    <a:pt x="284365" y="77762"/>
                  </a:lnTo>
                  <a:lnTo>
                    <a:pt x="326745" y="84734"/>
                  </a:lnTo>
                  <a:lnTo>
                    <a:pt x="369265" y="84505"/>
                  </a:lnTo>
                  <a:lnTo>
                    <a:pt x="410959" y="77089"/>
                  </a:lnTo>
                  <a:lnTo>
                    <a:pt x="450811" y="62471"/>
                  </a:lnTo>
                  <a:lnTo>
                    <a:pt x="487845" y="40665"/>
                  </a:lnTo>
                  <a:lnTo>
                    <a:pt x="521068" y="11684"/>
                  </a:lnTo>
                  <a:close/>
                </a:path>
                <a:path w="706120" h="334645">
                  <a:moveTo>
                    <a:pt x="613460" y="99352"/>
                  </a:moveTo>
                  <a:lnTo>
                    <a:pt x="601141" y="87668"/>
                  </a:lnTo>
                  <a:lnTo>
                    <a:pt x="566000" y="119786"/>
                  </a:lnTo>
                  <a:lnTo>
                    <a:pt x="527583" y="146113"/>
                  </a:lnTo>
                  <a:lnTo>
                    <a:pt x="486486" y="166662"/>
                  </a:lnTo>
                  <a:lnTo>
                    <a:pt x="443318" y="181406"/>
                  </a:lnTo>
                  <a:lnTo>
                    <a:pt x="398665" y="190347"/>
                  </a:lnTo>
                  <a:lnTo>
                    <a:pt x="353148" y="193497"/>
                  </a:lnTo>
                  <a:lnTo>
                    <a:pt x="307352" y="190830"/>
                  </a:lnTo>
                  <a:lnTo>
                    <a:pt x="261874" y="182372"/>
                  </a:lnTo>
                  <a:lnTo>
                    <a:pt x="217335" y="168084"/>
                  </a:lnTo>
                  <a:lnTo>
                    <a:pt x="174320" y="147993"/>
                  </a:lnTo>
                  <a:lnTo>
                    <a:pt x="133438" y="122085"/>
                  </a:lnTo>
                  <a:lnTo>
                    <a:pt x="95275" y="90347"/>
                  </a:lnTo>
                  <a:lnTo>
                    <a:pt x="84061" y="102171"/>
                  </a:lnTo>
                  <a:lnTo>
                    <a:pt x="120815" y="133032"/>
                  </a:lnTo>
                  <a:lnTo>
                    <a:pt x="160045" y="158711"/>
                  </a:lnTo>
                  <a:lnTo>
                    <a:pt x="201244" y="179209"/>
                  </a:lnTo>
                  <a:lnTo>
                    <a:pt x="243941" y="194513"/>
                  </a:lnTo>
                  <a:lnTo>
                    <a:pt x="287629" y="204635"/>
                  </a:lnTo>
                  <a:lnTo>
                    <a:pt x="331812" y="209575"/>
                  </a:lnTo>
                  <a:lnTo>
                    <a:pt x="375996" y="209346"/>
                  </a:lnTo>
                  <a:lnTo>
                    <a:pt x="419684" y="203936"/>
                  </a:lnTo>
                  <a:lnTo>
                    <a:pt x="462394" y="193344"/>
                  </a:lnTo>
                  <a:lnTo>
                    <a:pt x="503618" y="177596"/>
                  </a:lnTo>
                  <a:lnTo>
                    <a:pt x="542861" y="156679"/>
                  </a:lnTo>
                  <a:lnTo>
                    <a:pt x="579653" y="130594"/>
                  </a:lnTo>
                  <a:lnTo>
                    <a:pt x="613460" y="99352"/>
                  </a:lnTo>
                  <a:close/>
                </a:path>
                <a:path w="706120" h="334645">
                  <a:moveTo>
                    <a:pt x="705853" y="187020"/>
                  </a:moveTo>
                  <a:lnTo>
                    <a:pt x="693534" y="175336"/>
                  </a:lnTo>
                  <a:lnTo>
                    <a:pt x="658431" y="208559"/>
                  </a:lnTo>
                  <a:lnTo>
                    <a:pt x="620737" y="237388"/>
                  </a:lnTo>
                  <a:lnTo>
                    <a:pt x="580771" y="261835"/>
                  </a:lnTo>
                  <a:lnTo>
                    <a:pt x="538886" y="281876"/>
                  </a:lnTo>
                  <a:lnTo>
                    <a:pt x="495427" y="297522"/>
                  </a:lnTo>
                  <a:lnTo>
                    <a:pt x="450748" y="308775"/>
                  </a:lnTo>
                  <a:lnTo>
                    <a:pt x="405155" y="315633"/>
                  </a:lnTo>
                  <a:lnTo>
                    <a:pt x="359029" y="318071"/>
                  </a:lnTo>
                  <a:lnTo>
                    <a:pt x="312686" y="316115"/>
                  </a:lnTo>
                  <a:lnTo>
                    <a:pt x="266484" y="309753"/>
                  </a:lnTo>
                  <a:lnTo>
                    <a:pt x="220751" y="298983"/>
                  </a:lnTo>
                  <a:lnTo>
                    <a:pt x="175844" y="283806"/>
                  </a:lnTo>
                  <a:lnTo>
                    <a:pt x="132092" y="264223"/>
                  </a:lnTo>
                  <a:lnTo>
                    <a:pt x="89839" y="240220"/>
                  </a:lnTo>
                  <a:lnTo>
                    <a:pt x="49428" y="211797"/>
                  </a:lnTo>
                  <a:lnTo>
                    <a:pt x="11201" y="178955"/>
                  </a:lnTo>
                  <a:lnTo>
                    <a:pt x="0" y="190766"/>
                  </a:lnTo>
                  <a:lnTo>
                    <a:pt x="37147" y="222872"/>
                  </a:lnTo>
                  <a:lnTo>
                    <a:pt x="76314" y="250926"/>
                  </a:lnTo>
                  <a:lnTo>
                    <a:pt x="117208" y="274929"/>
                  </a:lnTo>
                  <a:lnTo>
                    <a:pt x="159537" y="294881"/>
                  </a:lnTo>
                  <a:lnTo>
                    <a:pt x="202996" y="310794"/>
                  </a:lnTo>
                  <a:lnTo>
                    <a:pt x="247307" y="322681"/>
                  </a:lnTo>
                  <a:lnTo>
                    <a:pt x="292150" y="330504"/>
                  </a:lnTo>
                  <a:lnTo>
                    <a:pt x="337261" y="334302"/>
                  </a:lnTo>
                  <a:lnTo>
                    <a:pt x="382320" y="334073"/>
                  </a:lnTo>
                  <a:lnTo>
                    <a:pt x="427037" y="329793"/>
                  </a:lnTo>
                  <a:lnTo>
                    <a:pt x="471131" y="321487"/>
                  </a:lnTo>
                  <a:lnTo>
                    <a:pt x="514286" y="309143"/>
                  </a:lnTo>
                  <a:lnTo>
                    <a:pt x="556221" y="292773"/>
                  </a:lnTo>
                  <a:lnTo>
                    <a:pt x="596646" y="272376"/>
                  </a:lnTo>
                  <a:lnTo>
                    <a:pt x="635254" y="247942"/>
                  </a:lnTo>
                  <a:lnTo>
                    <a:pt x="671753" y="219494"/>
                  </a:lnTo>
                  <a:lnTo>
                    <a:pt x="705853" y="187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454395" y="4617618"/>
            <a:ext cx="1087755" cy="414020"/>
            <a:chOff x="2454395" y="4617618"/>
            <a:chExt cx="1087755" cy="414020"/>
          </a:xfrm>
        </p:grpSpPr>
        <p:sp>
          <p:nvSpPr>
            <p:cNvPr id="35" name="object 35"/>
            <p:cNvSpPr/>
            <p:nvPr/>
          </p:nvSpPr>
          <p:spPr>
            <a:xfrm>
              <a:off x="2544282" y="4665249"/>
              <a:ext cx="908050" cy="318770"/>
            </a:xfrm>
            <a:custGeom>
              <a:avLst/>
              <a:gdLst/>
              <a:ahLst/>
              <a:cxnLst/>
              <a:rect l="l" t="t" r="r" b="b"/>
              <a:pathLst>
                <a:path w="908050" h="318770">
                  <a:moveTo>
                    <a:pt x="0" y="0"/>
                  </a:moveTo>
                  <a:lnTo>
                    <a:pt x="907846" y="31843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54389" y="4617618"/>
              <a:ext cx="1087755" cy="414020"/>
            </a:xfrm>
            <a:custGeom>
              <a:avLst/>
              <a:gdLst/>
              <a:ahLst/>
              <a:cxnLst/>
              <a:rect l="l" t="t" r="r" b="b"/>
              <a:pathLst>
                <a:path w="1087754" h="414020">
                  <a:moveTo>
                    <a:pt x="126784" y="0"/>
                  </a:moveTo>
                  <a:lnTo>
                    <a:pt x="0" y="16103"/>
                  </a:lnTo>
                  <a:lnTo>
                    <a:pt x="88950" y="107861"/>
                  </a:lnTo>
                  <a:lnTo>
                    <a:pt x="126784" y="0"/>
                  </a:lnTo>
                  <a:close/>
                </a:path>
                <a:path w="1087754" h="414020">
                  <a:moveTo>
                    <a:pt x="1087615" y="397611"/>
                  </a:moveTo>
                  <a:lnTo>
                    <a:pt x="998677" y="305841"/>
                  </a:lnTo>
                  <a:lnTo>
                    <a:pt x="960843" y="413702"/>
                  </a:lnTo>
                  <a:lnTo>
                    <a:pt x="1087615" y="397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55713" y="5607587"/>
            <a:ext cx="139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mob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app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46849" y="4183927"/>
            <a:ext cx="958215" cy="901700"/>
            <a:chOff x="1446849" y="4183927"/>
            <a:chExt cx="958215" cy="901700"/>
          </a:xfrm>
        </p:grpSpPr>
        <p:sp>
          <p:nvSpPr>
            <p:cNvPr id="39" name="object 39"/>
            <p:cNvSpPr/>
            <p:nvPr/>
          </p:nvSpPr>
          <p:spPr>
            <a:xfrm>
              <a:off x="1446847" y="4183938"/>
              <a:ext cx="958215" cy="901700"/>
            </a:xfrm>
            <a:custGeom>
              <a:avLst/>
              <a:gdLst/>
              <a:ahLst/>
              <a:cxnLst/>
              <a:rect l="l" t="t" r="r" b="b"/>
              <a:pathLst>
                <a:path w="958214" h="901700">
                  <a:moveTo>
                    <a:pt x="54051" y="135191"/>
                  </a:moveTo>
                  <a:lnTo>
                    <a:pt x="0" y="135191"/>
                  </a:lnTo>
                  <a:lnTo>
                    <a:pt x="0" y="157734"/>
                  </a:lnTo>
                  <a:lnTo>
                    <a:pt x="54051" y="157734"/>
                  </a:lnTo>
                  <a:lnTo>
                    <a:pt x="54051" y="135191"/>
                  </a:lnTo>
                  <a:close/>
                </a:path>
                <a:path w="958214" h="901700">
                  <a:moveTo>
                    <a:pt x="151371" y="236601"/>
                  </a:moveTo>
                  <a:lnTo>
                    <a:pt x="129743" y="236601"/>
                  </a:lnTo>
                  <a:lnTo>
                    <a:pt x="129743" y="292925"/>
                  </a:lnTo>
                  <a:lnTo>
                    <a:pt x="151371" y="292925"/>
                  </a:lnTo>
                  <a:lnTo>
                    <a:pt x="151371" y="236601"/>
                  </a:lnTo>
                  <a:close/>
                </a:path>
                <a:path w="958214" h="901700">
                  <a:moveTo>
                    <a:pt x="151371" y="0"/>
                  </a:moveTo>
                  <a:lnTo>
                    <a:pt x="129743" y="0"/>
                  </a:lnTo>
                  <a:lnTo>
                    <a:pt x="129743" y="56311"/>
                  </a:lnTo>
                  <a:lnTo>
                    <a:pt x="151371" y="56311"/>
                  </a:lnTo>
                  <a:lnTo>
                    <a:pt x="151371" y="0"/>
                  </a:lnTo>
                  <a:close/>
                </a:path>
                <a:path w="958214" h="901700">
                  <a:moveTo>
                    <a:pt x="281101" y="135191"/>
                  </a:moveTo>
                  <a:lnTo>
                    <a:pt x="227050" y="135191"/>
                  </a:lnTo>
                  <a:lnTo>
                    <a:pt x="227050" y="157734"/>
                  </a:lnTo>
                  <a:lnTo>
                    <a:pt x="281101" y="157734"/>
                  </a:lnTo>
                  <a:lnTo>
                    <a:pt x="281101" y="135191"/>
                  </a:lnTo>
                  <a:close/>
                </a:path>
                <a:path w="958214" h="901700">
                  <a:moveTo>
                    <a:pt x="957668" y="650608"/>
                  </a:moveTo>
                  <a:lnTo>
                    <a:pt x="953871" y="641807"/>
                  </a:lnTo>
                  <a:lnTo>
                    <a:pt x="936053" y="600557"/>
                  </a:lnTo>
                  <a:lnTo>
                    <a:pt x="936053" y="664311"/>
                  </a:lnTo>
                  <a:lnTo>
                    <a:pt x="936053" y="732345"/>
                  </a:lnTo>
                  <a:lnTo>
                    <a:pt x="142455" y="732345"/>
                  </a:lnTo>
                  <a:lnTo>
                    <a:pt x="142455" y="664311"/>
                  </a:lnTo>
                  <a:lnTo>
                    <a:pt x="936053" y="664311"/>
                  </a:lnTo>
                  <a:lnTo>
                    <a:pt x="936053" y="600557"/>
                  </a:lnTo>
                  <a:lnTo>
                    <a:pt x="930135" y="586854"/>
                  </a:lnTo>
                  <a:lnTo>
                    <a:pt x="930135" y="641807"/>
                  </a:lnTo>
                  <a:lnTo>
                    <a:pt x="683183" y="641781"/>
                  </a:lnTo>
                  <a:lnTo>
                    <a:pt x="668528" y="522770"/>
                  </a:lnTo>
                  <a:lnTo>
                    <a:pt x="878738" y="522770"/>
                  </a:lnTo>
                  <a:lnTo>
                    <a:pt x="930135" y="641807"/>
                  </a:lnTo>
                  <a:lnTo>
                    <a:pt x="930135" y="586854"/>
                  </a:lnTo>
                  <a:lnTo>
                    <a:pt x="902462" y="522770"/>
                  </a:lnTo>
                  <a:lnTo>
                    <a:pt x="892733" y="500227"/>
                  </a:lnTo>
                  <a:lnTo>
                    <a:pt x="869010" y="445312"/>
                  </a:lnTo>
                  <a:lnTo>
                    <a:pt x="869010" y="500227"/>
                  </a:lnTo>
                  <a:lnTo>
                    <a:pt x="665734" y="500227"/>
                  </a:lnTo>
                  <a:lnTo>
                    <a:pt x="661390" y="464820"/>
                  </a:lnTo>
                  <a:lnTo>
                    <a:pt x="661390" y="641807"/>
                  </a:lnTo>
                  <a:lnTo>
                    <a:pt x="417118" y="641807"/>
                  </a:lnTo>
                  <a:lnTo>
                    <a:pt x="431749" y="522770"/>
                  </a:lnTo>
                  <a:lnTo>
                    <a:pt x="646734" y="522770"/>
                  </a:lnTo>
                  <a:lnTo>
                    <a:pt x="661390" y="641807"/>
                  </a:lnTo>
                  <a:lnTo>
                    <a:pt x="661390" y="464820"/>
                  </a:lnTo>
                  <a:lnTo>
                    <a:pt x="649681" y="369328"/>
                  </a:lnTo>
                  <a:lnTo>
                    <a:pt x="812482" y="369328"/>
                  </a:lnTo>
                  <a:lnTo>
                    <a:pt x="869010" y="500227"/>
                  </a:lnTo>
                  <a:lnTo>
                    <a:pt x="869010" y="445312"/>
                  </a:lnTo>
                  <a:lnTo>
                    <a:pt x="836193" y="369328"/>
                  </a:lnTo>
                  <a:lnTo>
                    <a:pt x="826465" y="346798"/>
                  </a:lnTo>
                  <a:lnTo>
                    <a:pt x="802754" y="291884"/>
                  </a:lnTo>
                  <a:lnTo>
                    <a:pt x="802754" y="346798"/>
                  </a:lnTo>
                  <a:lnTo>
                    <a:pt x="646887" y="346798"/>
                  </a:lnTo>
                  <a:lnTo>
                    <a:pt x="643966" y="323049"/>
                  </a:lnTo>
                  <a:lnTo>
                    <a:pt x="643966" y="500227"/>
                  </a:lnTo>
                  <a:lnTo>
                    <a:pt x="434543" y="500227"/>
                  </a:lnTo>
                  <a:lnTo>
                    <a:pt x="450634" y="369366"/>
                  </a:lnTo>
                  <a:lnTo>
                    <a:pt x="627900" y="369328"/>
                  </a:lnTo>
                  <a:lnTo>
                    <a:pt x="643966" y="500227"/>
                  </a:lnTo>
                  <a:lnTo>
                    <a:pt x="643966" y="323049"/>
                  </a:lnTo>
                  <a:lnTo>
                    <a:pt x="635152" y="251345"/>
                  </a:lnTo>
                  <a:lnTo>
                    <a:pt x="761542" y="251345"/>
                  </a:lnTo>
                  <a:lnTo>
                    <a:pt x="802754" y="346798"/>
                  </a:lnTo>
                  <a:lnTo>
                    <a:pt x="802754" y="291884"/>
                  </a:lnTo>
                  <a:lnTo>
                    <a:pt x="785253" y="251345"/>
                  </a:lnTo>
                  <a:lnTo>
                    <a:pt x="775512" y="228815"/>
                  </a:lnTo>
                  <a:lnTo>
                    <a:pt x="625094" y="228815"/>
                  </a:lnTo>
                  <a:lnTo>
                    <a:pt x="625094" y="346798"/>
                  </a:lnTo>
                  <a:lnTo>
                    <a:pt x="453440" y="346798"/>
                  </a:lnTo>
                  <a:lnTo>
                    <a:pt x="465188" y="251345"/>
                  </a:lnTo>
                  <a:lnTo>
                    <a:pt x="613346" y="251345"/>
                  </a:lnTo>
                  <a:lnTo>
                    <a:pt x="625094" y="346798"/>
                  </a:lnTo>
                  <a:lnTo>
                    <a:pt x="625094" y="228815"/>
                  </a:lnTo>
                  <a:lnTo>
                    <a:pt x="443357" y="228815"/>
                  </a:lnTo>
                  <a:lnTo>
                    <a:pt x="443357" y="251345"/>
                  </a:lnTo>
                  <a:lnTo>
                    <a:pt x="431622" y="346798"/>
                  </a:lnTo>
                  <a:lnTo>
                    <a:pt x="428840" y="346798"/>
                  </a:lnTo>
                  <a:lnTo>
                    <a:pt x="428840" y="369366"/>
                  </a:lnTo>
                  <a:lnTo>
                    <a:pt x="412750" y="500227"/>
                  </a:lnTo>
                  <a:lnTo>
                    <a:pt x="409956" y="500227"/>
                  </a:lnTo>
                  <a:lnTo>
                    <a:pt x="409956" y="522770"/>
                  </a:lnTo>
                  <a:lnTo>
                    <a:pt x="395312" y="641781"/>
                  </a:lnTo>
                  <a:lnTo>
                    <a:pt x="148374" y="641781"/>
                  </a:lnTo>
                  <a:lnTo>
                    <a:pt x="199783" y="522770"/>
                  </a:lnTo>
                  <a:lnTo>
                    <a:pt x="409956" y="522770"/>
                  </a:lnTo>
                  <a:lnTo>
                    <a:pt x="409956" y="500227"/>
                  </a:lnTo>
                  <a:lnTo>
                    <a:pt x="209473" y="500227"/>
                  </a:lnTo>
                  <a:lnTo>
                    <a:pt x="265988" y="369366"/>
                  </a:lnTo>
                  <a:lnTo>
                    <a:pt x="428840" y="369366"/>
                  </a:lnTo>
                  <a:lnTo>
                    <a:pt x="428840" y="346798"/>
                  </a:lnTo>
                  <a:lnTo>
                    <a:pt x="275755" y="346798"/>
                  </a:lnTo>
                  <a:lnTo>
                    <a:pt x="316979" y="251345"/>
                  </a:lnTo>
                  <a:lnTo>
                    <a:pt x="443357" y="251345"/>
                  </a:lnTo>
                  <a:lnTo>
                    <a:pt x="443357" y="228815"/>
                  </a:lnTo>
                  <a:lnTo>
                    <a:pt x="303034" y="228815"/>
                  </a:lnTo>
                  <a:lnTo>
                    <a:pt x="120827" y="650608"/>
                  </a:lnTo>
                  <a:lnTo>
                    <a:pt x="120827" y="754862"/>
                  </a:lnTo>
                  <a:lnTo>
                    <a:pt x="528447" y="754862"/>
                  </a:lnTo>
                  <a:lnTo>
                    <a:pt x="528447" y="878801"/>
                  </a:lnTo>
                  <a:lnTo>
                    <a:pt x="392061" y="878801"/>
                  </a:lnTo>
                  <a:lnTo>
                    <a:pt x="392061" y="901331"/>
                  </a:lnTo>
                  <a:lnTo>
                    <a:pt x="686435" y="901331"/>
                  </a:lnTo>
                  <a:lnTo>
                    <a:pt x="686435" y="878801"/>
                  </a:lnTo>
                  <a:lnTo>
                    <a:pt x="550062" y="878801"/>
                  </a:lnTo>
                  <a:lnTo>
                    <a:pt x="550062" y="754862"/>
                  </a:lnTo>
                  <a:lnTo>
                    <a:pt x="957668" y="754862"/>
                  </a:lnTo>
                  <a:lnTo>
                    <a:pt x="957668" y="732345"/>
                  </a:lnTo>
                  <a:lnTo>
                    <a:pt x="957668" y="664311"/>
                  </a:lnTo>
                  <a:lnTo>
                    <a:pt x="957668" y="650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77" y="4218849"/>
              <a:ext cx="214085" cy="223090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Infrastructure</a:t>
            </a:r>
          </a:p>
        </p:txBody>
      </p: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4836" y="1185672"/>
            <a:ext cx="853439" cy="85343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473118" y="2073009"/>
            <a:ext cx="619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Market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454404" y="1536186"/>
            <a:ext cx="916305" cy="114300"/>
            <a:chOff x="2454404" y="1536186"/>
            <a:chExt cx="916305" cy="114300"/>
          </a:xfrm>
        </p:grpSpPr>
        <p:sp>
          <p:nvSpPr>
            <p:cNvPr id="46" name="object 46"/>
            <p:cNvSpPr/>
            <p:nvPr/>
          </p:nvSpPr>
          <p:spPr>
            <a:xfrm>
              <a:off x="2549651" y="1593342"/>
              <a:ext cx="725805" cy="0"/>
            </a:xfrm>
            <a:custGeom>
              <a:avLst/>
              <a:gdLst/>
              <a:ahLst/>
              <a:cxnLst/>
              <a:rect l="l" t="t" r="r" b="b"/>
              <a:pathLst>
                <a:path w="725804">
                  <a:moveTo>
                    <a:pt x="0" y="0"/>
                  </a:moveTo>
                  <a:lnTo>
                    <a:pt x="72519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54402" y="1536191"/>
              <a:ext cx="916305" cy="114300"/>
            </a:xfrm>
            <a:custGeom>
              <a:avLst/>
              <a:gdLst/>
              <a:ahLst/>
              <a:cxnLst/>
              <a:rect l="l" t="t" r="r" b="b"/>
              <a:pathLst>
                <a:path w="916304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  <a:path w="916304" h="114300">
                  <a:moveTo>
                    <a:pt x="915695" y="57150"/>
                  </a:moveTo>
                  <a:lnTo>
                    <a:pt x="801395" y="0"/>
                  </a:lnTo>
                  <a:lnTo>
                    <a:pt x="801395" y="114300"/>
                  </a:lnTo>
                  <a:lnTo>
                    <a:pt x="915695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1638122" y="5372696"/>
            <a:ext cx="810260" cy="591820"/>
          </a:xfrm>
          <a:custGeom>
            <a:avLst/>
            <a:gdLst/>
            <a:ahLst/>
            <a:cxnLst/>
            <a:rect l="l" t="t" r="r" b="b"/>
            <a:pathLst>
              <a:path w="810260" h="591820">
                <a:moveTo>
                  <a:pt x="338963" y="461060"/>
                </a:moveTo>
                <a:lnTo>
                  <a:pt x="23050" y="461060"/>
                </a:lnTo>
                <a:lnTo>
                  <a:pt x="18834" y="456844"/>
                </a:lnTo>
                <a:lnTo>
                  <a:pt x="18834" y="88671"/>
                </a:lnTo>
                <a:lnTo>
                  <a:pt x="23050" y="84455"/>
                </a:lnTo>
                <a:lnTo>
                  <a:pt x="320128" y="84455"/>
                </a:lnTo>
                <a:lnTo>
                  <a:pt x="320128" y="65620"/>
                </a:lnTo>
                <a:lnTo>
                  <a:pt x="28244" y="65620"/>
                </a:lnTo>
                <a:lnTo>
                  <a:pt x="17259" y="67843"/>
                </a:lnTo>
                <a:lnTo>
                  <a:pt x="8280" y="73901"/>
                </a:lnTo>
                <a:lnTo>
                  <a:pt x="2222" y="82880"/>
                </a:lnTo>
                <a:lnTo>
                  <a:pt x="0" y="93865"/>
                </a:lnTo>
                <a:lnTo>
                  <a:pt x="0" y="451650"/>
                </a:lnTo>
                <a:lnTo>
                  <a:pt x="2222" y="462635"/>
                </a:lnTo>
                <a:lnTo>
                  <a:pt x="8280" y="471614"/>
                </a:lnTo>
                <a:lnTo>
                  <a:pt x="17259" y="477672"/>
                </a:lnTo>
                <a:lnTo>
                  <a:pt x="28244" y="479894"/>
                </a:lnTo>
                <a:lnTo>
                  <a:pt x="338963" y="479894"/>
                </a:lnTo>
                <a:lnTo>
                  <a:pt x="338963" y="461060"/>
                </a:lnTo>
                <a:close/>
              </a:path>
              <a:path w="810260" h="591820">
                <a:moveTo>
                  <a:pt x="513295" y="272757"/>
                </a:moveTo>
                <a:lnTo>
                  <a:pt x="484771" y="272757"/>
                </a:lnTo>
                <a:lnTo>
                  <a:pt x="484771" y="291592"/>
                </a:lnTo>
                <a:lnTo>
                  <a:pt x="395452" y="499922"/>
                </a:lnTo>
                <a:lnTo>
                  <a:pt x="395452" y="329247"/>
                </a:lnTo>
                <a:lnTo>
                  <a:pt x="277761" y="329247"/>
                </a:lnTo>
                <a:lnTo>
                  <a:pt x="376618" y="93586"/>
                </a:lnTo>
                <a:lnTo>
                  <a:pt x="376618" y="291592"/>
                </a:lnTo>
                <a:lnTo>
                  <a:pt x="484771" y="291592"/>
                </a:lnTo>
                <a:lnTo>
                  <a:pt x="484771" y="272757"/>
                </a:lnTo>
                <a:lnTo>
                  <a:pt x="395452" y="272757"/>
                </a:lnTo>
                <a:lnTo>
                  <a:pt x="395452" y="93586"/>
                </a:lnTo>
                <a:lnTo>
                  <a:pt x="395452" y="0"/>
                </a:lnTo>
                <a:lnTo>
                  <a:pt x="249516" y="348081"/>
                </a:lnTo>
                <a:lnTo>
                  <a:pt x="376618" y="348081"/>
                </a:lnTo>
                <a:lnTo>
                  <a:pt x="376618" y="591667"/>
                </a:lnTo>
                <a:lnTo>
                  <a:pt x="415937" y="499922"/>
                </a:lnTo>
                <a:lnTo>
                  <a:pt x="513295" y="272757"/>
                </a:lnTo>
                <a:close/>
              </a:path>
              <a:path w="810260" h="591820">
                <a:moveTo>
                  <a:pt x="809726" y="225679"/>
                </a:moveTo>
                <a:lnTo>
                  <a:pt x="807821" y="216268"/>
                </a:lnTo>
                <a:lnTo>
                  <a:pt x="807504" y="214680"/>
                </a:lnTo>
                <a:lnTo>
                  <a:pt x="801458" y="205701"/>
                </a:lnTo>
                <a:lnTo>
                  <a:pt x="792480" y="199656"/>
                </a:lnTo>
                <a:lnTo>
                  <a:pt x="790892" y="199339"/>
                </a:lnTo>
                <a:lnTo>
                  <a:pt x="790892" y="220484"/>
                </a:lnTo>
                <a:lnTo>
                  <a:pt x="790892" y="325031"/>
                </a:lnTo>
                <a:lnTo>
                  <a:pt x="786676" y="329247"/>
                </a:lnTo>
                <a:lnTo>
                  <a:pt x="724992" y="329247"/>
                </a:lnTo>
                <a:lnTo>
                  <a:pt x="724992" y="216268"/>
                </a:lnTo>
                <a:lnTo>
                  <a:pt x="786676" y="216268"/>
                </a:lnTo>
                <a:lnTo>
                  <a:pt x="790892" y="220484"/>
                </a:lnTo>
                <a:lnTo>
                  <a:pt x="790892" y="199339"/>
                </a:lnTo>
                <a:lnTo>
                  <a:pt x="781481" y="197434"/>
                </a:lnTo>
                <a:lnTo>
                  <a:pt x="724992" y="197434"/>
                </a:lnTo>
                <a:lnTo>
                  <a:pt x="724992" y="93865"/>
                </a:lnTo>
                <a:lnTo>
                  <a:pt x="722769" y="82880"/>
                </a:lnTo>
                <a:lnTo>
                  <a:pt x="716711" y="73901"/>
                </a:lnTo>
                <a:lnTo>
                  <a:pt x="707732" y="67843"/>
                </a:lnTo>
                <a:lnTo>
                  <a:pt x="696747" y="65620"/>
                </a:lnTo>
                <a:lnTo>
                  <a:pt x="433108" y="65620"/>
                </a:lnTo>
                <a:lnTo>
                  <a:pt x="433108" y="84455"/>
                </a:lnTo>
                <a:lnTo>
                  <a:pt x="701941" y="84455"/>
                </a:lnTo>
                <a:lnTo>
                  <a:pt x="706158" y="88671"/>
                </a:lnTo>
                <a:lnTo>
                  <a:pt x="706158" y="456844"/>
                </a:lnTo>
                <a:lnTo>
                  <a:pt x="701941" y="461060"/>
                </a:lnTo>
                <a:lnTo>
                  <a:pt x="470776" y="461060"/>
                </a:lnTo>
                <a:lnTo>
                  <a:pt x="470776" y="479894"/>
                </a:lnTo>
                <a:lnTo>
                  <a:pt x="696747" y="479894"/>
                </a:lnTo>
                <a:lnTo>
                  <a:pt x="707732" y="477672"/>
                </a:lnTo>
                <a:lnTo>
                  <a:pt x="716711" y="471614"/>
                </a:lnTo>
                <a:lnTo>
                  <a:pt x="722769" y="462635"/>
                </a:lnTo>
                <a:lnTo>
                  <a:pt x="724992" y="451650"/>
                </a:lnTo>
                <a:lnTo>
                  <a:pt x="724992" y="348081"/>
                </a:lnTo>
                <a:lnTo>
                  <a:pt x="781481" y="348081"/>
                </a:lnTo>
                <a:lnTo>
                  <a:pt x="792480" y="345859"/>
                </a:lnTo>
                <a:lnTo>
                  <a:pt x="801458" y="339801"/>
                </a:lnTo>
                <a:lnTo>
                  <a:pt x="807504" y="330822"/>
                </a:lnTo>
                <a:lnTo>
                  <a:pt x="807821" y="329247"/>
                </a:lnTo>
                <a:lnTo>
                  <a:pt x="809726" y="319836"/>
                </a:lnTo>
                <a:lnTo>
                  <a:pt x="809726" y="225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2600700" y="5130539"/>
            <a:ext cx="941705" cy="551180"/>
            <a:chOff x="2600700" y="5130539"/>
            <a:chExt cx="941705" cy="551180"/>
          </a:xfrm>
        </p:grpSpPr>
        <p:sp>
          <p:nvSpPr>
            <p:cNvPr id="50" name="object 50"/>
            <p:cNvSpPr/>
            <p:nvPr/>
          </p:nvSpPr>
          <p:spPr>
            <a:xfrm>
              <a:off x="2682915" y="5178652"/>
              <a:ext cx="777240" cy="454659"/>
            </a:xfrm>
            <a:custGeom>
              <a:avLst/>
              <a:gdLst/>
              <a:ahLst/>
              <a:cxnLst/>
              <a:rect l="l" t="t" r="r" b="b"/>
              <a:pathLst>
                <a:path w="777239" h="454660">
                  <a:moveTo>
                    <a:pt x="0" y="454558"/>
                  </a:moveTo>
                  <a:lnTo>
                    <a:pt x="77683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00693" y="5130545"/>
              <a:ext cx="941705" cy="551180"/>
            </a:xfrm>
            <a:custGeom>
              <a:avLst/>
              <a:gdLst/>
              <a:ahLst/>
              <a:cxnLst/>
              <a:rect l="l" t="t" r="r" b="b"/>
              <a:pathLst>
                <a:path w="941704" h="551179">
                  <a:moveTo>
                    <a:pt x="127520" y="542378"/>
                  </a:moveTo>
                  <a:lnTo>
                    <a:pt x="69799" y="443725"/>
                  </a:lnTo>
                  <a:lnTo>
                    <a:pt x="0" y="550773"/>
                  </a:lnTo>
                  <a:lnTo>
                    <a:pt x="127520" y="542378"/>
                  </a:lnTo>
                  <a:close/>
                </a:path>
                <a:path w="941704" h="551179">
                  <a:moveTo>
                    <a:pt x="941260" y="0"/>
                  </a:moveTo>
                  <a:lnTo>
                    <a:pt x="813739" y="8407"/>
                  </a:lnTo>
                  <a:lnTo>
                    <a:pt x="871474" y="107061"/>
                  </a:lnTo>
                  <a:lnTo>
                    <a:pt x="941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198379" y="5526640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KOER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box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771419" y="3896038"/>
            <a:ext cx="689610" cy="468630"/>
            <a:chOff x="3771419" y="3896038"/>
            <a:chExt cx="689610" cy="468630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3805" y="4248476"/>
              <a:ext cx="113698" cy="11572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771417" y="3896042"/>
              <a:ext cx="689610" cy="376555"/>
            </a:xfrm>
            <a:custGeom>
              <a:avLst/>
              <a:gdLst/>
              <a:ahLst/>
              <a:cxnLst/>
              <a:rect l="l" t="t" r="r" b="b"/>
              <a:pathLst>
                <a:path w="689610" h="376554">
                  <a:moveTo>
                    <a:pt x="485952" y="367372"/>
                  </a:moveTo>
                  <a:lnTo>
                    <a:pt x="457250" y="331508"/>
                  </a:lnTo>
                  <a:lnTo>
                    <a:pt x="423875" y="301993"/>
                  </a:lnTo>
                  <a:lnTo>
                    <a:pt x="386829" y="279031"/>
                  </a:lnTo>
                  <a:lnTo>
                    <a:pt x="347052" y="262851"/>
                  </a:lnTo>
                  <a:lnTo>
                    <a:pt x="305536" y="253657"/>
                  </a:lnTo>
                  <a:lnTo>
                    <a:pt x="263232" y="251663"/>
                  </a:lnTo>
                  <a:lnTo>
                    <a:pt x="221132" y="257086"/>
                  </a:lnTo>
                  <a:lnTo>
                    <a:pt x="180187" y="270141"/>
                  </a:lnTo>
                  <a:lnTo>
                    <a:pt x="141376" y="291045"/>
                  </a:lnTo>
                  <a:lnTo>
                    <a:pt x="150799" y="305181"/>
                  </a:lnTo>
                  <a:lnTo>
                    <a:pt x="191706" y="283743"/>
                  </a:lnTo>
                  <a:lnTo>
                    <a:pt x="234988" y="271551"/>
                  </a:lnTo>
                  <a:lnTo>
                    <a:pt x="279361" y="268312"/>
                  </a:lnTo>
                  <a:lnTo>
                    <a:pt x="323532" y="273735"/>
                  </a:lnTo>
                  <a:lnTo>
                    <a:pt x="366217" y="287540"/>
                  </a:lnTo>
                  <a:lnTo>
                    <a:pt x="406107" y="309448"/>
                  </a:lnTo>
                  <a:lnTo>
                    <a:pt x="441934" y="339166"/>
                  </a:lnTo>
                  <a:lnTo>
                    <a:pt x="472401" y="376415"/>
                  </a:lnTo>
                  <a:lnTo>
                    <a:pt x="485952" y="367372"/>
                  </a:lnTo>
                  <a:close/>
                </a:path>
                <a:path w="689610" h="376554">
                  <a:moveTo>
                    <a:pt x="587565" y="299593"/>
                  </a:moveTo>
                  <a:lnTo>
                    <a:pt x="558558" y="261353"/>
                  </a:lnTo>
                  <a:lnTo>
                    <a:pt x="525995" y="227622"/>
                  </a:lnTo>
                  <a:lnTo>
                    <a:pt x="490347" y="198513"/>
                  </a:lnTo>
                  <a:lnTo>
                    <a:pt x="452107" y="174129"/>
                  </a:lnTo>
                  <a:lnTo>
                    <a:pt x="411746" y="154584"/>
                  </a:lnTo>
                  <a:lnTo>
                    <a:pt x="369760" y="139979"/>
                  </a:lnTo>
                  <a:lnTo>
                    <a:pt x="326618" y="130429"/>
                  </a:lnTo>
                  <a:lnTo>
                    <a:pt x="282816" y="126034"/>
                  </a:lnTo>
                  <a:lnTo>
                    <a:pt x="238823" y="126885"/>
                  </a:lnTo>
                  <a:lnTo>
                    <a:pt x="195135" y="133121"/>
                  </a:lnTo>
                  <a:lnTo>
                    <a:pt x="152222" y="144830"/>
                  </a:lnTo>
                  <a:lnTo>
                    <a:pt x="110578" y="162115"/>
                  </a:lnTo>
                  <a:lnTo>
                    <a:pt x="70688" y="185102"/>
                  </a:lnTo>
                  <a:lnTo>
                    <a:pt x="80111" y="199224"/>
                  </a:lnTo>
                  <a:lnTo>
                    <a:pt x="121488" y="175679"/>
                  </a:lnTo>
                  <a:lnTo>
                    <a:pt x="164782" y="158508"/>
                  </a:lnTo>
                  <a:lnTo>
                    <a:pt x="209410" y="147586"/>
                  </a:lnTo>
                  <a:lnTo>
                    <a:pt x="254774" y="142760"/>
                  </a:lnTo>
                  <a:lnTo>
                    <a:pt x="300291" y="143929"/>
                  </a:lnTo>
                  <a:lnTo>
                    <a:pt x="345389" y="150939"/>
                  </a:lnTo>
                  <a:lnTo>
                    <a:pt x="389458" y="163677"/>
                  </a:lnTo>
                  <a:lnTo>
                    <a:pt x="431927" y="182003"/>
                  </a:lnTo>
                  <a:lnTo>
                    <a:pt x="472198" y="205790"/>
                  </a:lnTo>
                  <a:lnTo>
                    <a:pt x="509701" y="234911"/>
                  </a:lnTo>
                  <a:lnTo>
                    <a:pt x="543826" y="269240"/>
                  </a:lnTo>
                  <a:lnTo>
                    <a:pt x="574014" y="308622"/>
                  </a:lnTo>
                  <a:lnTo>
                    <a:pt x="587565" y="299593"/>
                  </a:lnTo>
                  <a:close/>
                </a:path>
                <a:path w="689610" h="376554">
                  <a:moveTo>
                    <a:pt x="689165" y="231800"/>
                  </a:moveTo>
                  <a:lnTo>
                    <a:pt x="660044" y="192278"/>
                  </a:lnTo>
                  <a:lnTo>
                    <a:pt x="628065" y="156248"/>
                  </a:lnTo>
                  <a:lnTo>
                    <a:pt x="593496" y="123786"/>
                  </a:lnTo>
                  <a:lnTo>
                    <a:pt x="556641" y="94945"/>
                  </a:lnTo>
                  <a:lnTo>
                    <a:pt x="517779" y="69799"/>
                  </a:lnTo>
                  <a:lnTo>
                    <a:pt x="477202" y="48412"/>
                  </a:lnTo>
                  <a:lnTo>
                    <a:pt x="435203" y="30835"/>
                  </a:lnTo>
                  <a:lnTo>
                    <a:pt x="392061" y="17145"/>
                  </a:lnTo>
                  <a:lnTo>
                    <a:pt x="348068" y="7404"/>
                  </a:lnTo>
                  <a:lnTo>
                    <a:pt x="303504" y="1663"/>
                  </a:lnTo>
                  <a:lnTo>
                    <a:pt x="258673" y="0"/>
                  </a:lnTo>
                  <a:lnTo>
                    <a:pt x="213855" y="2476"/>
                  </a:lnTo>
                  <a:lnTo>
                    <a:pt x="169329" y="9156"/>
                  </a:lnTo>
                  <a:lnTo>
                    <a:pt x="125399" y="20091"/>
                  </a:lnTo>
                  <a:lnTo>
                    <a:pt x="82334" y="35369"/>
                  </a:lnTo>
                  <a:lnTo>
                    <a:pt x="40436" y="55029"/>
                  </a:lnTo>
                  <a:lnTo>
                    <a:pt x="0" y="79146"/>
                  </a:lnTo>
                  <a:lnTo>
                    <a:pt x="9423" y="93268"/>
                  </a:lnTo>
                  <a:lnTo>
                    <a:pt x="51015" y="68643"/>
                  </a:lnTo>
                  <a:lnTo>
                    <a:pt x="94157" y="48882"/>
                  </a:lnTo>
                  <a:lnTo>
                    <a:pt x="138544" y="33896"/>
                  </a:lnTo>
                  <a:lnTo>
                    <a:pt x="183832" y="23622"/>
                  </a:lnTo>
                  <a:lnTo>
                    <a:pt x="229666" y="17983"/>
                  </a:lnTo>
                  <a:lnTo>
                    <a:pt x="275742" y="16903"/>
                  </a:lnTo>
                  <a:lnTo>
                    <a:pt x="321703" y="20320"/>
                  </a:lnTo>
                  <a:lnTo>
                    <a:pt x="367233" y="28143"/>
                  </a:lnTo>
                  <a:lnTo>
                    <a:pt x="411988" y="40322"/>
                  </a:lnTo>
                  <a:lnTo>
                    <a:pt x="455637" y="56756"/>
                  </a:lnTo>
                  <a:lnTo>
                    <a:pt x="497852" y="77381"/>
                  </a:lnTo>
                  <a:lnTo>
                    <a:pt x="538289" y="102133"/>
                  </a:lnTo>
                  <a:lnTo>
                    <a:pt x="576618" y="130924"/>
                  </a:lnTo>
                  <a:lnTo>
                    <a:pt x="612508" y="163690"/>
                  </a:lnTo>
                  <a:lnTo>
                    <a:pt x="645617" y="200355"/>
                  </a:lnTo>
                  <a:lnTo>
                    <a:pt x="675614" y="240842"/>
                  </a:lnTo>
                  <a:lnTo>
                    <a:pt x="689165" y="231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43171" y="1648967"/>
            <a:ext cx="594359" cy="594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Cloud</a:t>
            </a:r>
            <a:r>
              <a:rPr spc="-65" dirty="0"/>
              <a:t> </a:t>
            </a:r>
            <a:r>
              <a:rPr spc="-10" dirty="0"/>
              <a:t>platform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0616" y="873252"/>
            <a:ext cx="7292327" cy="5550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59" y="311787"/>
            <a:ext cx="4328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Control and</a:t>
            </a:r>
            <a:r>
              <a:rPr lang="en-US" spc="-10" dirty="0"/>
              <a:t> Operations </a:t>
            </a:r>
            <a:r>
              <a:rPr lang="bs-Latn-BA" spc="-10" dirty="0"/>
              <a:t>C</a:t>
            </a:r>
            <a:r>
              <a:rPr lang="en-US" spc="-10" dirty="0"/>
              <a:t>enter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405384"/>
            <a:ext cx="207263" cy="2484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2779" y="1520952"/>
            <a:ext cx="5544311" cy="3816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Virtual power plant</vt:lpstr>
      <vt:lpstr>What is a virtual power plant?</vt:lpstr>
      <vt:lpstr>Infrastructure</vt:lpstr>
      <vt:lpstr>Cloud platform</vt:lpstr>
      <vt:lpstr>Control and Operations Center</vt:lpstr>
      <vt:lpstr>KOER box</vt:lpstr>
      <vt:lpstr>KOER mob app</vt:lpstr>
      <vt:lpstr>Virtual power plant business model</vt:lpstr>
      <vt:lpstr>Types of distributed resources</vt:lpstr>
      <vt:lpstr>Ancillary services</vt:lpstr>
      <vt:lpstr>Verification  process</vt:lpstr>
      <vt:lpstr>Technical capability testing</vt:lpstr>
      <vt:lpstr>Technical capability testing</vt:lpstr>
      <vt:lpstr>Experiences and obstacles at the market</vt:lpstr>
      <vt:lpstr>Revenue from mFRR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</dc:creator>
  <cp:lastModifiedBy>Maja Kosijer-Turudic</cp:lastModifiedBy>
  <cp:revision>5</cp:revision>
  <cp:lastPrinted>2022-10-18T10:07:11Z</cp:lastPrinted>
  <dcterms:created xsi:type="dcterms:W3CDTF">2022-10-17T09:31:47Z</dcterms:created>
  <dcterms:modified xsi:type="dcterms:W3CDTF">2022-10-18T10:09:24Z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2022-10-15T00:00:00Z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2022-10-17T00:00:00Z</vt:filetime>
  </property>
  <property fmtid="{D5CDD505-2E9C-101B-9397-08002B2CF9AE}" pid="5" name="Producer">
    <vt:lpwstr>Adobe PDF Library 15.0</vt:lpwstr>
  </property>
</Properties>
</file>