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343" r:id="rId2"/>
    <p:sldId id="381" r:id="rId3"/>
    <p:sldId id="353" r:id="rId4"/>
    <p:sldId id="367" r:id="rId5"/>
    <p:sldId id="377" r:id="rId6"/>
    <p:sldId id="368" r:id="rId7"/>
    <p:sldId id="360" r:id="rId8"/>
    <p:sldId id="378" r:id="rId9"/>
    <p:sldId id="379" r:id="rId10"/>
    <p:sldId id="382" r:id="rId11"/>
    <p:sldId id="383" r:id="rId12"/>
    <p:sldId id="374" r:id="rId13"/>
    <p:sldId id="375" r:id="rId14"/>
    <p:sldId id="376" r:id="rId15"/>
    <p:sldId id="355" r:id="rId16"/>
    <p:sldId id="306" r:id="rId17"/>
  </p:sldIdLst>
  <p:sldSz cx="12192000" cy="6858000"/>
  <p:notesSz cx="7010400" cy="92964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511" userDrawn="1">
          <p15:clr>
            <a:srgbClr val="A4A3A4"/>
          </p15:clr>
        </p15:guide>
        <p15:guide id="3" orient="horz" pos="1933" userDrawn="1">
          <p15:clr>
            <a:srgbClr val="A4A3A4"/>
          </p15:clr>
        </p15:guide>
        <p15:guide id="4" orient="horz" pos="222" userDrawn="1">
          <p15:clr>
            <a:srgbClr val="A4A3A4"/>
          </p15:clr>
        </p15:guide>
        <p15:guide id="5" orient="horz" pos="3702" userDrawn="1">
          <p15:clr>
            <a:srgbClr val="A4A3A4"/>
          </p15:clr>
        </p15:guide>
        <p15:guide id="6" orient="horz" pos="696" userDrawn="1">
          <p15:clr>
            <a:srgbClr val="A4A3A4"/>
          </p15:clr>
        </p15:guide>
        <p15:guide id="7" orient="horz" pos="506" userDrawn="1">
          <p15:clr>
            <a:srgbClr val="A4A3A4"/>
          </p15:clr>
        </p15:guide>
        <p15:guide id="8" pos="7167" userDrawn="1">
          <p15:clr>
            <a:srgbClr val="A4A3A4"/>
          </p15:clr>
        </p15:guide>
        <p15:guide id="9" pos="296" userDrawn="1">
          <p15:clr>
            <a:srgbClr val="A4A3A4"/>
          </p15:clr>
        </p15:guide>
        <p15:guide id="10" pos="7392" userDrawn="1">
          <p15:clr>
            <a:srgbClr val="A4A3A4"/>
          </p15:clr>
        </p15:guide>
        <p15:guide id="11" pos="671" userDrawn="1">
          <p15:clr>
            <a:srgbClr val="A4A3A4"/>
          </p15:clr>
        </p15:guide>
        <p15:guide id="12" pos="5171" userDrawn="1">
          <p15:clr>
            <a:srgbClr val="A4A3A4"/>
          </p15:clr>
        </p15:guide>
        <p15:guide id="13" pos="102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Mihaldinec" initials="AM" lastIdx="7" clrIdx="0"/>
  <p:cmAuthor id="1" name="Antun Andrić" initials="A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5CE"/>
    <a:srgbClr val="00ADEF"/>
    <a:srgbClr val="9C1116"/>
    <a:srgbClr val="297724"/>
    <a:srgbClr val="006E9E"/>
    <a:srgbClr val="ED1C24"/>
    <a:srgbClr val="40B93C"/>
    <a:srgbClr val="0B6A99"/>
    <a:srgbClr val="2A3E90"/>
    <a:srgbClr val="656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0" autoAdjust="0"/>
    <p:restoredTop sz="99377" autoAdjust="0"/>
  </p:normalViewPr>
  <p:slideViewPr>
    <p:cSldViewPr showGuides="1">
      <p:cViewPr varScale="1">
        <p:scale>
          <a:sx n="70" d="100"/>
          <a:sy n="70" d="100"/>
        </p:scale>
        <p:origin x="960" y="66"/>
      </p:cViewPr>
      <p:guideLst>
        <p:guide orient="horz" pos="2160"/>
        <p:guide orient="horz" pos="2511"/>
        <p:guide orient="horz" pos="1933"/>
        <p:guide orient="horz" pos="222"/>
        <p:guide orient="horz" pos="3702"/>
        <p:guide orient="horz" pos="696"/>
        <p:guide orient="horz" pos="506"/>
        <p:guide pos="7167"/>
        <p:guide pos="296"/>
        <p:guide pos="7392"/>
        <p:guide pos="671"/>
        <p:guide pos="5171"/>
        <p:guide pos="102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64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7"/>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970159" y="0"/>
            <a:ext cx="3038604" cy="465267"/>
          </a:xfrm>
          <a:prstGeom prst="rect">
            <a:avLst/>
          </a:prstGeom>
        </p:spPr>
        <p:txBody>
          <a:bodyPr vert="horz" lIns="91440" tIns="45720" rIns="91440" bIns="45720" rtlCol="0"/>
          <a:lstStyle>
            <a:lvl1pPr algn="r">
              <a:defRPr sz="1200"/>
            </a:lvl1pPr>
          </a:lstStyle>
          <a:p>
            <a:fld id="{8398D19F-1876-40B8-8786-3021B11BEC08}" type="datetimeFigureOut">
              <a:rPr lang="hr-HR" smtClean="0"/>
              <a:t>18.10.2022.</a:t>
            </a:fld>
            <a:endParaRPr lang="hr-HR"/>
          </a:p>
        </p:txBody>
      </p:sp>
      <p:sp>
        <p:nvSpPr>
          <p:cNvPr id="4" name="Footer Placeholder 3"/>
          <p:cNvSpPr>
            <a:spLocks noGrp="1"/>
          </p:cNvSpPr>
          <p:nvPr>
            <p:ph type="ftr" sz="quarter" idx="2"/>
          </p:nvPr>
        </p:nvSpPr>
        <p:spPr>
          <a:xfrm>
            <a:off x="0" y="8829648"/>
            <a:ext cx="3038604" cy="46526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970159" y="8829648"/>
            <a:ext cx="3038604" cy="465267"/>
          </a:xfrm>
          <a:prstGeom prst="rect">
            <a:avLst/>
          </a:prstGeom>
        </p:spPr>
        <p:txBody>
          <a:bodyPr vert="horz" lIns="91440" tIns="45720" rIns="91440" bIns="45720" rtlCol="0" anchor="b"/>
          <a:lstStyle>
            <a:lvl1pPr algn="r">
              <a:defRPr sz="1200"/>
            </a:lvl1pPr>
          </a:lstStyle>
          <a:p>
            <a:fld id="{18E6E821-AF03-40DD-8CFA-5B5DA3B4FEEA}" type="slidenum">
              <a:rPr lang="hr-HR" smtClean="0"/>
              <a:t>‹#›</a:t>
            </a:fld>
            <a:endParaRPr lang="hr-HR"/>
          </a:p>
        </p:txBody>
      </p:sp>
    </p:spTree>
    <p:extLst>
      <p:ext uri="{BB962C8B-B14F-4D97-AF65-F5344CB8AC3E}">
        <p14:creationId xmlns:p14="http://schemas.microsoft.com/office/powerpoint/2010/main" val="373018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970939" y="1"/>
            <a:ext cx="3037840" cy="464820"/>
          </a:xfrm>
          <a:prstGeom prst="rect">
            <a:avLst/>
          </a:prstGeom>
        </p:spPr>
        <p:txBody>
          <a:bodyPr vert="horz" lIns="91440" tIns="45720" rIns="91440" bIns="45720" rtlCol="0"/>
          <a:lstStyle>
            <a:lvl1pPr algn="r">
              <a:defRPr sz="1200"/>
            </a:lvl1pPr>
          </a:lstStyle>
          <a:p>
            <a:fld id="{A29441CF-9FEE-4D98-B631-D024DDB3F051}" type="datetimeFigureOut">
              <a:rPr lang="hr-HR" smtClean="0"/>
              <a:pPr/>
              <a:t>18.10.2022.</a:t>
            </a:fld>
            <a:endParaRPr lang="hr-H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42BD3300-D33B-461B-8387-804A88FC9801}" type="slidenum">
              <a:rPr lang="hr-HR" smtClean="0"/>
              <a:pPr/>
              <a:t>‹#›</a:t>
            </a:fld>
            <a:endParaRPr lang="hr-HR"/>
          </a:p>
        </p:txBody>
      </p:sp>
    </p:spTree>
    <p:extLst>
      <p:ext uri="{BB962C8B-B14F-4D97-AF65-F5344CB8AC3E}">
        <p14:creationId xmlns:p14="http://schemas.microsoft.com/office/powerpoint/2010/main" val="227072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OCETAK PREZENTACIJE">
    <p:spTree>
      <p:nvGrpSpPr>
        <p:cNvPr id="1" name=""/>
        <p:cNvGrpSpPr/>
        <p:nvPr/>
      </p:nvGrpSpPr>
      <p:grpSpPr>
        <a:xfrm>
          <a:off x="0" y="0"/>
          <a:ext cx="0" cy="0"/>
          <a:chOff x="0" y="0"/>
          <a:chExt cx="0" cy="0"/>
        </a:xfrm>
      </p:grpSpPr>
      <p:sp>
        <p:nvSpPr>
          <p:cNvPr id="19" name="Rectangle 207"/>
          <p:cNvSpPr>
            <a:spLocks noChangeArrowheads="1"/>
          </p:cNvSpPr>
          <p:nvPr userDrawn="1"/>
        </p:nvSpPr>
        <p:spPr bwMode="auto">
          <a:xfrm>
            <a:off x="273052" y="6570664"/>
            <a:ext cx="394339" cy="3847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2500" smtClean="0">
                <a:solidFill>
                  <a:schemeClr val="bg1"/>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2500" b="0" i="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descr="g3894.png"/>
          <p:cNvPicPr>
            <a:picLocks noChangeAspect="1"/>
          </p:cNvPicPr>
          <p:nvPr userDrawn="1"/>
        </p:nvPicPr>
        <p:blipFill>
          <a:blip r:embed="rId2" cstate="print"/>
          <a:stretch>
            <a:fillRect/>
          </a:stretch>
        </p:blipFill>
        <p:spPr>
          <a:xfrm>
            <a:off x="0" y="3645024"/>
            <a:ext cx="12192000" cy="914400"/>
          </a:xfrm>
          <a:prstGeom prst="rect">
            <a:avLst/>
          </a:prstGeom>
        </p:spPr>
      </p:pic>
      <p:grpSp>
        <p:nvGrpSpPr>
          <p:cNvPr id="23" name="Group 22"/>
          <p:cNvGrpSpPr/>
          <p:nvPr userDrawn="1"/>
        </p:nvGrpSpPr>
        <p:grpSpPr>
          <a:xfrm>
            <a:off x="-2571553" y="6081862"/>
            <a:ext cx="18844684" cy="371475"/>
            <a:chOff x="-1928665" y="6081861"/>
            <a:chExt cx="14133513" cy="371475"/>
          </a:xfrm>
        </p:grpSpPr>
        <p:sp>
          <p:nvSpPr>
            <p:cNvPr id="24" name="Freeform 5"/>
            <p:cNvSpPr>
              <a:spLocks/>
            </p:cNvSpPr>
            <p:nvPr/>
          </p:nvSpPr>
          <p:spPr bwMode="auto">
            <a:xfrm>
              <a:off x="5289698" y="6081861"/>
              <a:ext cx="6835775" cy="366713"/>
            </a:xfrm>
            <a:custGeom>
              <a:avLst/>
              <a:gdLst/>
              <a:ahLst/>
              <a:cxnLst>
                <a:cxn ang="0">
                  <a:pos x="276" y="242"/>
                </a:cxn>
                <a:cxn ang="0">
                  <a:pos x="587" y="242"/>
                </a:cxn>
                <a:cxn ang="0">
                  <a:pos x="918" y="242"/>
                </a:cxn>
                <a:cxn ang="0">
                  <a:pos x="1229" y="242"/>
                </a:cxn>
                <a:cxn ang="0">
                  <a:pos x="1560" y="242"/>
                </a:cxn>
                <a:cxn ang="0">
                  <a:pos x="1871" y="242"/>
                </a:cxn>
                <a:cxn ang="0">
                  <a:pos x="2202" y="242"/>
                </a:cxn>
                <a:cxn ang="0">
                  <a:pos x="2513" y="242"/>
                </a:cxn>
                <a:cxn ang="0">
                  <a:pos x="2792" y="380"/>
                </a:cxn>
                <a:cxn ang="0">
                  <a:pos x="3103" y="106"/>
                </a:cxn>
                <a:cxn ang="0">
                  <a:pos x="3434" y="380"/>
                </a:cxn>
                <a:cxn ang="0">
                  <a:pos x="3745" y="106"/>
                </a:cxn>
                <a:cxn ang="0">
                  <a:pos x="4076" y="380"/>
                </a:cxn>
                <a:cxn ang="0">
                  <a:pos x="4387" y="106"/>
                </a:cxn>
                <a:cxn ang="0">
                  <a:pos x="4718" y="380"/>
                </a:cxn>
                <a:cxn ang="0">
                  <a:pos x="5029" y="106"/>
                </a:cxn>
                <a:cxn ang="0">
                  <a:pos x="5359" y="380"/>
                </a:cxn>
                <a:cxn ang="0">
                  <a:pos x="5568" y="10"/>
                </a:cxn>
                <a:cxn ang="0">
                  <a:pos x="5887" y="482"/>
                </a:cxn>
                <a:cxn ang="0">
                  <a:pos x="6208" y="10"/>
                </a:cxn>
                <a:cxn ang="0">
                  <a:pos x="6529" y="482"/>
                </a:cxn>
                <a:cxn ang="0">
                  <a:pos x="6850" y="10"/>
                </a:cxn>
                <a:cxn ang="0">
                  <a:pos x="7171" y="482"/>
                </a:cxn>
                <a:cxn ang="0">
                  <a:pos x="7492" y="10"/>
                </a:cxn>
                <a:cxn ang="0">
                  <a:pos x="7813" y="482"/>
                </a:cxn>
                <a:cxn ang="0">
                  <a:pos x="8134" y="10"/>
                </a:cxn>
                <a:cxn ang="0">
                  <a:pos x="8455" y="482"/>
                </a:cxn>
                <a:cxn ang="0">
                  <a:pos x="8776" y="10"/>
                </a:cxn>
                <a:cxn ang="0">
                  <a:pos x="8996" y="377"/>
                </a:cxn>
                <a:cxn ang="0">
                  <a:pos x="8664" y="97"/>
                </a:cxn>
                <a:cxn ang="0">
                  <a:pos x="8353" y="379"/>
                </a:cxn>
                <a:cxn ang="0">
                  <a:pos x="8023" y="97"/>
                </a:cxn>
                <a:cxn ang="0">
                  <a:pos x="7711" y="379"/>
                </a:cxn>
                <a:cxn ang="0">
                  <a:pos x="7381" y="97"/>
                </a:cxn>
                <a:cxn ang="0">
                  <a:pos x="7070" y="379"/>
                </a:cxn>
                <a:cxn ang="0">
                  <a:pos x="6739" y="97"/>
                </a:cxn>
                <a:cxn ang="0">
                  <a:pos x="6428" y="379"/>
                </a:cxn>
                <a:cxn ang="0">
                  <a:pos x="6097" y="97"/>
                </a:cxn>
                <a:cxn ang="0">
                  <a:pos x="5786" y="379"/>
                </a:cxn>
                <a:cxn ang="0">
                  <a:pos x="5567" y="0"/>
                </a:cxn>
                <a:cxn ang="0">
                  <a:pos x="5566" y="0"/>
                </a:cxn>
                <a:cxn ang="0">
                  <a:pos x="5246" y="471"/>
                </a:cxn>
                <a:cxn ang="0">
                  <a:pos x="4925" y="0"/>
                </a:cxn>
                <a:cxn ang="0">
                  <a:pos x="4604" y="471"/>
                </a:cxn>
                <a:cxn ang="0">
                  <a:pos x="4283" y="0"/>
                </a:cxn>
                <a:cxn ang="0">
                  <a:pos x="3963" y="471"/>
                </a:cxn>
                <a:cxn ang="0">
                  <a:pos x="3642" y="0"/>
                </a:cxn>
                <a:cxn ang="0">
                  <a:pos x="3321" y="471"/>
                </a:cxn>
                <a:cxn ang="0">
                  <a:pos x="3000" y="0"/>
                </a:cxn>
                <a:cxn ang="0">
                  <a:pos x="2679" y="471"/>
                </a:cxn>
                <a:cxn ang="0">
                  <a:pos x="2523" y="239"/>
                </a:cxn>
                <a:cxn ang="0">
                  <a:pos x="2192" y="239"/>
                </a:cxn>
                <a:cxn ang="0">
                  <a:pos x="1881" y="239"/>
                </a:cxn>
                <a:cxn ang="0">
                  <a:pos x="1550" y="239"/>
                </a:cxn>
                <a:cxn ang="0">
                  <a:pos x="1239" y="239"/>
                </a:cxn>
                <a:cxn ang="0">
                  <a:pos x="908" y="239"/>
                </a:cxn>
                <a:cxn ang="0">
                  <a:pos x="597" y="239"/>
                </a:cxn>
                <a:cxn ang="0">
                  <a:pos x="266" y="239"/>
                </a:cxn>
              </a:cxnLst>
              <a:rect l="0" t="0" r="r" b="b"/>
              <a:pathLst>
                <a:path w="8996" h="482">
                  <a:moveTo>
                    <a:pt x="0" y="384"/>
                  </a:moveTo>
                  <a:cubicBezTo>
                    <a:pt x="32" y="450"/>
                    <a:pt x="68" y="482"/>
                    <a:pt x="111" y="482"/>
                  </a:cubicBezTo>
                  <a:cubicBezTo>
                    <a:pt x="154" y="482"/>
                    <a:pt x="189" y="450"/>
                    <a:pt x="222" y="384"/>
                  </a:cubicBezTo>
                  <a:cubicBezTo>
                    <a:pt x="242" y="343"/>
                    <a:pt x="260" y="292"/>
                    <a:pt x="276" y="242"/>
                  </a:cubicBezTo>
                  <a:cubicBezTo>
                    <a:pt x="293" y="193"/>
                    <a:pt x="310" y="143"/>
                    <a:pt x="330" y="102"/>
                  </a:cubicBezTo>
                  <a:cubicBezTo>
                    <a:pt x="361" y="39"/>
                    <a:pt x="393" y="10"/>
                    <a:pt x="432" y="10"/>
                  </a:cubicBezTo>
                  <a:cubicBezTo>
                    <a:pt x="470" y="10"/>
                    <a:pt x="503" y="39"/>
                    <a:pt x="533" y="102"/>
                  </a:cubicBezTo>
                  <a:cubicBezTo>
                    <a:pt x="553" y="143"/>
                    <a:pt x="570" y="193"/>
                    <a:pt x="587" y="242"/>
                  </a:cubicBezTo>
                  <a:cubicBezTo>
                    <a:pt x="604" y="292"/>
                    <a:pt x="621" y="343"/>
                    <a:pt x="642" y="384"/>
                  </a:cubicBezTo>
                  <a:cubicBezTo>
                    <a:pt x="674" y="450"/>
                    <a:pt x="710" y="482"/>
                    <a:pt x="753" y="482"/>
                  </a:cubicBezTo>
                  <a:cubicBezTo>
                    <a:pt x="796" y="482"/>
                    <a:pt x="831" y="450"/>
                    <a:pt x="864" y="384"/>
                  </a:cubicBezTo>
                  <a:cubicBezTo>
                    <a:pt x="884" y="343"/>
                    <a:pt x="901" y="292"/>
                    <a:pt x="918" y="242"/>
                  </a:cubicBezTo>
                  <a:cubicBezTo>
                    <a:pt x="935" y="193"/>
                    <a:pt x="952" y="143"/>
                    <a:pt x="972" y="102"/>
                  </a:cubicBezTo>
                  <a:cubicBezTo>
                    <a:pt x="1003" y="39"/>
                    <a:pt x="1035" y="10"/>
                    <a:pt x="1074" y="10"/>
                  </a:cubicBezTo>
                  <a:cubicBezTo>
                    <a:pt x="1112" y="10"/>
                    <a:pt x="1144" y="39"/>
                    <a:pt x="1175" y="102"/>
                  </a:cubicBezTo>
                  <a:cubicBezTo>
                    <a:pt x="1195" y="143"/>
                    <a:pt x="1212" y="193"/>
                    <a:pt x="1229" y="242"/>
                  </a:cubicBezTo>
                  <a:cubicBezTo>
                    <a:pt x="1246" y="292"/>
                    <a:pt x="1263" y="343"/>
                    <a:pt x="1284" y="384"/>
                  </a:cubicBezTo>
                  <a:cubicBezTo>
                    <a:pt x="1316" y="450"/>
                    <a:pt x="1351" y="482"/>
                    <a:pt x="1395" y="482"/>
                  </a:cubicBezTo>
                  <a:cubicBezTo>
                    <a:pt x="1438" y="482"/>
                    <a:pt x="1473" y="450"/>
                    <a:pt x="1506" y="384"/>
                  </a:cubicBezTo>
                  <a:cubicBezTo>
                    <a:pt x="1526" y="343"/>
                    <a:pt x="1543" y="292"/>
                    <a:pt x="1560" y="242"/>
                  </a:cubicBezTo>
                  <a:cubicBezTo>
                    <a:pt x="1577" y="193"/>
                    <a:pt x="1594" y="143"/>
                    <a:pt x="1614" y="102"/>
                  </a:cubicBezTo>
                  <a:cubicBezTo>
                    <a:pt x="1645" y="39"/>
                    <a:pt x="1677" y="10"/>
                    <a:pt x="1716" y="10"/>
                  </a:cubicBezTo>
                  <a:cubicBezTo>
                    <a:pt x="1754" y="10"/>
                    <a:pt x="1786" y="39"/>
                    <a:pt x="1817" y="102"/>
                  </a:cubicBezTo>
                  <a:cubicBezTo>
                    <a:pt x="1837" y="143"/>
                    <a:pt x="1854" y="193"/>
                    <a:pt x="1871" y="242"/>
                  </a:cubicBezTo>
                  <a:cubicBezTo>
                    <a:pt x="1888" y="292"/>
                    <a:pt x="1905" y="343"/>
                    <a:pt x="1925" y="384"/>
                  </a:cubicBezTo>
                  <a:cubicBezTo>
                    <a:pt x="1958" y="450"/>
                    <a:pt x="1993" y="482"/>
                    <a:pt x="2036" y="482"/>
                  </a:cubicBezTo>
                  <a:cubicBezTo>
                    <a:pt x="2080" y="482"/>
                    <a:pt x="2115" y="450"/>
                    <a:pt x="2148" y="384"/>
                  </a:cubicBezTo>
                  <a:cubicBezTo>
                    <a:pt x="2168" y="343"/>
                    <a:pt x="2185" y="292"/>
                    <a:pt x="2202" y="242"/>
                  </a:cubicBezTo>
                  <a:cubicBezTo>
                    <a:pt x="2219" y="193"/>
                    <a:pt x="2236" y="143"/>
                    <a:pt x="2256" y="102"/>
                  </a:cubicBezTo>
                  <a:cubicBezTo>
                    <a:pt x="2287" y="39"/>
                    <a:pt x="2319" y="10"/>
                    <a:pt x="2357" y="10"/>
                  </a:cubicBezTo>
                  <a:cubicBezTo>
                    <a:pt x="2396" y="10"/>
                    <a:pt x="2428" y="39"/>
                    <a:pt x="2459" y="102"/>
                  </a:cubicBezTo>
                  <a:cubicBezTo>
                    <a:pt x="2479" y="143"/>
                    <a:pt x="2496" y="193"/>
                    <a:pt x="2513" y="242"/>
                  </a:cubicBezTo>
                  <a:cubicBezTo>
                    <a:pt x="2530" y="292"/>
                    <a:pt x="2547" y="343"/>
                    <a:pt x="2567" y="384"/>
                  </a:cubicBezTo>
                  <a:cubicBezTo>
                    <a:pt x="2600" y="450"/>
                    <a:pt x="2635" y="482"/>
                    <a:pt x="2678" y="482"/>
                  </a:cubicBezTo>
                  <a:lnTo>
                    <a:pt x="2679" y="482"/>
                  </a:lnTo>
                  <a:cubicBezTo>
                    <a:pt x="2723" y="482"/>
                    <a:pt x="2759" y="449"/>
                    <a:pt x="2792" y="380"/>
                  </a:cubicBezTo>
                  <a:cubicBezTo>
                    <a:pt x="2811" y="339"/>
                    <a:pt x="2828" y="290"/>
                    <a:pt x="2844" y="242"/>
                  </a:cubicBezTo>
                  <a:cubicBezTo>
                    <a:pt x="2861" y="193"/>
                    <a:pt x="2878" y="143"/>
                    <a:pt x="2898" y="102"/>
                  </a:cubicBezTo>
                  <a:cubicBezTo>
                    <a:pt x="2929" y="39"/>
                    <a:pt x="2961" y="10"/>
                    <a:pt x="3000" y="10"/>
                  </a:cubicBezTo>
                  <a:cubicBezTo>
                    <a:pt x="3039" y="10"/>
                    <a:pt x="3072" y="41"/>
                    <a:pt x="3103" y="106"/>
                  </a:cubicBezTo>
                  <a:cubicBezTo>
                    <a:pt x="3122" y="146"/>
                    <a:pt x="3139" y="195"/>
                    <a:pt x="3155" y="242"/>
                  </a:cubicBezTo>
                  <a:cubicBezTo>
                    <a:pt x="3172" y="292"/>
                    <a:pt x="3189" y="343"/>
                    <a:pt x="3210" y="384"/>
                  </a:cubicBezTo>
                  <a:cubicBezTo>
                    <a:pt x="3242" y="450"/>
                    <a:pt x="3277" y="482"/>
                    <a:pt x="3321" y="482"/>
                  </a:cubicBezTo>
                  <a:cubicBezTo>
                    <a:pt x="3365" y="482"/>
                    <a:pt x="3401" y="449"/>
                    <a:pt x="3434" y="380"/>
                  </a:cubicBezTo>
                  <a:cubicBezTo>
                    <a:pt x="3453" y="339"/>
                    <a:pt x="3470" y="290"/>
                    <a:pt x="3486" y="242"/>
                  </a:cubicBezTo>
                  <a:cubicBezTo>
                    <a:pt x="3503" y="193"/>
                    <a:pt x="3520" y="143"/>
                    <a:pt x="3540" y="102"/>
                  </a:cubicBezTo>
                  <a:cubicBezTo>
                    <a:pt x="3571" y="39"/>
                    <a:pt x="3603" y="10"/>
                    <a:pt x="3642" y="10"/>
                  </a:cubicBezTo>
                  <a:cubicBezTo>
                    <a:pt x="3681" y="10"/>
                    <a:pt x="3714" y="41"/>
                    <a:pt x="3745" y="106"/>
                  </a:cubicBezTo>
                  <a:cubicBezTo>
                    <a:pt x="3764" y="146"/>
                    <a:pt x="3781" y="195"/>
                    <a:pt x="3797" y="242"/>
                  </a:cubicBezTo>
                  <a:cubicBezTo>
                    <a:pt x="3814" y="292"/>
                    <a:pt x="3831" y="343"/>
                    <a:pt x="3851" y="384"/>
                  </a:cubicBezTo>
                  <a:cubicBezTo>
                    <a:pt x="3884" y="450"/>
                    <a:pt x="3919" y="482"/>
                    <a:pt x="3963" y="482"/>
                  </a:cubicBezTo>
                  <a:cubicBezTo>
                    <a:pt x="4007" y="482"/>
                    <a:pt x="4043" y="449"/>
                    <a:pt x="4076" y="380"/>
                  </a:cubicBezTo>
                  <a:cubicBezTo>
                    <a:pt x="4095" y="339"/>
                    <a:pt x="4112" y="290"/>
                    <a:pt x="4128" y="242"/>
                  </a:cubicBezTo>
                  <a:cubicBezTo>
                    <a:pt x="4145" y="193"/>
                    <a:pt x="4162" y="143"/>
                    <a:pt x="4182" y="102"/>
                  </a:cubicBezTo>
                  <a:cubicBezTo>
                    <a:pt x="4213" y="39"/>
                    <a:pt x="4245" y="10"/>
                    <a:pt x="4283" y="10"/>
                  </a:cubicBezTo>
                  <a:cubicBezTo>
                    <a:pt x="4323" y="10"/>
                    <a:pt x="4356" y="41"/>
                    <a:pt x="4387" y="106"/>
                  </a:cubicBezTo>
                  <a:cubicBezTo>
                    <a:pt x="4406" y="146"/>
                    <a:pt x="4423" y="195"/>
                    <a:pt x="4439" y="242"/>
                  </a:cubicBezTo>
                  <a:cubicBezTo>
                    <a:pt x="4456" y="292"/>
                    <a:pt x="4473" y="343"/>
                    <a:pt x="4493" y="384"/>
                  </a:cubicBezTo>
                  <a:cubicBezTo>
                    <a:pt x="4526" y="450"/>
                    <a:pt x="4561" y="482"/>
                    <a:pt x="4604" y="482"/>
                  </a:cubicBezTo>
                  <a:cubicBezTo>
                    <a:pt x="4648" y="482"/>
                    <a:pt x="4684" y="449"/>
                    <a:pt x="4718" y="380"/>
                  </a:cubicBezTo>
                  <a:cubicBezTo>
                    <a:pt x="4737" y="339"/>
                    <a:pt x="4754" y="290"/>
                    <a:pt x="4770" y="242"/>
                  </a:cubicBezTo>
                  <a:cubicBezTo>
                    <a:pt x="4787" y="193"/>
                    <a:pt x="4804" y="143"/>
                    <a:pt x="4824" y="102"/>
                  </a:cubicBezTo>
                  <a:cubicBezTo>
                    <a:pt x="4854" y="39"/>
                    <a:pt x="4887" y="10"/>
                    <a:pt x="4925" y="10"/>
                  </a:cubicBezTo>
                  <a:cubicBezTo>
                    <a:pt x="4965" y="10"/>
                    <a:pt x="4998" y="41"/>
                    <a:pt x="5029" y="106"/>
                  </a:cubicBezTo>
                  <a:cubicBezTo>
                    <a:pt x="5048" y="146"/>
                    <a:pt x="5065" y="195"/>
                    <a:pt x="5081" y="242"/>
                  </a:cubicBezTo>
                  <a:cubicBezTo>
                    <a:pt x="5097" y="292"/>
                    <a:pt x="5115" y="343"/>
                    <a:pt x="5135" y="384"/>
                  </a:cubicBezTo>
                  <a:cubicBezTo>
                    <a:pt x="5168" y="450"/>
                    <a:pt x="5203" y="482"/>
                    <a:pt x="5246" y="482"/>
                  </a:cubicBezTo>
                  <a:cubicBezTo>
                    <a:pt x="5290" y="482"/>
                    <a:pt x="5326" y="449"/>
                    <a:pt x="5359" y="380"/>
                  </a:cubicBezTo>
                  <a:cubicBezTo>
                    <a:pt x="5379" y="339"/>
                    <a:pt x="5396" y="290"/>
                    <a:pt x="5412" y="242"/>
                  </a:cubicBezTo>
                  <a:cubicBezTo>
                    <a:pt x="5428" y="193"/>
                    <a:pt x="5446" y="143"/>
                    <a:pt x="5466" y="102"/>
                  </a:cubicBezTo>
                  <a:cubicBezTo>
                    <a:pt x="5496" y="39"/>
                    <a:pt x="5529" y="10"/>
                    <a:pt x="5567" y="10"/>
                  </a:cubicBezTo>
                  <a:cubicBezTo>
                    <a:pt x="5567" y="10"/>
                    <a:pt x="5568" y="10"/>
                    <a:pt x="5568" y="10"/>
                  </a:cubicBezTo>
                  <a:cubicBezTo>
                    <a:pt x="5606" y="11"/>
                    <a:pt x="5638" y="41"/>
                    <a:pt x="5668" y="103"/>
                  </a:cubicBezTo>
                  <a:cubicBezTo>
                    <a:pt x="5688" y="144"/>
                    <a:pt x="5705" y="194"/>
                    <a:pt x="5722" y="242"/>
                  </a:cubicBezTo>
                  <a:cubicBezTo>
                    <a:pt x="5738" y="292"/>
                    <a:pt x="5756" y="343"/>
                    <a:pt x="5776" y="384"/>
                  </a:cubicBezTo>
                  <a:cubicBezTo>
                    <a:pt x="5809" y="450"/>
                    <a:pt x="5844" y="482"/>
                    <a:pt x="5887" y="482"/>
                  </a:cubicBezTo>
                  <a:cubicBezTo>
                    <a:pt x="5930" y="482"/>
                    <a:pt x="5966" y="450"/>
                    <a:pt x="5998" y="384"/>
                  </a:cubicBezTo>
                  <a:cubicBezTo>
                    <a:pt x="6019" y="343"/>
                    <a:pt x="6036" y="292"/>
                    <a:pt x="6053" y="242"/>
                  </a:cubicBezTo>
                  <a:cubicBezTo>
                    <a:pt x="6069" y="193"/>
                    <a:pt x="6087" y="143"/>
                    <a:pt x="6107" y="102"/>
                  </a:cubicBezTo>
                  <a:cubicBezTo>
                    <a:pt x="6137" y="39"/>
                    <a:pt x="6170" y="10"/>
                    <a:pt x="6208" y="10"/>
                  </a:cubicBezTo>
                  <a:cubicBezTo>
                    <a:pt x="6247" y="10"/>
                    <a:pt x="6279" y="39"/>
                    <a:pt x="6310" y="102"/>
                  </a:cubicBezTo>
                  <a:cubicBezTo>
                    <a:pt x="6330" y="143"/>
                    <a:pt x="6347" y="193"/>
                    <a:pt x="6364" y="242"/>
                  </a:cubicBezTo>
                  <a:cubicBezTo>
                    <a:pt x="6380" y="292"/>
                    <a:pt x="6398" y="343"/>
                    <a:pt x="6418" y="384"/>
                  </a:cubicBezTo>
                  <a:cubicBezTo>
                    <a:pt x="6451" y="450"/>
                    <a:pt x="6486" y="482"/>
                    <a:pt x="6529" y="482"/>
                  </a:cubicBezTo>
                  <a:cubicBezTo>
                    <a:pt x="6572" y="482"/>
                    <a:pt x="6608" y="450"/>
                    <a:pt x="6640" y="384"/>
                  </a:cubicBezTo>
                  <a:cubicBezTo>
                    <a:pt x="6661" y="343"/>
                    <a:pt x="6678" y="292"/>
                    <a:pt x="6695" y="242"/>
                  </a:cubicBezTo>
                  <a:cubicBezTo>
                    <a:pt x="6711" y="193"/>
                    <a:pt x="6729" y="143"/>
                    <a:pt x="6749" y="102"/>
                  </a:cubicBezTo>
                  <a:cubicBezTo>
                    <a:pt x="6779" y="39"/>
                    <a:pt x="6811" y="10"/>
                    <a:pt x="6850" y="10"/>
                  </a:cubicBezTo>
                  <a:cubicBezTo>
                    <a:pt x="6889" y="10"/>
                    <a:pt x="6921" y="39"/>
                    <a:pt x="6951" y="102"/>
                  </a:cubicBezTo>
                  <a:cubicBezTo>
                    <a:pt x="6971" y="143"/>
                    <a:pt x="6989" y="193"/>
                    <a:pt x="7005" y="242"/>
                  </a:cubicBezTo>
                  <a:cubicBezTo>
                    <a:pt x="7022" y="292"/>
                    <a:pt x="7040" y="343"/>
                    <a:pt x="7060" y="384"/>
                  </a:cubicBezTo>
                  <a:cubicBezTo>
                    <a:pt x="7092" y="450"/>
                    <a:pt x="7128" y="482"/>
                    <a:pt x="7171" y="482"/>
                  </a:cubicBezTo>
                  <a:cubicBezTo>
                    <a:pt x="7214" y="482"/>
                    <a:pt x="7249" y="450"/>
                    <a:pt x="7282" y="384"/>
                  </a:cubicBezTo>
                  <a:cubicBezTo>
                    <a:pt x="7302" y="343"/>
                    <a:pt x="7320" y="292"/>
                    <a:pt x="7337" y="242"/>
                  </a:cubicBezTo>
                  <a:cubicBezTo>
                    <a:pt x="7353" y="193"/>
                    <a:pt x="7370" y="143"/>
                    <a:pt x="7390" y="102"/>
                  </a:cubicBezTo>
                  <a:cubicBezTo>
                    <a:pt x="7421" y="39"/>
                    <a:pt x="7453" y="10"/>
                    <a:pt x="7492" y="10"/>
                  </a:cubicBezTo>
                  <a:cubicBezTo>
                    <a:pt x="7530" y="10"/>
                    <a:pt x="7563" y="39"/>
                    <a:pt x="7593" y="102"/>
                  </a:cubicBezTo>
                  <a:cubicBezTo>
                    <a:pt x="7613" y="143"/>
                    <a:pt x="7631" y="193"/>
                    <a:pt x="7647" y="242"/>
                  </a:cubicBezTo>
                  <a:cubicBezTo>
                    <a:pt x="7664" y="292"/>
                    <a:pt x="7681" y="343"/>
                    <a:pt x="7702" y="384"/>
                  </a:cubicBezTo>
                  <a:cubicBezTo>
                    <a:pt x="7734" y="450"/>
                    <a:pt x="7770" y="482"/>
                    <a:pt x="7813" y="482"/>
                  </a:cubicBezTo>
                  <a:cubicBezTo>
                    <a:pt x="7856" y="482"/>
                    <a:pt x="7891" y="450"/>
                    <a:pt x="7924" y="384"/>
                  </a:cubicBezTo>
                  <a:cubicBezTo>
                    <a:pt x="7944" y="343"/>
                    <a:pt x="7962" y="292"/>
                    <a:pt x="7978" y="242"/>
                  </a:cubicBezTo>
                  <a:cubicBezTo>
                    <a:pt x="7995" y="193"/>
                    <a:pt x="8012" y="143"/>
                    <a:pt x="8032" y="102"/>
                  </a:cubicBezTo>
                  <a:cubicBezTo>
                    <a:pt x="8063" y="39"/>
                    <a:pt x="8095" y="10"/>
                    <a:pt x="8134" y="10"/>
                  </a:cubicBezTo>
                  <a:cubicBezTo>
                    <a:pt x="8172" y="10"/>
                    <a:pt x="8205" y="39"/>
                    <a:pt x="8235" y="102"/>
                  </a:cubicBezTo>
                  <a:cubicBezTo>
                    <a:pt x="8255" y="143"/>
                    <a:pt x="8272" y="193"/>
                    <a:pt x="8289" y="242"/>
                  </a:cubicBezTo>
                  <a:cubicBezTo>
                    <a:pt x="8306" y="292"/>
                    <a:pt x="8323" y="343"/>
                    <a:pt x="8344" y="384"/>
                  </a:cubicBezTo>
                  <a:cubicBezTo>
                    <a:pt x="8376" y="450"/>
                    <a:pt x="8412" y="482"/>
                    <a:pt x="8455" y="482"/>
                  </a:cubicBezTo>
                  <a:cubicBezTo>
                    <a:pt x="8498" y="482"/>
                    <a:pt x="8533" y="450"/>
                    <a:pt x="8566" y="384"/>
                  </a:cubicBezTo>
                  <a:cubicBezTo>
                    <a:pt x="8586" y="343"/>
                    <a:pt x="8603" y="292"/>
                    <a:pt x="8620" y="242"/>
                  </a:cubicBezTo>
                  <a:cubicBezTo>
                    <a:pt x="8637" y="193"/>
                    <a:pt x="8654" y="143"/>
                    <a:pt x="8674" y="102"/>
                  </a:cubicBezTo>
                  <a:cubicBezTo>
                    <a:pt x="8705" y="39"/>
                    <a:pt x="8737" y="10"/>
                    <a:pt x="8776" y="10"/>
                  </a:cubicBezTo>
                  <a:cubicBezTo>
                    <a:pt x="8814" y="10"/>
                    <a:pt x="8846" y="39"/>
                    <a:pt x="8877" y="102"/>
                  </a:cubicBezTo>
                  <a:cubicBezTo>
                    <a:pt x="8897" y="143"/>
                    <a:pt x="8915" y="193"/>
                    <a:pt x="8932" y="242"/>
                  </a:cubicBezTo>
                  <a:cubicBezTo>
                    <a:pt x="8949" y="290"/>
                    <a:pt x="8965" y="337"/>
                    <a:pt x="8984" y="377"/>
                  </a:cubicBezTo>
                  <a:lnTo>
                    <a:pt x="8996" y="377"/>
                  </a:lnTo>
                  <a:cubicBezTo>
                    <a:pt x="8977" y="337"/>
                    <a:pt x="8959" y="286"/>
                    <a:pt x="8942" y="239"/>
                  </a:cubicBezTo>
                  <a:cubicBezTo>
                    <a:pt x="8925" y="189"/>
                    <a:pt x="8907" y="138"/>
                    <a:pt x="8887" y="97"/>
                  </a:cubicBezTo>
                  <a:cubicBezTo>
                    <a:pt x="8854" y="31"/>
                    <a:pt x="8819" y="0"/>
                    <a:pt x="8776" y="0"/>
                  </a:cubicBezTo>
                  <a:cubicBezTo>
                    <a:pt x="8732" y="0"/>
                    <a:pt x="8697" y="31"/>
                    <a:pt x="8664" y="97"/>
                  </a:cubicBezTo>
                  <a:cubicBezTo>
                    <a:pt x="8644" y="138"/>
                    <a:pt x="8627" y="190"/>
                    <a:pt x="8610" y="239"/>
                  </a:cubicBezTo>
                  <a:cubicBezTo>
                    <a:pt x="8593" y="288"/>
                    <a:pt x="8576" y="339"/>
                    <a:pt x="8556" y="379"/>
                  </a:cubicBezTo>
                  <a:cubicBezTo>
                    <a:pt x="8526" y="442"/>
                    <a:pt x="8493" y="471"/>
                    <a:pt x="8455" y="471"/>
                  </a:cubicBezTo>
                  <a:cubicBezTo>
                    <a:pt x="8416" y="471"/>
                    <a:pt x="8384" y="442"/>
                    <a:pt x="8353" y="379"/>
                  </a:cubicBezTo>
                  <a:cubicBezTo>
                    <a:pt x="8333" y="339"/>
                    <a:pt x="8316" y="288"/>
                    <a:pt x="8299" y="239"/>
                  </a:cubicBezTo>
                  <a:cubicBezTo>
                    <a:pt x="8283" y="189"/>
                    <a:pt x="8265" y="138"/>
                    <a:pt x="8245" y="97"/>
                  </a:cubicBezTo>
                  <a:cubicBezTo>
                    <a:pt x="8212" y="31"/>
                    <a:pt x="8177" y="0"/>
                    <a:pt x="8134" y="0"/>
                  </a:cubicBezTo>
                  <a:cubicBezTo>
                    <a:pt x="8091" y="0"/>
                    <a:pt x="8055" y="31"/>
                    <a:pt x="8023" y="97"/>
                  </a:cubicBezTo>
                  <a:cubicBezTo>
                    <a:pt x="8002" y="138"/>
                    <a:pt x="7985" y="189"/>
                    <a:pt x="7968" y="239"/>
                  </a:cubicBezTo>
                  <a:cubicBezTo>
                    <a:pt x="7951" y="288"/>
                    <a:pt x="7934" y="338"/>
                    <a:pt x="7914" y="379"/>
                  </a:cubicBezTo>
                  <a:cubicBezTo>
                    <a:pt x="7884" y="442"/>
                    <a:pt x="7851" y="471"/>
                    <a:pt x="7813" y="471"/>
                  </a:cubicBezTo>
                  <a:cubicBezTo>
                    <a:pt x="7774" y="471"/>
                    <a:pt x="7742" y="442"/>
                    <a:pt x="7711" y="379"/>
                  </a:cubicBezTo>
                  <a:cubicBezTo>
                    <a:pt x="7691" y="338"/>
                    <a:pt x="7674" y="288"/>
                    <a:pt x="7657" y="239"/>
                  </a:cubicBezTo>
                  <a:cubicBezTo>
                    <a:pt x="7641" y="189"/>
                    <a:pt x="7623" y="138"/>
                    <a:pt x="7603" y="97"/>
                  </a:cubicBezTo>
                  <a:cubicBezTo>
                    <a:pt x="7570" y="31"/>
                    <a:pt x="7535" y="0"/>
                    <a:pt x="7492" y="0"/>
                  </a:cubicBezTo>
                  <a:cubicBezTo>
                    <a:pt x="7449" y="0"/>
                    <a:pt x="7413" y="31"/>
                    <a:pt x="7381" y="97"/>
                  </a:cubicBezTo>
                  <a:cubicBezTo>
                    <a:pt x="7361" y="138"/>
                    <a:pt x="7343" y="189"/>
                    <a:pt x="7326" y="239"/>
                  </a:cubicBezTo>
                  <a:cubicBezTo>
                    <a:pt x="7310" y="288"/>
                    <a:pt x="7292" y="338"/>
                    <a:pt x="7272" y="379"/>
                  </a:cubicBezTo>
                  <a:cubicBezTo>
                    <a:pt x="7242" y="442"/>
                    <a:pt x="7210" y="471"/>
                    <a:pt x="7171" y="471"/>
                  </a:cubicBezTo>
                  <a:cubicBezTo>
                    <a:pt x="7132" y="471"/>
                    <a:pt x="7100" y="442"/>
                    <a:pt x="7070" y="379"/>
                  </a:cubicBezTo>
                  <a:cubicBezTo>
                    <a:pt x="7050" y="338"/>
                    <a:pt x="7032" y="288"/>
                    <a:pt x="7016" y="239"/>
                  </a:cubicBezTo>
                  <a:cubicBezTo>
                    <a:pt x="6999" y="189"/>
                    <a:pt x="6981" y="138"/>
                    <a:pt x="6961" y="97"/>
                  </a:cubicBezTo>
                  <a:cubicBezTo>
                    <a:pt x="6928" y="31"/>
                    <a:pt x="6893" y="0"/>
                    <a:pt x="6850" y="0"/>
                  </a:cubicBezTo>
                  <a:cubicBezTo>
                    <a:pt x="6807" y="0"/>
                    <a:pt x="6772" y="31"/>
                    <a:pt x="6739" y="97"/>
                  </a:cubicBezTo>
                  <a:cubicBezTo>
                    <a:pt x="6719" y="138"/>
                    <a:pt x="6701" y="189"/>
                    <a:pt x="6684" y="239"/>
                  </a:cubicBezTo>
                  <a:cubicBezTo>
                    <a:pt x="6668" y="288"/>
                    <a:pt x="6650" y="338"/>
                    <a:pt x="6631" y="379"/>
                  </a:cubicBezTo>
                  <a:cubicBezTo>
                    <a:pt x="6600" y="442"/>
                    <a:pt x="6568" y="471"/>
                    <a:pt x="6529" y="471"/>
                  </a:cubicBezTo>
                  <a:cubicBezTo>
                    <a:pt x="6491" y="471"/>
                    <a:pt x="6458" y="442"/>
                    <a:pt x="6428" y="379"/>
                  </a:cubicBezTo>
                  <a:cubicBezTo>
                    <a:pt x="6408" y="338"/>
                    <a:pt x="6390" y="288"/>
                    <a:pt x="6374" y="239"/>
                  </a:cubicBezTo>
                  <a:cubicBezTo>
                    <a:pt x="6357" y="189"/>
                    <a:pt x="6340" y="138"/>
                    <a:pt x="6319" y="97"/>
                  </a:cubicBezTo>
                  <a:cubicBezTo>
                    <a:pt x="6287" y="31"/>
                    <a:pt x="6251" y="0"/>
                    <a:pt x="6208" y="0"/>
                  </a:cubicBezTo>
                  <a:cubicBezTo>
                    <a:pt x="6165" y="0"/>
                    <a:pt x="6130" y="31"/>
                    <a:pt x="6097" y="97"/>
                  </a:cubicBezTo>
                  <a:cubicBezTo>
                    <a:pt x="6077" y="138"/>
                    <a:pt x="6059" y="190"/>
                    <a:pt x="6043" y="239"/>
                  </a:cubicBezTo>
                  <a:cubicBezTo>
                    <a:pt x="6026" y="288"/>
                    <a:pt x="6009" y="339"/>
                    <a:pt x="5989" y="379"/>
                  </a:cubicBezTo>
                  <a:cubicBezTo>
                    <a:pt x="5958" y="442"/>
                    <a:pt x="5926" y="471"/>
                    <a:pt x="5887" y="471"/>
                  </a:cubicBezTo>
                  <a:cubicBezTo>
                    <a:pt x="5849" y="471"/>
                    <a:pt x="5816" y="442"/>
                    <a:pt x="5786" y="379"/>
                  </a:cubicBezTo>
                  <a:cubicBezTo>
                    <a:pt x="5766" y="338"/>
                    <a:pt x="5749" y="288"/>
                    <a:pt x="5732" y="239"/>
                  </a:cubicBezTo>
                  <a:cubicBezTo>
                    <a:pt x="5715" y="190"/>
                    <a:pt x="5698" y="139"/>
                    <a:pt x="5678" y="98"/>
                  </a:cubicBezTo>
                  <a:cubicBezTo>
                    <a:pt x="5646" y="32"/>
                    <a:pt x="5611" y="0"/>
                    <a:pt x="5567" y="0"/>
                  </a:cubicBezTo>
                  <a:cubicBezTo>
                    <a:pt x="5567" y="0"/>
                    <a:pt x="5567" y="0"/>
                    <a:pt x="5567" y="0"/>
                  </a:cubicBezTo>
                  <a:cubicBezTo>
                    <a:pt x="5567" y="0"/>
                    <a:pt x="5567" y="0"/>
                    <a:pt x="5567" y="0"/>
                  </a:cubicBezTo>
                  <a:cubicBezTo>
                    <a:pt x="5567" y="0"/>
                    <a:pt x="5567" y="0"/>
                    <a:pt x="5567" y="0"/>
                  </a:cubicBezTo>
                  <a:lnTo>
                    <a:pt x="5566" y="0"/>
                  </a:lnTo>
                  <a:lnTo>
                    <a:pt x="5566" y="0"/>
                  </a:lnTo>
                  <a:cubicBezTo>
                    <a:pt x="5524" y="0"/>
                    <a:pt x="5488" y="31"/>
                    <a:pt x="5456" y="97"/>
                  </a:cubicBezTo>
                  <a:cubicBezTo>
                    <a:pt x="5436" y="138"/>
                    <a:pt x="5418" y="190"/>
                    <a:pt x="5402" y="239"/>
                  </a:cubicBezTo>
                  <a:cubicBezTo>
                    <a:pt x="5385" y="286"/>
                    <a:pt x="5369" y="335"/>
                    <a:pt x="5350" y="375"/>
                  </a:cubicBezTo>
                  <a:cubicBezTo>
                    <a:pt x="5319" y="440"/>
                    <a:pt x="5286" y="471"/>
                    <a:pt x="5246" y="471"/>
                  </a:cubicBezTo>
                  <a:cubicBezTo>
                    <a:pt x="5208" y="471"/>
                    <a:pt x="5175" y="442"/>
                    <a:pt x="5145" y="379"/>
                  </a:cubicBezTo>
                  <a:cubicBezTo>
                    <a:pt x="5125" y="338"/>
                    <a:pt x="5108" y="288"/>
                    <a:pt x="5091" y="239"/>
                  </a:cubicBezTo>
                  <a:cubicBezTo>
                    <a:pt x="5075" y="191"/>
                    <a:pt x="5058" y="142"/>
                    <a:pt x="5039" y="101"/>
                  </a:cubicBezTo>
                  <a:cubicBezTo>
                    <a:pt x="5005" y="32"/>
                    <a:pt x="4969" y="0"/>
                    <a:pt x="4925" y="0"/>
                  </a:cubicBezTo>
                  <a:cubicBezTo>
                    <a:pt x="4882" y="0"/>
                    <a:pt x="4847" y="31"/>
                    <a:pt x="4814" y="97"/>
                  </a:cubicBezTo>
                  <a:cubicBezTo>
                    <a:pt x="4794" y="138"/>
                    <a:pt x="4777" y="190"/>
                    <a:pt x="4760" y="239"/>
                  </a:cubicBezTo>
                  <a:cubicBezTo>
                    <a:pt x="4744" y="286"/>
                    <a:pt x="4727" y="335"/>
                    <a:pt x="4708" y="375"/>
                  </a:cubicBezTo>
                  <a:cubicBezTo>
                    <a:pt x="4677" y="440"/>
                    <a:pt x="4644" y="471"/>
                    <a:pt x="4604" y="471"/>
                  </a:cubicBezTo>
                  <a:cubicBezTo>
                    <a:pt x="4566" y="471"/>
                    <a:pt x="4534" y="442"/>
                    <a:pt x="4503" y="379"/>
                  </a:cubicBezTo>
                  <a:cubicBezTo>
                    <a:pt x="4483" y="338"/>
                    <a:pt x="4466" y="288"/>
                    <a:pt x="4449" y="239"/>
                  </a:cubicBezTo>
                  <a:cubicBezTo>
                    <a:pt x="4433" y="191"/>
                    <a:pt x="4416" y="142"/>
                    <a:pt x="4397" y="101"/>
                  </a:cubicBezTo>
                  <a:cubicBezTo>
                    <a:pt x="4363" y="32"/>
                    <a:pt x="4327" y="0"/>
                    <a:pt x="4283" y="0"/>
                  </a:cubicBezTo>
                  <a:cubicBezTo>
                    <a:pt x="4240" y="0"/>
                    <a:pt x="4205" y="31"/>
                    <a:pt x="4172" y="97"/>
                  </a:cubicBezTo>
                  <a:cubicBezTo>
                    <a:pt x="4152" y="138"/>
                    <a:pt x="4135" y="189"/>
                    <a:pt x="4118" y="239"/>
                  </a:cubicBezTo>
                  <a:cubicBezTo>
                    <a:pt x="4102" y="286"/>
                    <a:pt x="4085" y="335"/>
                    <a:pt x="4066" y="375"/>
                  </a:cubicBezTo>
                  <a:cubicBezTo>
                    <a:pt x="4035" y="440"/>
                    <a:pt x="4002" y="471"/>
                    <a:pt x="3963" y="471"/>
                  </a:cubicBezTo>
                  <a:cubicBezTo>
                    <a:pt x="3924" y="471"/>
                    <a:pt x="3892" y="442"/>
                    <a:pt x="3861" y="379"/>
                  </a:cubicBezTo>
                  <a:cubicBezTo>
                    <a:pt x="3841" y="338"/>
                    <a:pt x="3824" y="288"/>
                    <a:pt x="3807" y="239"/>
                  </a:cubicBezTo>
                  <a:cubicBezTo>
                    <a:pt x="3791" y="191"/>
                    <a:pt x="3774" y="142"/>
                    <a:pt x="3755" y="101"/>
                  </a:cubicBezTo>
                  <a:cubicBezTo>
                    <a:pt x="3722" y="32"/>
                    <a:pt x="3686" y="0"/>
                    <a:pt x="3642" y="0"/>
                  </a:cubicBezTo>
                  <a:cubicBezTo>
                    <a:pt x="3598" y="0"/>
                    <a:pt x="3563" y="31"/>
                    <a:pt x="3530" y="97"/>
                  </a:cubicBezTo>
                  <a:cubicBezTo>
                    <a:pt x="3510" y="138"/>
                    <a:pt x="3493" y="189"/>
                    <a:pt x="3476" y="239"/>
                  </a:cubicBezTo>
                  <a:cubicBezTo>
                    <a:pt x="3460" y="286"/>
                    <a:pt x="3443" y="335"/>
                    <a:pt x="3424" y="375"/>
                  </a:cubicBezTo>
                  <a:cubicBezTo>
                    <a:pt x="3393" y="440"/>
                    <a:pt x="3360" y="471"/>
                    <a:pt x="3321" y="471"/>
                  </a:cubicBezTo>
                  <a:cubicBezTo>
                    <a:pt x="3282" y="471"/>
                    <a:pt x="3250" y="442"/>
                    <a:pt x="3219" y="379"/>
                  </a:cubicBezTo>
                  <a:cubicBezTo>
                    <a:pt x="3199" y="338"/>
                    <a:pt x="3182" y="288"/>
                    <a:pt x="3165" y="239"/>
                  </a:cubicBezTo>
                  <a:cubicBezTo>
                    <a:pt x="3149" y="191"/>
                    <a:pt x="3132" y="142"/>
                    <a:pt x="3113" y="101"/>
                  </a:cubicBezTo>
                  <a:cubicBezTo>
                    <a:pt x="3080" y="32"/>
                    <a:pt x="3044" y="0"/>
                    <a:pt x="3000" y="0"/>
                  </a:cubicBezTo>
                  <a:cubicBezTo>
                    <a:pt x="2957" y="0"/>
                    <a:pt x="2921" y="31"/>
                    <a:pt x="2889" y="97"/>
                  </a:cubicBezTo>
                  <a:cubicBezTo>
                    <a:pt x="2868" y="138"/>
                    <a:pt x="2851" y="190"/>
                    <a:pt x="2834" y="239"/>
                  </a:cubicBezTo>
                  <a:cubicBezTo>
                    <a:pt x="2818" y="286"/>
                    <a:pt x="2801" y="335"/>
                    <a:pt x="2782" y="375"/>
                  </a:cubicBezTo>
                  <a:cubicBezTo>
                    <a:pt x="2751" y="440"/>
                    <a:pt x="2718" y="471"/>
                    <a:pt x="2679" y="471"/>
                  </a:cubicBezTo>
                  <a:cubicBezTo>
                    <a:pt x="2678" y="471"/>
                    <a:pt x="2678" y="471"/>
                    <a:pt x="2678" y="471"/>
                  </a:cubicBezTo>
                  <a:lnTo>
                    <a:pt x="2678" y="471"/>
                  </a:lnTo>
                  <a:cubicBezTo>
                    <a:pt x="2639" y="470"/>
                    <a:pt x="2607" y="441"/>
                    <a:pt x="2577" y="379"/>
                  </a:cubicBezTo>
                  <a:cubicBezTo>
                    <a:pt x="2557" y="339"/>
                    <a:pt x="2540" y="288"/>
                    <a:pt x="2523" y="239"/>
                  </a:cubicBezTo>
                  <a:cubicBezTo>
                    <a:pt x="2506" y="189"/>
                    <a:pt x="2489" y="138"/>
                    <a:pt x="2469" y="97"/>
                  </a:cubicBezTo>
                  <a:cubicBezTo>
                    <a:pt x="2436" y="31"/>
                    <a:pt x="2401" y="0"/>
                    <a:pt x="2357" y="0"/>
                  </a:cubicBezTo>
                  <a:cubicBezTo>
                    <a:pt x="2314" y="0"/>
                    <a:pt x="2279" y="31"/>
                    <a:pt x="2246" y="97"/>
                  </a:cubicBezTo>
                  <a:cubicBezTo>
                    <a:pt x="2226" y="138"/>
                    <a:pt x="2209" y="189"/>
                    <a:pt x="2192" y="239"/>
                  </a:cubicBezTo>
                  <a:cubicBezTo>
                    <a:pt x="2175" y="288"/>
                    <a:pt x="2158" y="338"/>
                    <a:pt x="2138" y="379"/>
                  </a:cubicBezTo>
                  <a:cubicBezTo>
                    <a:pt x="2107" y="442"/>
                    <a:pt x="2075" y="471"/>
                    <a:pt x="2036" y="471"/>
                  </a:cubicBezTo>
                  <a:cubicBezTo>
                    <a:pt x="1998" y="471"/>
                    <a:pt x="1966" y="442"/>
                    <a:pt x="1935" y="379"/>
                  </a:cubicBezTo>
                  <a:cubicBezTo>
                    <a:pt x="1915" y="338"/>
                    <a:pt x="1898" y="288"/>
                    <a:pt x="1881" y="239"/>
                  </a:cubicBezTo>
                  <a:cubicBezTo>
                    <a:pt x="1864" y="189"/>
                    <a:pt x="1847" y="138"/>
                    <a:pt x="1827" y="97"/>
                  </a:cubicBezTo>
                  <a:cubicBezTo>
                    <a:pt x="1794" y="31"/>
                    <a:pt x="1759" y="0"/>
                    <a:pt x="1716" y="0"/>
                  </a:cubicBezTo>
                  <a:cubicBezTo>
                    <a:pt x="1672" y="0"/>
                    <a:pt x="1637" y="31"/>
                    <a:pt x="1604" y="97"/>
                  </a:cubicBezTo>
                  <a:cubicBezTo>
                    <a:pt x="1584" y="138"/>
                    <a:pt x="1567" y="189"/>
                    <a:pt x="1550" y="239"/>
                  </a:cubicBezTo>
                  <a:cubicBezTo>
                    <a:pt x="1533" y="288"/>
                    <a:pt x="1516" y="338"/>
                    <a:pt x="1496" y="379"/>
                  </a:cubicBezTo>
                  <a:cubicBezTo>
                    <a:pt x="1465" y="442"/>
                    <a:pt x="1433" y="471"/>
                    <a:pt x="1395" y="471"/>
                  </a:cubicBezTo>
                  <a:cubicBezTo>
                    <a:pt x="1356" y="471"/>
                    <a:pt x="1324" y="442"/>
                    <a:pt x="1293" y="379"/>
                  </a:cubicBezTo>
                  <a:cubicBezTo>
                    <a:pt x="1273" y="338"/>
                    <a:pt x="1256" y="288"/>
                    <a:pt x="1239" y="239"/>
                  </a:cubicBezTo>
                  <a:cubicBezTo>
                    <a:pt x="1222" y="189"/>
                    <a:pt x="1205" y="138"/>
                    <a:pt x="1185" y="97"/>
                  </a:cubicBezTo>
                  <a:cubicBezTo>
                    <a:pt x="1152" y="31"/>
                    <a:pt x="1117" y="0"/>
                    <a:pt x="1074" y="0"/>
                  </a:cubicBezTo>
                  <a:cubicBezTo>
                    <a:pt x="1031" y="0"/>
                    <a:pt x="995" y="31"/>
                    <a:pt x="963" y="97"/>
                  </a:cubicBezTo>
                  <a:cubicBezTo>
                    <a:pt x="942" y="138"/>
                    <a:pt x="925" y="189"/>
                    <a:pt x="908" y="239"/>
                  </a:cubicBezTo>
                  <a:cubicBezTo>
                    <a:pt x="891" y="288"/>
                    <a:pt x="874" y="338"/>
                    <a:pt x="854" y="379"/>
                  </a:cubicBezTo>
                  <a:cubicBezTo>
                    <a:pt x="824" y="442"/>
                    <a:pt x="791" y="471"/>
                    <a:pt x="753" y="471"/>
                  </a:cubicBezTo>
                  <a:cubicBezTo>
                    <a:pt x="714" y="471"/>
                    <a:pt x="682" y="442"/>
                    <a:pt x="651" y="379"/>
                  </a:cubicBezTo>
                  <a:cubicBezTo>
                    <a:pt x="631" y="338"/>
                    <a:pt x="614" y="288"/>
                    <a:pt x="597" y="239"/>
                  </a:cubicBezTo>
                  <a:cubicBezTo>
                    <a:pt x="581" y="189"/>
                    <a:pt x="563" y="138"/>
                    <a:pt x="543" y="97"/>
                  </a:cubicBezTo>
                  <a:cubicBezTo>
                    <a:pt x="510" y="31"/>
                    <a:pt x="475" y="0"/>
                    <a:pt x="432" y="0"/>
                  </a:cubicBezTo>
                  <a:cubicBezTo>
                    <a:pt x="389" y="0"/>
                    <a:pt x="353" y="31"/>
                    <a:pt x="321" y="97"/>
                  </a:cubicBezTo>
                  <a:cubicBezTo>
                    <a:pt x="300" y="138"/>
                    <a:pt x="283" y="190"/>
                    <a:pt x="266" y="239"/>
                  </a:cubicBezTo>
                  <a:cubicBezTo>
                    <a:pt x="250" y="288"/>
                    <a:pt x="232" y="339"/>
                    <a:pt x="212" y="379"/>
                  </a:cubicBezTo>
                  <a:cubicBezTo>
                    <a:pt x="182" y="442"/>
                    <a:pt x="149" y="471"/>
                    <a:pt x="111" y="471"/>
                  </a:cubicBezTo>
                  <a:cubicBezTo>
                    <a:pt x="72" y="471"/>
                    <a:pt x="40" y="442"/>
                    <a:pt x="9" y="379"/>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25" name="Freeform 6"/>
            <p:cNvSpPr>
              <a:spLocks/>
            </p:cNvSpPr>
            <p:nvPr/>
          </p:nvSpPr>
          <p:spPr bwMode="auto">
            <a:xfrm>
              <a:off x="5373835" y="6086623"/>
              <a:ext cx="6831013" cy="366713"/>
            </a:xfrm>
            <a:custGeom>
              <a:avLst/>
              <a:gdLst/>
              <a:ahLst/>
              <a:cxnLst>
                <a:cxn ang="0">
                  <a:pos x="213" y="482"/>
                </a:cxn>
                <a:cxn ang="0">
                  <a:pos x="534" y="11"/>
                </a:cxn>
                <a:cxn ang="0">
                  <a:pos x="855" y="482"/>
                </a:cxn>
                <a:cxn ang="0">
                  <a:pos x="1176" y="11"/>
                </a:cxn>
                <a:cxn ang="0">
                  <a:pos x="1497" y="482"/>
                </a:cxn>
                <a:cxn ang="0">
                  <a:pos x="1818" y="11"/>
                </a:cxn>
                <a:cxn ang="0">
                  <a:pos x="2139" y="482"/>
                </a:cxn>
                <a:cxn ang="0">
                  <a:pos x="2460" y="11"/>
                </a:cxn>
                <a:cxn ang="0">
                  <a:pos x="2669" y="384"/>
                </a:cxn>
                <a:cxn ang="0">
                  <a:pos x="3000" y="102"/>
                </a:cxn>
                <a:cxn ang="0">
                  <a:pos x="3311" y="384"/>
                </a:cxn>
                <a:cxn ang="0">
                  <a:pos x="3642" y="102"/>
                </a:cxn>
                <a:cxn ang="0">
                  <a:pos x="3953" y="384"/>
                </a:cxn>
                <a:cxn ang="0">
                  <a:pos x="4284" y="102"/>
                </a:cxn>
                <a:cxn ang="0">
                  <a:pos x="4595" y="384"/>
                </a:cxn>
                <a:cxn ang="0">
                  <a:pos x="4925" y="102"/>
                </a:cxn>
                <a:cxn ang="0">
                  <a:pos x="5237" y="384"/>
                </a:cxn>
                <a:cxn ang="0">
                  <a:pos x="5567" y="102"/>
                </a:cxn>
                <a:cxn ang="0">
                  <a:pos x="5877" y="384"/>
                </a:cxn>
                <a:cxn ang="0">
                  <a:pos x="6207" y="102"/>
                </a:cxn>
                <a:cxn ang="0">
                  <a:pos x="6519" y="384"/>
                </a:cxn>
                <a:cxn ang="0">
                  <a:pos x="6849" y="102"/>
                </a:cxn>
                <a:cxn ang="0">
                  <a:pos x="7160" y="384"/>
                </a:cxn>
                <a:cxn ang="0">
                  <a:pos x="7491" y="102"/>
                </a:cxn>
                <a:cxn ang="0">
                  <a:pos x="7802" y="384"/>
                </a:cxn>
                <a:cxn ang="0">
                  <a:pos x="8133" y="102"/>
                </a:cxn>
                <a:cxn ang="0">
                  <a:pos x="8444" y="384"/>
                </a:cxn>
                <a:cxn ang="0">
                  <a:pos x="8775" y="102"/>
                </a:cxn>
                <a:cxn ang="0">
                  <a:pos x="8989" y="105"/>
                </a:cxn>
                <a:cxn ang="0">
                  <a:pos x="8659" y="376"/>
                </a:cxn>
                <a:cxn ang="0">
                  <a:pos x="8348" y="102"/>
                </a:cxn>
                <a:cxn ang="0">
                  <a:pos x="8017" y="376"/>
                </a:cxn>
                <a:cxn ang="0">
                  <a:pos x="7706" y="102"/>
                </a:cxn>
                <a:cxn ang="0">
                  <a:pos x="7375" y="375"/>
                </a:cxn>
                <a:cxn ang="0">
                  <a:pos x="7064" y="102"/>
                </a:cxn>
                <a:cxn ang="0">
                  <a:pos x="6733" y="376"/>
                </a:cxn>
                <a:cxn ang="0">
                  <a:pos x="6422" y="102"/>
                </a:cxn>
                <a:cxn ang="0">
                  <a:pos x="6091" y="376"/>
                </a:cxn>
                <a:cxn ang="0">
                  <a:pos x="5780" y="102"/>
                </a:cxn>
                <a:cxn ang="0">
                  <a:pos x="5667" y="0"/>
                </a:cxn>
                <a:cxn ang="0">
                  <a:pos x="5503" y="239"/>
                </a:cxn>
                <a:cxn ang="0">
                  <a:pos x="5193" y="239"/>
                </a:cxn>
                <a:cxn ang="0">
                  <a:pos x="4861" y="239"/>
                </a:cxn>
                <a:cxn ang="0">
                  <a:pos x="4551" y="239"/>
                </a:cxn>
                <a:cxn ang="0">
                  <a:pos x="4220" y="239"/>
                </a:cxn>
                <a:cxn ang="0">
                  <a:pos x="3909" y="239"/>
                </a:cxn>
                <a:cxn ang="0">
                  <a:pos x="3578" y="239"/>
                </a:cxn>
                <a:cxn ang="0">
                  <a:pos x="3267" y="239"/>
                </a:cxn>
                <a:cxn ang="0">
                  <a:pos x="2936" y="239"/>
                </a:cxn>
                <a:cxn ang="0">
                  <a:pos x="2625" y="239"/>
                </a:cxn>
                <a:cxn ang="0">
                  <a:pos x="2572" y="100"/>
                </a:cxn>
                <a:cxn ang="0">
                  <a:pos x="2294" y="239"/>
                </a:cxn>
                <a:cxn ang="0">
                  <a:pos x="1983" y="239"/>
                </a:cxn>
                <a:cxn ang="0">
                  <a:pos x="1652" y="239"/>
                </a:cxn>
                <a:cxn ang="0">
                  <a:pos x="1342" y="239"/>
                </a:cxn>
                <a:cxn ang="0">
                  <a:pos x="1011" y="239"/>
                </a:cxn>
                <a:cxn ang="0">
                  <a:pos x="700" y="239"/>
                </a:cxn>
                <a:cxn ang="0">
                  <a:pos x="369" y="239"/>
                </a:cxn>
                <a:cxn ang="0">
                  <a:pos x="58" y="239"/>
                </a:cxn>
              </a:cxnLst>
              <a:rect l="0" t="0" r="r" b="b"/>
              <a:pathLst>
                <a:path w="8989" h="482">
                  <a:moveTo>
                    <a:pt x="0" y="119"/>
                  </a:moveTo>
                  <a:cubicBezTo>
                    <a:pt x="19" y="159"/>
                    <a:pt x="32" y="195"/>
                    <a:pt x="48" y="243"/>
                  </a:cubicBezTo>
                  <a:cubicBezTo>
                    <a:pt x="65" y="292"/>
                    <a:pt x="82" y="343"/>
                    <a:pt x="102" y="384"/>
                  </a:cubicBezTo>
                  <a:cubicBezTo>
                    <a:pt x="135" y="451"/>
                    <a:pt x="170" y="482"/>
                    <a:pt x="213" y="482"/>
                  </a:cubicBezTo>
                  <a:cubicBezTo>
                    <a:pt x="257" y="482"/>
                    <a:pt x="293" y="450"/>
                    <a:pt x="326" y="380"/>
                  </a:cubicBezTo>
                  <a:cubicBezTo>
                    <a:pt x="346" y="340"/>
                    <a:pt x="363" y="291"/>
                    <a:pt x="379" y="243"/>
                  </a:cubicBezTo>
                  <a:cubicBezTo>
                    <a:pt x="395" y="194"/>
                    <a:pt x="413" y="143"/>
                    <a:pt x="433" y="102"/>
                  </a:cubicBezTo>
                  <a:cubicBezTo>
                    <a:pt x="463" y="40"/>
                    <a:pt x="496" y="11"/>
                    <a:pt x="534" y="11"/>
                  </a:cubicBezTo>
                  <a:cubicBezTo>
                    <a:pt x="574" y="11"/>
                    <a:pt x="606" y="41"/>
                    <a:pt x="638" y="107"/>
                  </a:cubicBezTo>
                  <a:cubicBezTo>
                    <a:pt x="657" y="146"/>
                    <a:pt x="673" y="195"/>
                    <a:pt x="690" y="243"/>
                  </a:cubicBezTo>
                  <a:cubicBezTo>
                    <a:pt x="706" y="292"/>
                    <a:pt x="724" y="343"/>
                    <a:pt x="744" y="384"/>
                  </a:cubicBezTo>
                  <a:cubicBezTo>
                    <a:pt x="777" y="451"/>
                    <a:pt x="812" y="482"/>
                    <a:pt x="855" y="482"/>
                  </a:cubicBezTo>
                  <a:cubicBezTo>
                    <a:pt x="899" y="482"/>
                    <a:pt x="935" y="450"/>
                    <a:pt x="968" y="380"/>
                  </a:cubicBezTo>
                  <a:cubicBezTo>
                    <a:pt x="988" y="340"/>
                    <a:pt x="1004" y="290"/>
                    <a:pt x="1021" y="243"/>
                  </a:cubicBezTo>
                  <a:cubicBezTo>
                    <a:pt x="1037" y="194"/>
                    <a:pt x="1055" y="143"/>
                    <a:pt x="1075" y="102"/>
                  </a:cubicBezTo>
                  <a:cubicBezTo>
                    <a:pt x="1105" y="40"/>
                    <a:pt x="1137" y="11"/>
                    <a:pt x="1176" y="11"/>
                  </a:cubicBezTo>
                  <a:cubicBezTo>
                    <a:pt x="1215" y="11"/>
                    <a:pt x="1248" y="41"/>
                    <a:pt x="1280" y="106"/>
                  </a:cubicBezTo>
                  <a:cubicBezTo>
                    <a:pt x="1299" y="146"/>
                    <a:pt x="1315" y="195"/>
                    <a:pt x="1331" y="243"/>
                  </a:cubicBezTo>
                  <a:cubicBezTo>
                    <a:pt x="1348" y="292"/>
                    <a:pt x="1366" y="343"/>
                    <a:pt x="1386" y="384"/>
                  </a:cubicBezTo>
                  <a:cubicBezTo>
                    <a:pt x="1418" y="451"/>
                    <a:pt x="1454" y="482"/>
                    <a:pt x="1497" y="482"/>
                  </a:cubicBezTo>
                  <a:cubicBezTo>
                    <a:pt x="1541" y="482"/>
                    <a:pt x="1577" y="450"/>
                    <a:pt x="1610" y="380"/>
                  </a:cubicBezTo>
                  <a:cubicBezTo>
                    <a:pt x="1630" y="340"/>
                    <a:pt x="1646" y="290"/>
                    <a:pt x="1663" y="243"/>
                  </a:cubicBezTo>
                  <a:cubicBezTo>
                    <a:pt x="1679" y="194"/>
                    <a:pt x="1696" y="143"/>
                    <a:pt x="1716" y="102"/>
                  </a:cubicBezTo>
                  <a:cubicBezTo>
                    <a:pt x="1747" y="40"/>
                    <a:pt x="1779" y="11"/>
                    <a:pt x="1818" y="11"/>
                  </a:cubicBezTo>
                  <a:cubicBezTo>
                    <a:pt x="1857" y="11"/>
                    <a:pt x="1890" y="41"/>
                    <a:pt x="1921" y="106"/>
                  </a:cubicBezTo>
                  <a:cubicBezTo>
                    <a:pt x="1940" y="146"/>
                    <a:pt x="1957" y="195"/>
                    <a:pt x="1973" y="243"/>
                  </a:cubicBezTo>
                  <a:cubicBezTo>
                    <a:pt x="1990" y="292"/>
                    <a:pt x="2007" y="343"/>
                    <a:pt x="2028" y="384"/>
                  </a:cubicBezTo>
                  <a:cubicBezTo>
                    <a:pt x="2060" y="451"/>
                    <a:pt x="2096" y="482"/>
                    <a:pt x="2139" y="482"/>
                  </a:cubicBezTo>
                  <a:cubicBezTo>
                    <a:pt x="2183" y="482"/>
                    <a:pt x="2219" y="450"/>
                    <a:pt x="2252" y="380"/>
                  </a:cubicBezTo>
                  <a:cubicBezTo>
                    <a:pt x="2271" y="340"/>
                    <a:pt x="2288" y="291"/>
                    <a:pt x="2304" y="243"/>
                  </a:cubicBezTo>
                  <a:cubicBezTo>
                    <a:pt x="2321" y="194"/>
                    <a:pt x="2338" y="143"/>
                    <a:pt x="2358" y="102"/>
                  </a:cubicBezTo>
                  <a:cubicBezTo>
                    <a:pt x="2389" y="40"/>
                    <a:pt x="2421" y="11"/>
                    <a:pt x="2460" y="11"/>
                  </a:cubicBezTo>
                  <a:cubicBezTo>
                    <a:pt x="2498" y="11"/>
                    <a:pt x="2530" y="40"/>
                    <a:pt x="2561" y="101"/>
                  </a:cubicBezTo>
                  <a:cubicBezTo>
                    <a:pt x="2561" y="103"/>
                    <a:pt x="2563" y="106"/>
                    <a:pt x="2563" y="107"/>
                  </a:cubicBezTo>
                  <a:cubicBezTo>
                    <a:pt x="2582" y="146"/>
                    <a:pt x="2599" y="195"/>
                    <a:pt x="2615" y="243"/>
                  </a:cubicBezTo>
                  <a:cubicBezTo>
                    <a:pt x="2632" y="292"/>
                    <a:pt x="2649" y="343"/>
                    <a:pt x="2669" y="384"/>
                  </a:cubicBezTo>
                  <a:cubicBezTo>
                    <a:pt x="2702" y="451"/>
                    <a:pt x="2737" y="482"/>
                    <a:pt x="2780" y="482"/>
                  </a:cubicBezTo>
                  <a:cubicBezTo>
                    <a:pt x="2824" y="482"/>
                    <a:pt x="2860" y="450"/>
                    <a:pt x="2894" y="380"/>
                  </a:cubicBezTo>
                  <a:cubicBezTo>
                    <a:pt x="2913" y="340"/>
                    <a:pt x="2930" y="291"/>
                    <a:pt x="2946" y="243"/>
                  </a:cubicBezTo>
                  <a:cubicBezTo>
                    <a:pt x="2963" y="194"/>
                    <a:pt x="2980" y="143"/>
                    <a:pt x="3000" y="102"/>
                  </a:cubicBezTo>
                  <a:cubicBezTo>
                    <a:pt x="3030" y="40"/>
                    <a:pt x="3063" y="11"/>
                    <a:pt x="3101" y="11"/>
                  </a:cubicBezTo>
                  <a:cubicBezTo>
                    <a:pt x="3141" y="11"/>
                    <a:pt x="3174" y="41"/>
                    <a:pt x="3205" y="107"/>
                  </a:cubicBezTo>
                  <a:cubicBezTo>
                    <a:pt x="3224" y="146"/>
                    <a:pt x="3241" y="195"/>
                    <a:pt x="3257" y="243"/>
                  </a:cubicBezTo>
                  <a:cubicBezTo>
                    <a:pt x="3274" y="292"/>
                    <a:pt x="3291" y="343"/>
                    <a:pt x="3311" y="384"/>
                  </a:cubicBezTo>
                  <a:cubicBezTo>
                    <a:pt x="3344" y="451"/>
                    <a:pt x="3379" y="482"/>
                    <a:pt x="3422" y="482"/>
                  </a:cubicBezTo>
                  <a:cubicBezTo>
                    <a:pt x="3466" y="482"/>
                    <a:pt x="3502" y="450"/>
                    <a:pt x="3535" y="380"/>
                  </a:cubicBezTo>
                  <a:cubicBezTo>
                    <a:pt x="3555" y="340"/>
                    <a:pt x="3572" y="290"/>
                    <a:pt x="3588" y="243"/>
                  </a:cubicBezTo>
                  <a:cubicBezTo>
                    <a:pt x="3605" y="194"/>
                    <a:pt x="3622" y="143"/>
                    <a:pt x="3642" y="102"/>
                  </a:cubicBezTo>
                  <a:cubicBezTo>
                    <a:pt x="3672" y="40"/>
                    <a:pt x="3705" y="11"/>
                    <a:pt x="3743" y="11"/>
                  </a:cubicBezTo>
                  <a:cubicBezTo>
                    <a:pt x="3783" y="11"/>
                    <a:pt x="3815" y="41"/>
                    <a:pt x="3847" y="106"/>
                  </a:cubicBezTo>
                  <a:cubicBezTo>
                    <a:pt x="3866" y="146"/>
                    <a:pt x="3882" y="195"/>
                    <a:pt x="3899" y="243"/>
                  </a:cubicBezTo>
                  <a:cubicBezTo>
                    <a:pt x="3915" y="292"/>
                    <a:pt x="3933" y="343"/>
                    <a:pt x="3953" y="384"/>
                  </a:cubicBezTo>
                  <a:cubicBezTo>
                    <a:pt x="3986" y="451"/>
                    <a:pt x="4021" y="482"/>
                    <a:pt x="4064" y="482"/>
                  </a:cubicBezTo>
                  <a:cubicBezTo>
                    <a:pt x="4108" y="482"/>
                    <a:pt x="4144" y="450"/>
                    <a:pt x="4177" y="380"/>
                  </a:cubicBezTo>
                  <a:cubicBezTo>
                    <a:pt x="4197" y="340"/>
                    <a:pt x="4214" y="290"/>
                    <a:pt x="4230" y="243"/>
                  </a:cubicBezTo>
                  <a:cubicBezTo>
                    <a:pt x="4246" y="194"/>
                    <a:pt x="4264" y="143"/>
                    <a:pt x="4284" y="102"/>
                  </a:cubicBezTo>
                  <a:cubicBezTo>
                    <a:pt x="4314" y="40"/>
                    <a:pt x="4347" y="11"/>
                    <a:pt x="4385" y="11"/>
                  </a:cubicBezTo>
                  <a:cubicBezTo>
                    <a:pt x="4424" y="11"/>
                    <a:pt x="4457" y="41"/>
                    <a:pt x="4489" y="106"/>
                  </a:cubicBezTo>
                  <a:cubicBezTo>
                    <a:pt x="4508" y="146"/>
                    <a:pt x="4524" y="195"/>
                    <a:pt x="4540" y="243"/>
                  </a:cubicBezTo>
                  <a:cubicBezTo>
                    <a:pt x="4557" y="292"/>
                    <a:pt x="4575" y="343"/>
                    <a:pt x="4595" y="384"/>
                  </a:cubicBezTo>
                  <a:cubicBezTo>
                    <a:pt x="4628" y="451"/>
                    <a:pt x="4663" y="482"/>
                    <a:pt x="4706" y="482"/>
                  </a:cubicBezTo>
                  <a:cubicBezTo>
                    <a:pt x="4750" y="482"/>
                    <a:pt x="4786" y="450"/>
                    <a:pt x="4819" y="380"/>
                  </a:cubicBezTo>
                  <a:cubicBezTo>
                    <a:pt x="4839" y="340"/>
                    <a:pt x="4855" y="291"/>
                    <a:pt x="4872" y="243"/>
                  </a:cubicBezTo>
                  <a:cubicBezTo>
                    <a:pt x="4888" y="194"/>
                    <a:pt x="4906" y="143"/>
                    <a:pt x="4925" y="102"/>
                  </a:cubicBezTo>
                  <a:cubicBezTo>
                    <a:pt x="4956" y="40"/>
                    <a:pt x="4988" y="11"/>
                    <a:pt x="5027" y="11"/>
                  </a:cubicBezTo>
                  <a:cubicBezTo>
                    <a:pt x="5066" y="11"/>
                    <a:pt x="5099" y="41"/>
                    <a:pt x="5130" y="107"/>
                  </a:cubicBezTo>
                  <a:cubicBezTo>
                    <a:pt x="5150" y="146"/>
                    <a:pt x="5166" y="195"/>
                    <a:pt x="5182" y="243"/>
                  </a:cubicBezTo>
                  <a:cubicBezTo>
                    <a:pt x="5199" y="292"/>
                    <a:pt x="5216" y="343"/>
                    <a:pt x="5237" y="384"/>
                  </a:cubicBezTo>
                  <a:cubicBezTo>
                    <a:pt x="5269" y="451"/>
                    <a:pt x="5305" y="482"/>
                    <a:pt x="5348" y="482"/>
                  </a:cubicBezTo>
                  <a:cubicBezTo>
                    <a:pt x="5392" y="482"/>
                    <a:pt x="5428" y="450"/>
                    <a:pt x="5461" y="380"/>
                  </a:cubicBezTo>
                  <a:cubicBezTo>
                    <a:pt x="5480" y="340"/>
                    <a:pt x="5497" y="291"/>
                    <a:pt x="5513" y="243"/>
                  </a:cubicBezTo>
                  <a:cubicBezTo>
                    <a:pt x="5530" y="194"/>
                    <a:pt x="5547" y="143"/>
                    <a:pt x="5567" y="102"/>
                  </a:cubicBezTo>
                  <a:cubicBezTo>
                    <a:pt x="5598" y="40"/>
                    <a:pt x="5630" y="11"/>
                    <a:pt x="5668" y="11"/>
                  </a:cubicBezTo>
                  <a:cubicBezTo>
                    <a:pt x="5707" y="12"/>
                    <a:pt x="5740" y="42"/>
                    <a:pt x="5770" y="107"/>
                  </a:cubicBezTo>
                  <a:cubicBezTo>
                    <a:pt x="5789" y="146"/>
                    <a:pt x="5806" y="195"/>
                    <a:pt x="5822" y="243"/>
                  </a:cubicBezTo>
                  <a:cubicBezTo>
                    <a:pt x="5839" y="292"/>
                    <a:pt x="5856" y="343"/>
                    <a:pt x="5877" y="384"/>
                  </a:cubicBezTo>
                  <a:cubicBezTo>
                    <a:pt x="5909" y="451"/>
                    <a:pt x="5945" y="482"/>
                    <a:pt x="5988" y="482"/>
                  </a:cubicBezTo>
                  <a:cubicBezTo>
                    <a:pt x="6032" y="482"/>
                    <a:pt x="6068" y="450"/>
                    <a:pt x="6101" y="380"/>
                  </a:cubicBezTo>
                  <a:cubicBezTo>
                    <a:pt x="6120" y="340"/>
                    <a:pt x="6137" y="291"/>
                    <a:pt x="6153" y="243"/>
                  </a:cubicBezTo>
                  <a:cubicBezTo>
                    <a:pt x="6170" y="194"/>
                    <a:pt x="6187" y="143"/>
                    <a:pt x="6207" y="102"/>
                  </a:cubicBezTo>
                  <a:cubicBezTo>
                    <a:pt x="6238" y="40"/>
                    <a:pt x="6270" y="11"/>
                    <a:pt x="6309" y="11"/>
                  </a:cubicBezTo>
                  <a:cubicBezTo>
                    <a:pt x="6348" y="11"/>
                    <a:pt x="6381" y="41"/>
                    <a:pt x="6412" y="107"/>
                  </a:cubicBezTo>
                  <a:cubicBezTo>
                    <a:pt x="6431" y="146"/>
                    <a:pt x="6448" y="195"/>
                    <a:pt x="6464" y="243"/>
                  </a:cubicBezTo>
                  <a:cubicBezTo>
                    <a:pt x="6481" y="292"/>
                    <a:pt x="6498" y="343"/>
                    <a:pt x="6519" y="384"/>
                  </a:cubicBezTo>
                  <a:cubicBezTo>
                    <a:pt x="6551" y="451"/>
                    <a:pt x="6587" y="482"/>
                    <a:pt x="6630" y="482"/>
                  </a:cubicBezTo>
                  <a:cubicBezTo>
                    <a:pt x="6674" y="482"/>
                    <a:pt x="6710" y="450"/>
                    <a:pt x="6743" y="380"/>
                  </a:cubicBezTo>
                  <a:cubicBezTo>
                    <a:pt x="6762" y="340"/>
                    <a:pt x="6779" y="290"/>
                    <a:pt x="6795" y="243"/>
                  </a:cubicBezTo>
                  <a:cubicBezTo>
                    <a:pt x="6812" y="194"/>
                    <a:pt x="6829" y="143"/>
                    <a:pt x="6849" y="102"/>
                  </a:cubicBezTo>
                  <a:cubicBezTo>
                    <a:pt x="6880" y="40"/>
                    <a:pt x="6912" y="11"/>
                    <a:pt x="6951" y="11"/>
                  </a:cubicBezTo>
                  <a:cubicBezTo>
                    <a:pt x="6990" y="11"/>
                    <a:pt x="7023" y="41"/>
                    <a:pt x="7054" y="106"/>
                  </a:cubicBezTo>
                  <a:cubicBezTo>
                    <a:pt x="7073" y="146"/>
                    <a:pt x="7090" y="195"/>
                    <a:pt x="7106" y="243"/>
                  </a:cubicBezTo>
                  <a:cubicBezTo>
                    <a:pt x="7123" y="292"/>
                    <a:pt x="7140" y="343"/>
                    <a:pt x="7160" y="384"/>
                  </a:cubicBezTo>
                  <a:cubicBezTo>
                    <a:pt x="7193" y="451"/>
                    <a:pt x="7228" y="482"/>
                    <a:pt x="7272" y="482"/>
                  </a:cubicBezTo>
                  <a:cubicBezTo>
                    <a:pt x="7316" y="482"/>
                    <a:pt x="7352" y="450"/>
                    <a:pt x="7385" y="380"/>
                  </a:cubicBezTo>
                  <a:cubicBezTo>
                    <a:pt x="7404" y="340"/>
                    <a:pt x="7421" y="290"/>
                    <a:pt x="7437" y="243"/>
                  </a:cubicBezTo>
                  <a:cubicBezTo>
                    <a:pt x="7454" y="194"/>
                    <a:pt x="7471" y="143"/>
                    <a:pt x="7491" y="102"/>
                  </a:cubicBezTo>
                  <a:cubicBezTo>
                    <a:pt x="7522" y="40"/>
                    <a:pt x="7554" y="11"/>
                    <a:pt x="7592" y="11"/>
                  </a:cubicBezTo>
                  <a:cubicBezTo>
                    <a:pt x="7632" y="11"/>
                    <a:pt x="7665" y="41"/>
                    <a:pt x="7696" y="106"/>
                  </a:cubicBezTo>
                  <a:cubicBezTo>
                    <a:pt x="7715" y="146"/>
                    <a:pt x="7732" y="195"/>
                    <a:pt x="7748" y="243"/>
                  </a:cubicBezTo>
                  <a:cubicBezTo>
                    <a:pt x="7765" y="292"/>
                    <a:pt x="7782" y="343"/>
                    <a:pt x="7802" y="384"/>
                  </a:cubicBezTo>
                  <a:cubicBezTo>
                    <a:pt x="7835" y="451"/>
                    <a:pt x="7870" y="482"/>
                    <a:pt x="7913" y="482"/>
                  </a:cubicBezTo>
                  <a:cubicBezTo>
                    <a:pt x="7957" y="482"/>
                    <a:pt x="7993" y="450"/>
                    <a:pt x="8027" y="380"/>
                  </a:cubicBezTo>
                  <a:cubicBezTo>
                    <a:pt x="8046" y="340"/>
                    <a:pt x="8063" y="291"/>
                    <a:pt x="8079" y="243"/>
                  </a:cubicBezTo>
                  <a:cubicBezTo>
                    <a:pt x="8096" y="194"/>
                    <a:pt x="8113" y="143"/>
                    <a:pt x="8133" y="102"/>
                  </a:cubicBezTo>
                  <a:cubicBezTo>
                    <a:pt x="8163" y="40"/>
                    <a:pt x="8196" y="11"/>
                    <a:pt x="8234" y="11"/>
                  </a:cubicBezTo>
                  <a:cubicBezTo>
                    <a:pt x="8274" y="11"/>
                    <a:pt x="8307" y="41"/>
                    <a:pt x="8338" y="107"/>
                  </a:cubicBezTo>
                  <a:cubicBezTo>
                    <a:pt x="8357" y="146"/>
                    <a:pt x="8374" y="195"/>
                    <a:pt x="8390" y="243"/>
                  </a:cubicBezTo>
                  <a:cubicBezTo>
                    <a:pt x="8407" y="292"/>
                    <a:pt x="8424" y="343"/>
                    <a:pt x="8444" y="384"/>
                  </a:cubicBezTo>
                  <a:cubicBezTo>
                    <a:pt x="8477" y="451"/>
                    <a:pt x="8512" y="482"/>
                    <a:pt x="8555" y="482"/>
                  </a:cubicBezTo>
                  <a:cubicBezTo>
                    <a:pt x="8599" y="482"/>
                    <a:pt x="8635" y="450"/>
                    <a:pt x="8668" y="380"/>
                  </a:cubicBezTo>
                  <a:cubicBezTo>
                    <a:pt x="8688" y="340"/>
                    <a:pt x="8705" y="291"/>
                    <a:pt x="8721" y="243"/>
                  </a:cubicBezTo>
                  <a:cubicBezTo>
                    <a:pt x="8737" y="194"/>
                    <a:pt x="8755" y="143"/>
                    <a:pt x="8775" y="102"/>
                  </a:cubicBezTo>
                  <a:cubicBezTo>
                    <a:pt x="8805" y="40"/>
                    <a:pt x="8838" y="11"/>
                    <a:pt x="8876" y="11"/>
                  </a:cubicBezTo>
                  <a:cubicBezTo>
                    <a:pt x="8916" y="11"/>
                    <a:pt x="8949" y="42"/>
                    <a:pt x="8979" y="108"/>
                  </a:cubicBezTo>
                  <a:lnTo>
                    <a:pt x="8983" y="119"/>
                  </a:lnTo>
                  <a:lnTo>
                    <a:pt x="8989" y="105"/>
                  </a:lnTo>
                  <a:cubicBezTo>
                    <a:pt x="8958" y="35"/>
                    <a:pt x="8920" y="0"/>
                    <a:pt x="8876" y="0"/>
                  </a:cubicBezTo>
                  <a:cubicBezTo>
                    <a:pt x="8833" y="0"/>
                    <a:pt x="8798" y="31"/>
                    <a:pt x="8765" y="98"/>
                  </a:cubicBezTo>
                  <a:cubicBezTo>
                    <a:pt x="8745" y="139"/>
                    <a:pt x="8727" y="190"/>
                    <a:pt x="8711" y="239"/>
                  </a:cubicBezTo>
                  <a:cubicBezTo>
                    <a:pt x="8694" y="287"/>
                    <a:pt x="8678" y="336"/>
                    <a:pt x="8659" y="376"/>
                  </a:cubicBezTo>
                  <a:cubicBezTo>
                    <a:pt x="8627" y="441"/>
                    <a:pt x="8595" y="471"/>
                    <a:pt x="8555" y="471"/>
                  </a:cubicBezTo>
                  <a:cubicBezTo>
                    <a:pt x="8517" y="471"/>
                    <a:pt x="8485" y="442"/>
                    <a:pt x="8454" y="380"/>
                  </a:cubicBezTo>
                  <a:cubicBezTo>
                    <a:pt x="8434" y="339"/>
                    <a:pt x="8417" y="288"/>
                    <a:pt x="8400" y="239"/>
                  </a:cubicBezTo>
                  <a:cubicBezTo>
                    <a:pt x="8384" y="192"/>
                    <a:pt x="8367" y="142"/>
                    <a:pt x="8348" y="102"/>
                  </a:cubicBezTo>
                  <a:cubicBezTo>
                    <a:pt x="8314" y="32"/>
                    <a:pt x="8278" y="0"/>
                    <a:pt x="8234" y="0"/>
                  </a:cubicBezTo>
                  <a:cubicBezTo>
                    <a:pt x="8191" y="0"/>
                    <a:pt x="8156" y="31"/>
                    <a:pt x="8123" y="98"/>
                  </a:cubicBezTo>
                  <a:cubicBezTo>
                    <a:pt x="8103" y="139"/>
                    <a:pt x="8086" y="190"/>
                    <a:pt x="8069" y="239"/>
                  </a:cubicBezTo>
                  <a:cubicBezTo>
                    <a:pt x="8053" y="287"/>
                    <a:pt x="8036" y="336"/>
                    <a:pt x="8017" y="376"/>
                  </a:cubicBezTo>
                  <a:cubicBezTo>
                    <a:pt x="7986" y="441"/>
                    <a:pt x="7953" y="471"/>
                    <a:pt x="7913" y="471"/>
                  </a:cubicBezTo>
                  <a:cubicBezTo>
                    <a:pt x="7875" y="471"/>
                    <a:pt x="7843" y="442"/>
                    <a:pt x="7812" y="380"/>
                  </a:cubicBezTo>
                  <a:cubicBezTo>
                    <a:pt x="7792" y="339"/>
                    <a:pt x="7775" y="288"/>
                    <a:pt x="7758" y="239"/>
                  </a:cubicBezTo>
                  <a:cubicBezTo>
                    <a:pt x="7742" y="192"/>
                    <a:pt x="7725" y="142"/>
                    <a:pt x="7706" y="102"/>
                  </a:cubicBezTo>
                  <a:cubicBezTo>
                    <a:pt x="7672" y="32"/>
                    <a:pt x="7636" y="0"/>
                    <a:pt x="7592" y="0"/>
                  </a:cubicBezTo>
                  <a:cubicBezTo>
                    <a:pt x="7549" y="0"/>
                    <a:pt x="7514" y="31"/>
                    <a:pt x="7481" y="98"/>
                  </a:cubicBezTo>
                  <a:cubicBezTo>
                    <a:pt x="7461" y="139"/>
                    <a:pt x="7444" y="190"/>
                    <a:pt x="7427" y="239"/>
                  </a:cubicBezTo>
                  <a:cubicBezTo>
                    <a:pt x="7411" y="287"/>
                    <a:pt x="7394" y="336"/>
                    <a:pt x="7375" y="375"/>
                  </a:cubicBezTo>
                  <a:cubicBezTo>
                    <a:pt x="7344" y="441"/>
                    <a:pt x="7311" y="471"/>
                    <a:pt x="7272" y="471"/>
                  </a:cubicBezTo>
                  <a:cubicBezTo>
                    <a:pt x="7233" y="471"/>
                    <a:pt x="7201" y="442"/>
                    <a:pt x="7170" y="380"/>
                  </a:cubicBezTo>
                  <a:cubicBezTo>
                    <a:pt x="7150" y="339"/>
                    <a:pt x="7133" y="288"/>
                    <a:pt x="7116" y="239"/>
                  </a:cubicBezTo>
                  <a:cubicBezTo>
                    <a:pt x="7100" y="192"/>
                    <a:pt x="7083" y="142"/>
                    <a:pt x="7064" y="102"/>
                  </a:cubicBezTo>
                  <a:cubicBezTo>
                    <a:pt x="7031" y="32"/>
                    <a:pt x="6995" y="0"/>
                    <a:pt x="6951" y="0"/>
                  </a:cubicBezTo>
                  <a:cubicBezTo>
                    <a:pt x="6907" y="0"/>
                    <a:pt x="6872" y="31"/>
                    <a:pt x="6839" y="98"/>
                  </a:cubicBezTo>
                  <a:cubicBezTo>
                    <a:pt x="6819" y="139"/>
                    <a:pt x="6802" y="190"/>
                    <a:pt x="6785" y="239"/>
                  </a:cubicBezTo>
                  <a:cubicBezTo>
                    <a:pt x="6769" y="287"/>
                    <a:pt x="6752" y="336"/>
                    <a:pt x="6733" y="376"/>
                  </a:cubicBezTo>
                  <a:cubicBezTo>
                    <a:pt x="6702" y="441"/>
                    <a:pt x="6669" y="471"/>
                    <a:pt x="6630" y="471"/>
                  </a:cubicBezTo>
                  <a:cubicBezTo>
                    <a:pt x="6591" y="471"/>
                    <a:pt x="6559" y="442"/>
                    <a:pt x="6528" y="380"/>
                  </a:cubicBezTo>
                  <a:cubicBezTo>
                    <a:pt x="6508" y="339"/>
                    <a:pt x="6491" y="288"/>
                    <a:pt x="6474" y="239"/>
                  </a:cubicBezTo>
                  <a:cubicBezTo>
                    <a:pt x="6458" y="192"/>
                    <a:pt x="6441" y="142"/>
                    <a:pt x="6422" y="102"/>
                  </a:cubicBezTo>
                  <a:cubicBezTo>
                    <a:pt x="6389" y="32"/>
                    <a:pt x="6353" y="0"/>
                    <a:pt x="6309" y="0"/>
                  </a:cubicBezTo>
                  <a:cubicBezTo>
                    <a:pt x="6266" y="0"/>
                    <a:pt x="6230" y="31"/>
                    <a:pt x="6198" y="98"/>
                  </a:cubicBezTo>
                  <a:cubicBezTo>
                    <a:pt x="6177" y="139"/>
                    <a:pt x="6160" y="190"/>
                    <a:pt x="6143" y="239"/>
                  </a:cubicBezTo>
                  <a:cubicBezTo>
                    <a:pt x="6127" y="287"/>
                    <a:pt x="6110" y="336"/>
                    <a:pt x="6091" y="376"/>
                  </a:cubicBezTo>
                  <a:cubicBezTo>
                    <a:pt x="6060" y="441"/>
                    <a:pt x="6027" y="471"/>
                    <a:pt x="5988" y="471"/>
                  </a:cubicBezTo>
                  <a:cubicBezTo>
                    <a:pt x="5949" y="471"/>
                    <a:pt x="5917" y="442"/>
                    <a:pt x="5886" y="380"/>
                  </a:cubicBezTo>
                  <a:cubicBezTo>
                    <a:pt x="5866" y="339"/>
                    <a:pt x="5849" y="288"/>
                    <a:pt x="5832" y="239"/>
                  </a:cubicBezTo>
                  <a:cubicBezTo>
                    <a:pt x="5816" y="192"/>
                    <a:pt x="5799" y="142"/>
                    <a:pt x="5780" y="102"/>
                  </a:cubicBezTo>
                  <a:cubicBezTo>
                    <a:pt x="5748" y="34"/>
                    <a:pt x="5713" y="2"/>
                    <a:pt x="5670" y="0"/>
                  </a:cubicBezTo>
                  <a:cubicBezTo>
                    <a:pt x="5670" y="0"/>
                    <a:pt x="5669" y="0"/>
                    <a:pt x="5669" y="0"/>
                  </a:cubicBezTo>
                  <a:cubicBezTo>
                    <a:pt x="5669" y="0"/>
                    <a:pt x="5668" y="0"/>
                    <a:pt x="5668" y="0"/>
                  </a:cubicBezTo>
                  <a:cubicBezTo>
                    <a:pt x="5668" y="0"/>
                    <a:pt x="5668" y="0"/>
                    <a:pt x="5667" y="0"/>
                  </a:cubicBezTo>
                  <a:lnTo>
                    <a:pt x="5667" y="0"/>
                  </a:lnTo>
                  <a:lnTo>
                    <a:pt x="5667" y="0"/>
                  </a:lnTo>
                  <a:cubicBezTo>
                    <a:pt x="5625" y="1"/>
                    <a:pt x="5590" y="32"/>
                    <a:pt x="5558" y="98"/>
                  </a:cubicBezTo>
                  <a:cubicBezTo>
                    <a:pt x="5537" y="139"/>
                    <a:pt x="5520" y="190"/>
                    <a:pt x="5503" y="239"/>
                  </a:cubicBezTo>
                  <a:cubicBezTo>
                    <a:pt x="5487" y="287"/>
                    <a:pt x="5470" y="336"/>
                    <a:pt x="5451" y="376"/>
                  </a:cubicBezTo>
                  <a:cubicBezTo>
                    <a:pt x="5420" y="441"/>
                    <a:pt x="5387" y="471"/>
                    <a:pt x="5348" y="471"/>
                  </a:cubicBezTo>
                  <a:cubicBezTo>
                    <a:pt x="5309" y="471"/>
                    <a:pt x="5277" y="442"/>
                    <a:pt x="5246" y="380"/>
                  </a:cubicBezTo>
                  <a:cubicBezTo>
                    <a:pt x="5226" y="339"/>
                    <a:pt x="5209" y="288"/>
                    <a:pt x="5193" y="239"/>
                  </a:cubicBezTo>
                  <a:cubicBezTo>
                    <a:pt x="5176" y="192"/>
                    <a:pt x="5159" y="142"/>
                    <a:pt x="5140" y="102"/>
                  </a:cubicBezTo>
                  <a:cubicBezTo>
                    <a:pt x="5107" y="32"/>
                    <a:pt x="5071" y="0"/>
                    <a:pt x="5027" y="0"/>
                  </a:cubicBezTo>
                  <a:cubicBezTo>
                    <a:pt x="4984" y="0"/>
                    <a:pt x="4948" y="31"/>
                    <a:pt x="4916" y="98"/>
                  </a:cubicBezTo>
                  <a:cubicBezTo>
                    <a:pt x="4896" y="139"/>
                    <a:pt x="4878" y="190"/>
                    <a:pt x="4861" y="239"/>
                  </a:cubicBezTo>
                  <a:cubicBezTo>
                    <a:pt x="4845" y="287"/>
                    <a:pt x="4829" y="336"/>
                    <a:pt x="4810" y="376"/>
                  </a:cubicBezTo>
                  <a:cubicBezTo>
                    <a:pt x="4778" y="441"/>
                    <a:pt x="4745" y="471"/>
                    <a:pt x="4706" y="471"/>
                  </a:cubicBezTo>
                  <a:cubicBezTo>
                    <a:pt x="4667" y="471"/>
                    <a:pt x="4635" y="442"/>
                    <a:pt x="4605" y="380"/>
                  </a:cubicBezTo>
                  <a:cubicBezTo>
                    <a:pt x="4585" y="339"/>
                    <a:pt x="4567" y="288"/>
                    <a:pt x="4551" y="239"/>
                  </a:cubicBezTo>
                  <a:cubicBezTo>
                    <a:pt x="4534" y="192"/>
                    <a:pt x="4518" y="142"/>
                    <a:pt x="4498" y="102"/>
                  </a:cubicBezTo>
                  <a:cubicBezTo>
                    <a:pt x="4465" y="32"/>
                    <a:pt x="4429" y="0"/>
                    <a:pt x="4385" y="0"/>
                  </a:cubicBezTo>
                  <a:cubicBezTo>
                    <a:pt x="4342" y="0"/>
                    <a:pt x="4307" y="31"/>
                    <a:pt x="4274" y="98"/>
                  </a:cubicBezTo>
                  <a:cubicBezTo>
                    <a:pt x="4254" y="139"/>
                    <a:pt x="4236" y="190"/>
                    <a:pt x="4220" y="239"/>
                  </a:cubicBezTo>
                  <a:cubicBezTo>
                    <a:pt x="4203" y="287"/>
                    <a:pt x="4187" y="336"/>
                    <a:pt x="4168" y="375"/>
                  </a:cubicBezTo>
                  <a:cubicBezTo>
                    <a:pt x="4136" y="441"/>
                    <a:pt x="4104" y="471"/>
                    <a:pt x="4064" y="471"/>
                  </a:cubicBezTo>
                  <a:cubicBezTo>
                    <a:pt x="4026" y="471"/>
                    <a:pt x="3993" y="442"/>
                    <a:pt x="3963" y="380"/>
                  </a:cubicBezTo>
                  <a:cubicBezTo>
                    <a:pt x="3943" y="339"/>
                    <a:pt x="3926" y="288"/>
                    <a:pt x="3909" y="239"/>
                  </a:cubicBezTo>
                  <a:cubicBezTo>
                    <a:pt x="3893" y="192"/>
                    <a:pt x="3876" y="142"/>
                    <a:pt x="3856" y="102"/>
                  </a:cubicBezTo>
                  <a:cubicBezTo>
                    <a:pt x="3823" y="32"/>
                    <a:pt x="3787" y="0"/>
                    <a:pt x="3743" y="0"/>
                  </a:cubicBezTo>
                  <a:cubicBezTo>
                    <a:pt x="3700" y="0"/>
                    <a:pt x="3665" y="31"/>
                    <a:pt x="3632" y="98"/>
                  </a:cubicBezTo>
                  <a:cubicBezTo>
                    <a:pt x="3612" y="139"/>
                    <a:pt x="3594" y="190"/>
                    <a:pt x="3578" y="239"/>
                  </a:cubicBezTo>
                  <a:cubicBezTo>
                    <a:pt x="3562" y="287"/>
                    <a:pt x="3545" y="336"/>
                    <a:pt x="3526" y="376"/>
                  </a:cubicBezTo>
                  <a:cubicBezTo>
                    <a:pt x="3495" y="441"/>
                    <a:pt x="3462" y="471"/>
                    <a:pt x="3422" y="471"/>
                  </a:cubicBezTo>
                  <a:cubicBezTo>
                    <a:pt x="3384" y="471"/>
                    <a:pt x="3351" y="442"/>
                    <a:pt x="3321" y="380"/>
                  </a:cubicBezTo>
                  <a:cubicBezTo>
                    <a:pt x="3301" y="339"/>
                    <a:pt x="3284" y="288"/>
                    <a:pt x="3267" y="239"/>
                  </a:cubicBezTo>
                  <a:cubicBezTo>
                    <a:pt x="3251" y="192"/>
                    <a:pt x="3234" y="142"/>
                    <a:pt x="3215" y="102"/>
                  </a:cubicBezTo>
                  <a:cubicBezTo>
                    <a:pt x="3181" y="32"/>
                    <a:pt x="3145" y="0"/>
                    <a:pt x="3101" y="0"/>
                  </a:cubicBezTo>
                  <a:cubicBezTo>
                    <a:pt x="3058" y="0"/>
                    <a:pt x="3023" y="31"/>
                    <a:pt x="2990" y="98"/>
                  </a:cubicBezTo>
                  <a:cubicBezTo>
                    <a:pt x="2970" y="139"/>
                    <a:pt x="2953" y="190"/>
                    <a:pt x="2936" y="239"/>
                  </a:cubicBezTo>
                  <a:cubicBezTo>
                    <a:pt x="2920" y="287"/>
                    <a:pt x="2903" y="336"/>
                    <a:pt x="2884" y="376"/>
                  </a:cubicBezTo>
                  <a:cubicBezTo>
                    <a:pt x="2853" y="441"/>
                    <a:pt x="2820" y="471"/>
                    <a:pt x="2780" y="471"/>
                  </a:cubicBezTo>
                  <a:cubicBezTo>
                    <a:pt x="2742" y="471"/>
                    <a:pt x="2710" y="442"/>
                    <a:pt x="2679" y="380"/>
                  </a:cubicBezTo>
                  <a:cubicBezTo>
                    <a:pt x="2659" y="339"/>
                    <a:pt x="2642" y="288"/>
                    <a:pt x="2625" y="239"/>
                  </a:cubicBezTo>
                  <a:cubicBezTo>
                    <a:pt x="2609" y="193"/>
                    <a:pt x="2592" y="142"/>
                    <a:pt x="2573" y="102"/>
                  </a:cubicBezTo>
                  <a:lnTo>
                    <a:pt x="2573" y="102"/>
                  </a:lnTo>
                  <a:cubicBezTo>
                    <a:pt x="2573" y="102"/>
                    <a:pt x="2573" y="101"/>
                    <a:pt x="2572" y="101"/>
                  </a:cubicBezTo>
                  <a:cubicBezTo>
                    <a:pt x="2572" y="101"/>
                    <a:pt x="2572" y="100"/>
                    <a:pt x="2572" y="100"/>
                  </a:cubicBezTo>
                  <a:lnTo>
                    <a:pt x="2572" y="100"/>
                  </a:lnTo>
                  <a:cubicBezTo>
                    <a:pt x="2539" y="32"/>
                    <a:pt x="2503" y="0"/>
                    <a:pt x="2460" y="0"/>
                  </a:cubicBezTo>
                  <a:cubicBezTo>
                    <a:pt x="2417" y="0"/>
                    <a:pt x="2381" y="31"/>
                    <a:pt x="2349" y="98"/>
                  </a:cubicBezTo>
                  <a:cubicBezTo>
                    <a:pt x="2328" y="139"/>
                    <a:pt x="2311" y="190"/>
                    <a:pt x="2294" y="239"/>
                  </a:cubicBezTo>
                  <a:cubicBezTo>
                    <a:pt x="2278" y="287"/>
                    <a:pt x="2261" y="336"/>
                    <a:pt x="2242" y="376"/>
                  </a:cubicBezTo>
                  <a:cubicBezTo>
                    <a:pt x="2211" y="441"/>
                    <a:pt x="2178" y="471"/>
                    <a:pt x="2139" y="471"/>
                  </a:cubicBezTo>
                  <a:cubicBezTo>
                    <a:pt x="2100" y="471"/>
                    <a:pt x="2068" y="442"/>
                    <a:pt x="2037" y="380"/>
                  </a:cubicBezTo>
                  <a:cubicBezTo>
                    <a:pt x="2017" y="339"/>
                    <a:pt x="2000" y="288"/>
                    <a:pt x="1983" y="239"/>
                  </a:cubicBezTo>
                  <a:cubicBezTo>
                    <a:pt x="1967" y="192"/>
                    <a:pt x="1950" y="142"/>
                    <a:pt x="1931" y="102"/>
                  </a:cubicBezTo>
                  <a:cubicBezTo>
                    <a:pt x="1898" y="32"/>
                    <a:pt x="1862" y="0"/>
                    <a:pt x="1818" y="0"/>
                  </a:cubicBezTo>
                  <a:cubicBezTo>
                    <a:pt x="1775" y="0"/>
                    <a:pt x="1739" y="31"/>
                    <a:pt x="1707" y="98"/>
                  </a:cubicBezTo>
                  <a:cubicBezTo>
                    <a:pt x="1686" y="139"/>
                    <a:pt x="1669" y="190"/>
                    <a:pt x="1652" y="239"/>
                  </a:cubicBezTo>
                  <a:cubicBezTo>
                    <a:pt x="1636" y="287"/>
                    <a:pt x="1620" y="336"/>
                    <a:pt x="1600" y="375"/>
                  </a:cubicBezTo>
                  <a:cubicBezTo>
                    <a:pt x="1569" y="441"/>
                    <a:pt x="1536" y="471"/>
                    <a:pt x="1497" y="471"/>
                  </a:cubicBezTo>
                  <a:cubicBezTo>
                    <a:pt x="1458" y="471"/>
                    <a:pt x="1426" y="442"/>
                    <a:pt x="1396" y="380"/>
                  </a:cubicBezTo>
                  <a:cubicBezTo>
                    <a:pt x="1376" y="339"/>
                    <a:pt x="1358" y="288"/>
                    <a:pt x="1342" y="239"/>
                  </a:cubicBezTo>
                  <a:cubicBezTo>
                    <a:pt x="1325" y="192"/>
                    <a:pt x="1309" y="142"/>
                    <a:pt x="1289" y="102"/>
                  </a:cubicBezTo>
                  <a:cubicBezTo>
                    <a:pt x="1256" y="32"/>
                    <a:pt x="1220" y="0"/>
                    <a:pt x="1176" y="0"/>
                  </a:cubicBezTo>
                  <a:cubicBezTo>
                    <a:pt x="1133" y="0"/>
                    <a:pt x="1098" y="31"/>
                    <a:pt x="1065" y="98"/>
                  </a:cubicBezTo>
                  <a:cubicBezTo>
                    <a:pt x="1045" y="139"/>
                    <a:pt x="1027" y="190"/>
                    <a:pt x="1011" y="239"/>
                  </a:cubicBezTo>
                  <a:cubicBezTo>
                    <a:pt x="994" y="287"/>
                    <a:pt x="978" y="336"/>
                    <a:pt x="959" y="376"/>
                  </a:cubicBezTo>
                  <a:cubicBezTo>
                    <a:pt x="927" y="441"/>
                    <a:pt x="894" y="471"/>
                    <a:pt x="855" y="471"/>
                  </a:cubicBezTo>
                  <a:cubicBezTo>
                    <a:pt x="816" y="471"/>
                    <a:pt x="784" y="442"/>
                    <a:pt x="754" y="380"/>
                  </a:cubicBezTo>
                  <a:cubicBezTo>
                    <a:pt x="734" y="339"/>
                    <a:pt x="716" y="288"/>
                    <a:pt x="700" y="239"/>
                  </a:cubicBezTo>
                  <a:cubicBezTo>
                    <a:pt x="683" y="192"/>
                    <a:pt x="667" y="142"/>
                    <a:pt x="647" y="102"/>
                  </a:cubicBezTo>
                  <a:cubicBezTo>
                    <a:pt x="614" y="32"/>
                    <a:pt x="578" y="0"/>
                    <a:pt x="534" y="0"/>
                  </a:cubicBezTo>
                  <a:cubicBezTo>
                    <a:pt x="491" y="0"/>
                    <a:pt x="456" y="31"/>
                    <a:pt x="423" y="98"/>
                  </a:cubicBezTo>
                  <a:cubicBezTo>
                    <a:pt x="403" y="139"/>
                    <a:pt x="385" y="190"/>
                    <a:pt x="369" y="239"/>
                  </a:cubicBezTo>
                  <a:cubicBezTo>
                    <a:pt x="352" y="287"/>
                    <a:pt x="336" y="336"/>
                    <a:pt x="317" y="376"/>
                  </a:cubicBezTo>
                  <a:cubicBezTo>
                    <a:pt x="285" y="441"/>
                    <a:pt x="253" y="471"/>
                    <a:pt x="213" y="471"/>
                  </a:cubicBezTo>
                  <a:cubicBezTo>
                    <a:pt x="175" y="471"/>
                    <a:pt x="142" y="442"/>
                    <a:pt x="112" y="380"/>
                  </a:cubicBezTo>
                  <a:cubicBezTo>
                    <a:pt x="92" y="339"/>
                    <a:pt x="75" y="288"/>
                    <a:pt x="58" y="239"/>
                  </a:cubicBezTo>
                  <a:cubicBezTo>
                    <a:pt x="42" y="192"/>
                    <a:pt x="25" y="142"/>
                    <a:pt x="6" y="102"/>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26" name="Freeform 7"/>
            <p:cNvSpPr>
              <a:spLocks/>
            </p:cNvSpPr>
            <p:nvPr/>
          </p:nvSpPr>
          <p:spPr bwMode="auto">
            <a:xfrm>
              <a:off x="-1928665" y="6086623"/>
              <a:ext cx="7227888"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2" y="482"/>
                </a:cxn>
                <a:cxn ang="0">
                  <a:pos x="3202" y="102"/>
                </a:cxn>
                <a:cxn ang="0">
                  <a:pos x="3513" y="384"/>
                </a:cxn>
                <a:cxn ang="0">
                  <a:pos x="3844" y="102"/>
                </a:cxn>
                <a:cxn ang="0">
                  <a:pos x="4155" y="384"/>
                </a:cxn>
                <a:cxn ang="0">
                  <a:pos x="4486" y="102"/>
                </a:cxn>
                <a:cxn ang="0">
                  <a:pos x="4797" y="384"/>
                </a:cxn>
                <a:cxn ang="0">
                  <a:pos x="5128" y="102"/>
                </a:cxn>
                <a:cxn ang="0">
                  <a:pos x="5439" y="384"/>
                </a:cxn>
                <a:cxn ang="0">
                  <a:pos x="5769" y="102"/>
                </a:cxn>
                <a:cxn ang="0">
                  <a:pos x="5972" y="104"/>
                </a:cxn>
                <a:cxn ang="0">
                  <a:pos x="6302" y="384"/>
                </a:cxn>
                <a:cxn ang="0">
                  <a:pos x="6613" y="102"/>
                </a:cxn>
                <a:cxn ang="0">
                  <a:pos x="6944" y="384"/>
                </a:cxn>
                <a:cxn ang="0">
                  <a:pos x="7255" y="102"/>
                </a:cxn>
                <a:cxn ang="0">
                  <a:pos x="7586" y="384"/>
                </a:cxn>
                <a:cxn ang="0">
                  <a:pos x="7897" y="102"/>
                </a:cxn>
                <a:cxn ang="0">
                  <a:pos x="8228" y="384"/>
                </a:cxn>
                <a:cxn ang="0">
                  <a:pos x="8539" y="102"/>
                </a:cxn>
                <a:cxn ang="0">
                  <a:pos x="8869" y="384"/>
                </a:cxn>
                <a:cxn ang="0">
                  <a:pos x="9181" y="102"/>
                </a:cxn>
                <a:cxn ang="0">
                  <a:pos x="9513" y="378"/>
                </a:cxn>
                <a:cxn ang="0">
                  <a:pos x="9245" y="239"/>
                </a:cxn>
                <a:cxn ang="0">
                  <a:pos x="8914" y="239"/>
                </a:cxn>
                <a:cxn ang="0">
                  <a:pos x="8603" y="239"/>
                </a:cxn>
                <a:cxn ang="0">
                  <a:pos x="8272" y="239"/>
                </a:cxn>
                <a:cxn ang="0">
                  <a:pos x="7961" y="239"/>
                </a:cxn>
                <a:cxn ang="0">
                  <a:pos x="7630" y="239"/>
                </a:cxn>
                <a:cxn ang="0">
                  <a:pos x="7319" y="239"/>
                </a:cxn>
                <a:cxn ang="0">
                  <a:pos x="6988" y="239"/>
                </a:cxn>
                <a:cxn ang="0">
                  <a:pos x="6677" y="239"/>
                </a:cxn>
                <a:cxn ang="0">
                  <a:pos x="6346" y="239"/>
                </a:cxn>
                <a:cxn ang="0">
                  <a:pos x="6035" y="239"/>
                </a:cxn>
                <a:cxn ang="0">
                  <a:pos x="5870" y="0"/>
                </a:cxn>
                <a:cxn ang="0">
                  <a:pos x="5653" y="376"/>
                </a:cxn>
                <a:cxn ang="0">
                  <a:pos x="5342" y="102"/>
                </a:cxn>
                <a:cxn ang="0">
                  <a:pos x="5012" y="376"/>
                </a:cxn>
                <a:cxn ang="0">
                  <a:pos x="4700" y="102"/>
                </a:cxn>
                <a:cxn ang="0">
                  <a:pos x="4370" y="375"/>
                </a:cxn>
                <a:cxn ang="0">
                  <a:pos x="4059" y="102"/>
                </a:cxn>
                <a:cxn ang="0">
                  <a:pos x="3728" y="376"/>
                </a:cxn>
                <a:cxn ang="0">
                  <a:pos x="3417" y="102"/>
                </a:cxn>
                <a:cxn ang="0">
                  <a:pos x="3190" y="102"/>
                </a:cxn>
                <a:cxn ang="0">
                  <a:pos x="2879" y="376"/>
                </a:cxn>
                <a:cxn ang="0">
                  <a:pos x="2548" y="102"/>
                </a:cxn>
                <a:cxn ang="0">
                  <a:pos x="2237" y="375"/>
                </a:cxn>
                <a:cxn ang="0">
                  <a:pos x="1906" y="102"/>
                </a:cxn>
                <a:cxn ang="0">
                  <a:pos x="1595" y="376"/>
                </a:cxn>
                <a:cxn ang="0">
                  <a:pos x="1265" y="102"/>
                </a:cxn>
                <a:cxn ang="0">
                  <a:pos x="953" y="376"/>
                </a:cxn>
                <a:cxn ang="0">
                  <a:pos x="623" y="102"/>
                </a:cxn>
                <a:cxn ang="0">
                  <a:pos x="312" y="377"/>
                </a:cxn>
              </a:cxnLst>
              <a:rect l="0" t="0" r="r" b="b"/>
              <a:pathLst>
                <a:path w="9513" h="482">
                  <a:moveTo>
                    <a:pt x="312" y="377"/>
                  </a:moveTo>
                  <a:cubicBezTo>
                    <a:pt x="293" y="337"/>
                    <a:pt x="276" y="287"/>
                    <a:pt x="260" y="239"/>
                  </a:cubicBezTo>
                  <a:cubicBezTo>
                    <a:pt x="243" y="191"/>
                    <a:pt x="226" y="141"/>
                    <a:pt x="206" y="100"/>
                  </a:cubicBezTo>
                  <a:lnTo>
                    <a:pt x="206" y="99"/>
                  </a:lnTo>
                  <a:cubicBezTo>
                    <a:pt x="173" y="32"/>
                    <a:pt x="138" y="1"/>
                    <a:pt x="95" y="0"/>
                  </a:cubicBezTo>
                  <a:lnTo>
                    <a:pt x="94" y="0"/>
                  </a:lnTo>
                  <a:lnTo>
                    <a:pt x="94" y="0"/>
                  </a:lnTo>
                  <a:cubicBezTo>
                    <a:pt x="58" y="0"/>
                    <a:pt x="28" y="22"/>
                    <a:pt x="0" y="68"/>
                  </a:cubicBezTo>
                  <a:lnTo>
                    <a:pt x="0" y="90"/>
                  </a:lnTo>
                  <a:cubicBezTo>
                    <a:pt x="29" y="36"/>
                    <a:pt x="59" y="11"/>
                    <a:pt x="95" y="11"/>
                  </a:cubicBezTo>
                  <a:cubicBezTo>
                    <a:pt x="95" y="11"/>
                    <a:pt x="96" y="11"/>
                    <a:pt x="96" y="11"/>
                  </a:cubicBezTo>
                  <a:cubicBezTo>
                    <a:pt x="134" y="12"/>
                    <a:pt x="165" y="41"/>
                    <a:pt x="196" y="102"/>
                  </a:cubicBezTo>
                  <a:lnTo>
                    <a:pt x="196" y="104"/>
                  </a:lnTo>
                  <a:cubicBezTo>
                    <a:pt x="216" y="144"/>
                    <a:pt x="233" y="194"/>
                    <a:pt x="249" y="243"/>
                  </a:cubicBezTo>
                  <a:cubicBezTo>
                    <a:pt x="266" y="291"/>
                    <a:pt x="283" y="341"/>
                    <a:pt x="302" y="381"/>
                  </a:cubicBezTo>
                  <a:cubicBezTo>
                    <a:pt x="335" y="450"/>
                    <a:pt x="371" y="482"/>
                    <a:pt x="415" y="482"/>
                  </a:cubicBezTo>
                  <a:cubicBezTo>
                    <a:pt x="458" y="482"/>
                    <a:pt x="493" y="451"/>
                    <a:pt x="526" y="384"/>
                  </a:cubicBezTo>
                  <a:cubicBezTo>
                    <a:pt x="546" y="343"/>
                    <a:pt x="564" y="292"/>
                    <a:pt x="581" y="243"/>
                  </a:cubicBezTo>
                  <a:cubicBezTo>
                    <a:pt x="597" y="195"/>
                    <a:pt x="613" y="146"/>
                    <a:pt x="632" y="107"/>
                  </a:cubicBezTo>
                  <a:cubicBezTo>
                    <a:pt x="664" y="41"/>
                    <a:pt x="697" y="11"/>
                    <a:pt x="736" y="11"/>
                  </a:cubicBezTo>
                  <a:cubicBezTo>
                    <a:pt x="775" y="11"/>
                    <a:pt x="807" y="40"/>
                    <a:pt x="837" y="102"/>
                  </a:cubicBezTo>
                  <a:cubicBezTo>
                    <a:pt x="857" y="143"/>
                    <a:pt x="875" y="194"/>
                    <a:pt x="891" y="243"/>
                  </a:cubicBezTo>
                  <a:cubicBezTo>
                    <a:pt x="908" y="290"/>
                    <a:pt x="924" y="340"/>
                    <a:pt x="944" y="380"/>
                  </a:cubicBezTo>
                  <a:cubicBezTo>
                    <a:pt x="977" y="450"/>
                    <a:pt x="1013" y="482"/>
                    <a:pt x="1057" y="482"/>
                  </a:cubicBezTo>
                  <a:cubicBezTo>
                    <a:pt x="1100" y="482"/>
                    <a:pt x="1135" y="451"/>
                    <a:pt x="1168" y="384"/>
                  </a:cubicBezTo>
                  <a:cubicBezTo>
                    <a:pt x="1188" y="343"/>
                    <a:pt x="1206" y="292"/>
                    <a:pt x="1222" y="243"/>
                  </a:cubicBezTo>
                  <a:cubicBezTo>
                    <a:pt x="1239" y="195"/>
                    <a:pt x="1255" y="146"/>
                    <a:pt x="1274" y="107"/>
                  </a:cubicBezTo>
                  <a:cubicBezTo>
                    <a:pt x="1306" y="41"/>
                    <a:pt x="1338" y="11"/>
                    <a:pt x="1378" y="11"/>
                  </a:cubicBezTo>
                  <a:cubicBezTo>
                    <a:pt x="1416" y="11"/>
                    <a:pt x="1449" y="40"/>
                    <a:pt x="1479" y="102"/>
                  </a:cubicBezTo>
                  <a:cubicBezTo>
                    <a:pt x="1499" y="143"/>
                    <a:pt x="1516" y="194"/>
                    <a:pt x="1533" y="243"/>
                  </a:cubicBezTo>
                  <a:cubicBezTo>
                    <a:pt x="1549" y="290"/>
                    <a:pt x="1566" y="340"/>
                    <a:pt x="1585" y="380"/>
                  </a:cubicBezTo>
                  <a:cubicBezTo>
                    <a:pt x="1619" y="450"/>
                    <a:pt x="1655" y="482"/>
                    <a:pt x="1699" y="482"/>
                  </a:cubicBezTo>
                  <a:cubicBezTo>
                    <a:pt x="1742" y="482"/>
                    <a:pt x="1777" y="451"/>
                    <a:pt x="1810" y="384"/>
                  </a:cubicBezTo>
                  <a:cubicBezTo>
                    <a:pt x="1830" y="343"/>
                    <a:pt x="1847" y="292"/>
                    <a:pt x="1864" y="243"/>
                  </a:cubicBezTo>
                  <a:cubicBezTo>
                    <a:pt x="1880" y="195"/>
                    <a:pt x="1897" y="146"/>
                    <a:pt x="1916" y="106"/>
                  </a:cubicBezTo>
                  <a:cubicBezTo>
                    <a:pt x="1947" y="41"/>
                    <a:pt x="1980" y="11"/>
                    <a:pt x="2020" y="11"/>
                  </a:cubicBezTo>
                  <a:cubicBezTo>
                    <a:pt x="2058" y="11"/>
                    <a:pt x="2091" y="40"/>
                    <a:pt x="2121" y="102"/>
                  </a:cubicBezTo>
                  <a:cubicBezTo>
                    <a:pt x="2141" y="143"/>
                    <a:pt x="2158" y="194"/>
                    <a:pt x="2175" y="243"/>
                  </a:cubicBezTo>
                  <a:cubicBezTo>
                    <a:pt x="2191" y="290"/>
                    <a:pt x="2208" y="340"/>
                    <a:pt x="2227" y="380"/>
                  </a:cubicBezTo>
                  <a:cubicBezTo>
                    <a:pt x="2261" y="450"/>
                    <a:pt x="2297" y="482"/>
                    <a:pt x="2341" y="482"/>
                  </a:cubicBezTo>
                  <a:cubicBezTo>
                    <a:pt x="2384" y="482"/>
                    <a:pt x="2419" y="451"/>
                    <a:pt x="2452" y="384"/>
                  </a:cubicBezTo>
                  <a:cubicBezTo>
                    <a:pt x="2472" y="343"/>
                    <a:pt x="2489" y="292"/>
                    <a:pt x="2506" y="243"/>
                  </a:cubicBezTo>
                  <a:cubicBezTo>
                    <a:pt x="2522" y="195"/>
                    <a:pt x="2539" y="146"/>
                    <a:pt x="2558" y="106"/>
                  </a:cubicBezTo>
                  <a:cubicBezTo>
                    <a:pt x="2589" y="41"/>
                    <a:pt x="2622" y="11"/>
                    <a:pt x="2662" y="11"/>
                  </a:cubicBezTo>
                  <a:cubicBezTo>
                    <a:pt x="2700" y="11"/>
                    <a:pt x="2732" y="40"/>
                    <a:pt x="2763" y="102"/>
                  </a:cubicBezTo>
                  <a:cubicBezTo>
                    <a:pt x="2783" y="143"/>
                    <a:pt x="2800" y="194"/>
                    <a:pt x="2817" y="243"/>
                  </a:cubicBezTo>
                  <a:cubicBezTo>
                    <a:pt x="2833" y="290"/>
                    <a:pt x="2850" y="340"/>
                    <a:pt x="2869" y="380"/>
                  </a:cubicBezTo>
                  <a:cubicBezTo>
                    <a:pt x="2902" y="450"/>
                    <a:pt x="2938" y="482"/>
                    <a:pt x="2982" y="482"/>
                  </a:cubicBezTo>
                  <a:cubicBezTo>
                    <a:pt x="3026" y="482"/>
                    <a:pt x="3061" y="451"/>
                    <a:pt x="3094" y="384"/>
                  </a:cubicBezTo>
                  <a:cubicBezTo>
                    <a:pt x="3114" y="343"/>
                    <a:pt x="3131" y="292"/>
                    <a:pt x="3148" y="243"/>
                  </a:cubicBezTo>
                  <a:cubicBezTo>
                    <a:pt x="3164" y="196"/>
                    <a:pt x="3181" y="147"/>
                    <a:pt x="3200" y="107"/>
                  </a:cubicBezTo>
                  <a:cubicBezTo>
                    <a:pt x="3200" y="106"/>
                    <a:pt x="3202" y="102"/>
                    <a:pt x="3202" y="102"/>
                  </a:cubicBezTo>
                  <a:cubicBezTo>
                    <a:pt x="3233" y="40"/>
                    <a:pt x="3265" y="11"/>
                    <a:pt x="3303" y="11"/>
                  </a:cubicBezTo>
                  <a:cubicBezTo>
                    <a:pt x="3343" y="11"/>
                    <a:pt x="3376" y="41"/>
                    <a:pt x="3407" y="107"/>
                  </a:cubicBezTo>
                  <a:cubicBezTo>
                    <a:pt x="3426" y="146"/>
                    <a:pt x="3443" y="195"/>
                    <a:pt x="3459" y="243"/>
                  </a:cubicBezTo>
                  <a:cubicBezTo>
                    <a:pt x="3476" y="292"/>
                    <a:pt x="3493" y="343"/>
                    <a:pt x="3513" y="384"/>
                  </a:cubicBezTo>
                  <a:cubicBezTo>
                    <a:pt x="3546" y="451"/>
                    <a:pt x="3581" y="482"/>
                    <a:pt x="3624" y="482"/>
                  </a:cubicBezTo>
                  <a:cubicBezTo>
                    <a:pt x="3668" y="482"/>
                    <a:pt x="3704" y="450"/>
                    <a:pt x="3738" y="380"/>
                  </a:cubicBezTo>
                  <a:cubicBezTo>
                    <a:pt x="3757" y="340"/>
                    <a:pt x="3774" y="290"/>
                    <a:pt x="3790" y="243"/>
                  </a:cubicBezTo>
                  <a:cubicBezTo>
                    <a:pt x="3807" y="194"/>
                    <a:pt x="3824" y="143"/>
                    <a:pt x="3844" y="102"/>
                  </a:cubicBezTo>
                  <a:cubicBezTo>
                    <a:pt x="3874" y="40"/>
                    <a:pt x="3907" y="11"/>
                    <a:pt x="3945" y="11"/>
                  </a:cubicBezTo>
                  <a:cubicBezTo>
                    <a:pt x="3985" y="11"/>
                    <a:pt x="4018" y="41"/>
                    <a:pt x="4049" y="106"/>
                  </a:cubicBezTo>
                  <a:cubicBezTo>
                    <a:pt x="4068" y="146"/>
                    <a:pt x="4085" y="195"/>
                    <a:pt x="4101" y="243"/>
                  </a:cubicBezTo>
                  <a:cubicBezTo>
                    <a:pt x="4117" y="292"/>
                    <a:pt x="4135" y="343"/>
                    <a:pt x="4155" y="384"/>
                  </a:cubicBezTo>
                  <a:cubicBezTo>
                    <a:pt x="4188" y="451"/>
                    <a:pt x="4223" y="482"/>
                    <a:pt x="4266" y="482"/>
                  </a:cubicBezTo>
                  <a:cubicBezTo>
                    <a:pt x="4310" y="482"/>
                    <a:pt x="4346" y="450"/>
                    <a:pt x="4379" y="380"/>
                  </a:cubicBezTo>
                  <a:cubicBezTo>
                    <a:pt x="4399" y="340"/>
                    <a:pt x="4416" y="290"/>
                    <a:pt x="4432" y="243"/>
                  </a:cubicBezTo>
                  <a:cubicBezTo>
                    <a:pt x="4448" y="194"/>
                    <a:pt x="4466" y="143"/>
                    <a:pt x="4486" y="102"/>
                  </a:cubicBezTo>
                  <a:cubicBezTo>
                    <a:pt x="4516" y="40"/>
                    <a:pt x="4549" y="11"/>
                    <a:pt x="4587" y="11"/>
                  </a:cubicBezTo>
                  <a:cubicBezTo>
                    <a:pt x="4627" y="11"/>
                    <a:pt x="4659" y="41"/>
                    <a:pt x="4691" y="106"/>
                  </a:cubicBezTo>
                  <a:cubicBezTo>
                    <a:pt x="4710" y="146"/>
                    <a:pt x="4726" y="195"/>
                    <a:pt x="4743" y="243"/>
                  </a:cubicBezTo>
                  <a:cubicBezTo>
                    <a:pt x="4759" y="292"/>
                    <a:pt x="4777" y="343"/>
                    <a:pt x="4797" y="384"/>
                  </a:cubicBezTo>
                  <a:cubicBezTo>
                    <a:pt x="4830" y="451"/>
                    <a:pt x="4865" y="482"/>
                    <a:pt x="4908" y="482"/>
                  </a:cubicBezTo>
                  <a:cubicBezTo>
                    <a:pt x="4952" y="482"/>
                    <a:pt x="4988" y="450"/>
                    <a:pt x="5021" y="380"/>
                  </a:cubicBezTo>
                  <a:cubicBezTo>
                    <a:pt x="5041" y="340"/>
                    <a:pt x="5057" y="291"/>
                    <a:pt x="5074" y="243"/>
                  </a:cubicBezTo>
                  <a:cubicBezTo>
                    <a:pt x="5090" y="194"/>
                    <a:pt x="5108" y="143"/>
                    <a:pt x="5128" y="102"/>
                  </a:cubicBezTo>
                  <a:cubicBezTo>
                    <a:pt x="5158" y="40"/>
                    <a:pt x="5190" y="11"/>
                    <a:pt x="5229" y="11"/>
                  </a:cubicBezTo>
                  <a:cubicBezTo>
                    <a:pt x="5268" y="11"/>
                    <a:pt x="5301" y="41"/>
                    <a:pt x="5332" y="107"/>
                  </a:cubicBezTo>
                  <a:cubicBezTo>
                    <a:pt x="5352" y="146"/>
                    <a:pt x="5368" y="195"/>
                    <a:pt x="5384" y="243"/>
                  </a:cubicBezTo>
                  <a:cubicBezTo>
                    <a:pt x="5401" y="292"/>
                    <a:pt x="5419" y="343"/>
                    <a:pt x="5439" y="384"/>
                  </a:cubicBezTo>
                  <a:cubicBezTo>
                    <a:pt x="5471" y="451"/>
                    <a:pt x="5507" y="482"/>
                    <a:pt x="5550" y="482"/>
                  </a:cubicBezTo>
                  <a:cubicBezTo>
                    <a:pt x="5594" y="482"/>
                    <a:pt x="5630" y="450"/>
                    <a:pt x="5663" y="380"/>
                  </a:cubicBezTo>
                  <a:cubicBezTo>
                    <a:pt x="5683" y="340"/>
                    <a:pt x="5699" y="290"/>
                    <a:pt x="5715" y="243"/>
                  </a:cubicBezTo>
                  <a:cubicBezTo>
                    <a:pt x="5732" y="194"/>
                    <a:pt x="5749" y="143"/>
                    <a:pt x="5769" y="102"/>
                  </a:cubicBezTo>
                  <a:cubicBezTo>
                    <a:pt x="5800" y="40"/>
                    <a:pt x="5832" y="11"/>
                    <a:pt x="5871" y="11"/>
                  </a:cubicBezTo>
                  <a:cubicBezTo>
                    <a:pt x="5871" y="11"/>
                    <a:pt x="5871" y="11"/>
                    <a:pt x="5872" y="11"/>
                  </a:cubicBezTo>
                  <a:cubicBezTo>
                    <a:pt x="5909" y="12"/>
                    <a:pt x="5941" y="41"/>
                    <a:pt x="5971" y="102"/>
                  </a:cubicBezTo>
                  <a:lnTo>
                    <a:pt x="5972" y="104"/>
                  </a:lnTo>
                  <a:cubicBezTo>
                    <a:pt x="5992" y="144"/>
                    <a:pt x="6009" y="194"/>
                    <a:pt x="6025" y="243"/>
                  </a:cubicBezTo>
                  <a:cubicBezTo>
                    <a:pt x="6042" y="291"/>
                    <a:pt x="6059" y="341"/>
                    <a:pt x="6078" y="381"/>
                  </a:cubicBezTo>
                  <a:cubicBezTo>
                    <a:pt x="6111" y="450"/>
                    <a:pt x="6147" y="482"/>
                    <a:pt x="6191" y="482"/>
                  </a:cubicBezTo>
                  <a:cubicBezTo>
                    <a:pt x="6234" y="482"/>
                    <a:pt x="6269" y="451"/>
                    <a:pt x="6302" y="384"/>
                  </a:cubicBezTo>
                  <a:cubicBezTo>
                    <a:pt x="6322" y="343"/>
                    <a:pt x="6340" y="292"/>
                    <a:pt x="6356" y="243"/>
                  </a:cubicBezTo>
                  <a:cubicBezTo>
                    <a:pt x="6373" y="195"/>
                    <a:pt x="6389" y="146"/>
                    <a:pt x="6408" y="107"/>
                  </a:cubicBezTo>
                  <a:cubicBezTo>
                    <a:pt x="6440" y="41"/>
                    <a:pt x="6472" y="11"/>
                    <a:pt x="6512" y="11"/>
                  </a:cubicBezTo>
                  <a:cubicBezTo>
                    <a:pt x="6550" y="11"/>
                    <a:pt x="6583" y="40"/>
                    <a:pt x="6613" y="102"/>
                  </a:cubicBezTo>
                  <a:cubicBezTo>
                    <a:pt x="6633" y="143"/>
                    <a:pt x="6651" y="194"/>
                    <a:pt x="6667" y="243"/>
                  </a:cubicBezTo>
                  <a:cubicBezTo>
                    <a:pt x="6683" y="290"/>
                    <a:pt x="6700" y="340"/>
                    <a:pt x="6720" y="380"/>
                  </a:cubicBezTo>
                  <a:cubicBezTo>
                    <a:pt x="6753" y="450"/>
                    <a:pt x="6789" y="482"/>
                    <a:pt x="6833" y="482"/>
                  </a:cubicBezTo>
                  <a:cubicBezTo>
                    <a:pt x="6876" y="482"/>
                    <a:pt x="6911" y="451"/>
                    <a:pt x="6944" y="384"/>
                  </a:cubicBezTo>
                  <a:cubicBezTo>
                    <a:pt x="6964" y="343"/>
                    <a:pt x="6982" y="292"/>
                    <a:pt x="6998" y="243"/>
                  </a:cubicBezTo>
                  <a:cubicBezTo>
                    <a:pt x="7014" y="195"/>
                    <a:pt x="7031" y="146"/>
                    <a:pt x="7050" y="107"/>
                  </a:cubicBezTo>
                  <a:cubicBezTo>
                    <a:pt x="7081" y="41"/>
                    <a:pt x="7114" y="11"/>
                    <a:pt x="7154" y="11"/>
                  </a:cubicBezTo>
                  <a:cubicBezTo>
                    <a:pt x="7192" y="11"/>
                    <a:pt x="7225" y="40"/>
                    <a:pt x="7255" y="102"/>
                  </a:cubicBezTo>
                  <a:cubicBezTo>
                    <a:pt x="7275" y="143"/>
                    <a:pt x="7292" y="194"/>
                    <a:pt x="7309" y="243"/>
                  </a:cubicBezTo>
                  <a:cubicBezTo>
                    <a:pt x="7325" y="290"/>
                    <a:pt x="7342" y="340"/>
                    <a:pt x="7361" y="380"/>
                  </a:cubicBezTo>
                  <a:cubicBezTo>
                    <a:pt x="7395" y="450"/>
                    <a:pt x="7431" y="482"/>
                    <a:pt x="7475" y="482"/>
                  </a:cubicBezTo>
                  <a:cubicBezTo>
                    <a:pt x="7518" y="482"/>
                    <a:pt x="7553" y="451"/>
                    <a:pt x="7586" y="384"/>
                  </a:cubicBezTo>
                  <a:cubicBezTo>
                    <a:pt x="7606" y="343"/>
                    <a:pt x="7623" y="292"/>
                    <a:pt x="7640" y="243"/>
                  </a:cubicBezTo>
                  <a:cubicBezTo>
                    <a:pt x="7656" y="195"/>
                    <a:pt x="7673" y="146"/>
                    <a:pt x="7692" y="106"/>
                  </a:cubicBezTo>
                  <a:cubicBezTo>
                    <a:pt x="7723" y="41"/>
                    <a:pt x="7756" y="11"/>
                    <a:pt x="7796" y="11"/>
                  </a:cubicBezTo>
                  <a:cubicBezTo>
                    <a:pt x="7834" y="11"/>
                    <a:pt x="7866" y="40"/>
                    <a:pt x="7897" y="102"/>
                  </a:cubicBezTo>
                  <a:cubicBezTo>
                    <a:pt x="7917" y="143"/>
                    <a:pt x="7934" y="194"/>
                    <a:pt x="7951" y="243"/>
                  </a:cubicBezTo>
                  <a:cubicBezTo>
                    <a:pt x="7967" y="290"/>
                    <a:pt x="7984" y="340"/>
                    <a:pt x="8003" y="380"/>
                  </a:cubicBezTo>
                  <a:cubicBezTo>
                    <a:pt x="8037" y="450"/>
                    <a:pt x="8073" y="482"/>
                    <a:pt x="8117" y="482"/>
                  </a:cubicBezTo>
                  <a:cubicBezTo>
                    <a:pt x="8160" y="482"/>
                    <a:pt x="8195" y="451"/>
                    <a:pt x="8228" y="384"/>
                  </a:cubicBezTo>
                  <a:cubicBezTo>
                    <a:pt x="8248" y="343"/>
                    <a:pt x="8265" y="292"/>
                    <a:pt x="8282" y="243"/>
                  </a:cubicBezTo>
                  <a:cubicBezTo>
                    <a:pt x="8298" y="195"/>
                    <a:pt x="8315" y="146"/>
                    <a:pt x="8334" y="106"/>
                  </a:cubicBezTo>
                  <a:cubicBezTo>
                    <a:pt x="8365" y="41"/>
                    <a:pt x="8398" y="11"/>
                    <a:pt x="8437" y="11"/>
                  </a:cubicBezTo>
                  <a:cubicBezTo>
                    <a:pt x="8476" y="11"/>
                    <a:pt x="8508" y="40"/>
                    <a:pt x="8539" y="102"/>
                  </a:cubicBezTo>
                  <a:cubicBezTo>
                    <a:pt x="8559" y="143"/>
                    <a:pt x="8576" y="194"/>
                    <a:pt x="8593" y="243"/>
                  </a:cubicBezTo>
                  <a:cubicBezTo>
                    <a:pt x="8609" y="290"/>
                    <a:pt x="8626" y="340"/>
                    <a:pt x="8645" y="380"/>
                  </a:cubicBezTo>
                  <a:cubicBezTo>
                    <a:pt x="8678" y="450"/>
                    <a:pt x="8714" y="482"/>
                    <a:pt x="8758" y="482"/>
                  </a:cubicBezTo>
                  <a:cubicBezTo>
                    <a:pt x="8802" y="482"/>
                    <a:pt x="8837" y="451"/>
                    <a:pt x="8869" y="384"/>
                  </a:cubicBezTo>
                  <a:cubicBezTo>
                    <a:pt x="8890" y="343"/>
                    <a:pt x="8907" y="292"/>
                    <a:pt x="8924" y="243"/>
                  </a:cubicBezTo>
                  <a:cubicBezTo>
                    <a:pt x="8940" y="195"/>
                    <a:pt x="8957" y="146"/>
                    <a:pt x="8976" y="107"/>
                  </a:cubicBezTo>
                  <a:cubicBezTo>
                    <a:pt x="9007" y="41"/>
                    <a:pt x="9040" y="11"/>
                    <a:pt x="9079" y="11"/>
                  </a:cubicBezTo>
                  <a:cubicBezTo>
                    <a:pt x="9118" y="11"/>
                    <a:pt x="9150" y="40"/>
                    <a:pt x="9181" y="102"/>
                  </a:cubicBezTo>
                  <a:cubicBezTo>
                    <a:pt x="9201" y="143"/>
                    <a:pt x="9218" y="194"/>
                    <a:pt x="9235" y="243"/>
                  </a:cubicBezTo>
                  <a:cubicBezTo>
                    <a:pt x="9251" y="290"/>
                    <a:pt x="9268" y="340"/>
                    <a:pt x="9287" y="380"/>
                  </a:cubicBezTo>
                  <a:cubicBezTo>
                    <a:pt x="9320" y="450"/>
                    <a:pt x="9356" y="482"/>
                    <a:pt x="9400" y="482"/>
                  </a:cubicBezTo>
                  <a:cubicBezTo>
                    <a:pt x="9455" y="482"/>
                    <a:pt x="9491" y="421"/>
                    <a:pt x="9513" y="378"/>
                  </a:cubicBezTo>
                  <a:lnTo>
                    <a:pt x="9502" y="376"/>
                  </a:lnTo>
                  <a:cubicBezTo>
                    <a:pt x="9470" y="441"/>
                    <a:pt x="9438" y="471"/>
                    <a:pt x="9400" y="471"/>
                  </a:cubicBezTo>
                  <a:cubicBezTo>
                    <a:pt x="9361" y="471"/>
                    <a:pt x="9328" y="441"/>
                    <a:pt x="9297" y="376"/>
                  </a:cubicBezTo>
                  <a:cubicBezTo>
                    <a:pt x="9278" y="336"/>
                    <a:pt x="9261" y="287"/>
                    <a:pt x="9245" y="239"/>
                  </a:cubicBezTo>
                  <a:cubicBezTo>
                    <a:pt x="9228" y="190"/>
                    <a:pt x="9211" y="139"/>
                    <a:pt x="9190" y="98"/>
                  </a:cubicBezTo>
                  <a:cubicBezTo>
                    <a:pt x="9158" y="31"/>
                    <a:pt x="9122" y="0"/>
                    <a:pt x="9079" y="0"/>
                  </a:cubicBezTo>
                  <a:cubicBezTo>
                    <a:pt x="9035" y="0"/>
                    <a:pt x="8999" y="32"/>
                    <a:pt x="8966" y="102"/>
                  </a:cubicBezTo>
                  <a:cubicBezTo>
                    <a:pt x="8947" y="142"/>
                    <a:pt x="8930" y="192"/>
                    <a:pt x="8914" y="239"/>
                  </a:cubicBezTo>
                  <a:cubicBezTo>
                    <a:pt x="8897" y="288"/>
                    <a:pt x="8880" y="339"/>
                    <a:pt x="8860" y="380"/>
                  </a:cubicBezTo>
                  <a:cubicBezTo>
                    <a:pt x="8829" y="442"/>
                    <a:pt x="8797" y="471"/>
                    <a:pt x="8758" y="471"/>
                  </a:cubicBezTo>
                  <a:cubicBezTo>
                    <a:pt x="8719" y="471"/>
                    <a:pt x="8686" y="441"/>
                    <a:pt x="8655" y="376"/>
                  </a:cubicBezTo>
                  <a:cubicBezTo>
                    <a:pt x="8636" y="336"/>
                    <a:pt x="8619" y="287"/>
                    <a:pt x="8603" y="239"/>
                  </a:cubicBezTo>
                  <a:cubicBezTo>
                    <a:pt x="8586" y="190"/>
                    <a:pt x="8569" y="139"/>
                    <a:pt x="8549" y="98"/>
                  </a:cubicBezTo>
                  <a:cubicBezTo>
                    <a:pt x="8516" y="31"/>
                    <a:pt x="8481" y="0"/>
                    <a:pt x="8437" y="0"/>
                  </a:cubicBezTo>
                  <a:cubicBezTo>
                    <a:pt x="8393" y="0"/>
                    <a:pt x="8357" y="32"/>
                    <a:pt x="8324" y="102"/>
                  </a:cubicBezTo>
                  <a:cubicBezTo>
                    <a:pt x="8305" y="142"/>
                    <a:pt x="8288" y="192"/>
                    <a:pt x="8272" y="239"/>
                  </a:cubicBezTo>
                  <a:cubicBezTo>
                    <a:pt x="8255" y="288"/>
                    <a:pt x="8238" y="339"/>
                    <a:pt x="8218" y="380"/>
                  </a:cubicBezTo>
                  <a:cubicBezTo>
                    <a:pt x="8187" y="442"/>
                    <a:pt x="8155" y="471"/>
                    <a:pt x="8116" y="471"/>
                  </a:cubicBezTo>
                  <a:cubicBezTo>
                    <a:pt x="8077" y="471"/>
                    <a:pt x="8044" y="441"/>
                    <a:pt x="8013" y="375"/>
                  </a:cubicBezTo>
                  <a:cubicBezTo>
                    <a:pt x="7994" y="336"/>
                    <a:pt x="7977" y="287"/>
                    <a:pt x="7961" y="239"/>
                  </a:cubicBezTo>
                  <a:cubicBezTo>
                    <a:pt x="7944" y="190"/>
                    <a:pt x="7927" y="139"/>
                    <a:pt x="7907" y="98"/>
                  </a:cubicBezTo>
                  <a:cubicBezTo>
                    <a:pt x="7874" y="31"/>
                    <a:pt x="7839" y="0"/>
                    <a:pt x="7796" y="0"/>
                  </a:cubicBezTo>
                  <a:cubicBezTo>
                    <a:pt x="7752" y="0"/>
                    <a:pt x="7716" y="32"/>
                    <a:pt x="7682" y="102"/>
                  </a:cubicBezTo>
                  <a:cubicBezTo>
                    <a:pt x="7663" y="142"/>
                    <a:pt x="7646" y="192"/>
                    <a:pt x="7630" y="239"/>
                  </a:cubicBezTo>
                  <a:cubicBezTo>
                    <a:pt x="7613" y="288"/>
                    <a:pt x="7596" y="339"/>
                    <a:pt x="7576" y="380"/>
                  </a:cubicBezTo>
                  <a:cubicBezTo>
                    <a:pt x="7545" y="442"/>
                    <a:pt x="7513" y="471"/>
                    <a:pt x="7475" y="471"/>
                  </a:cubicBezTo>
                  <a:cubicBezTo>
                    <a:pt x="7435" y="471"/>
                    <a:pt x="7402" y="441"/>
                    <a:pt x="7371" y="376"/>
                  </a:cubicBezTo>
                  <a:cubicBezTo>
                    <a:pt x="7352" y="336"/>
                    <a:pt x="7335" y="287"/>
                    <a:pt x="7319" y="239"/>
                  </a:cubicBezTo>
                  <a:cubicBezTo>
                    <a:pt x="7302" y="190"/>
                    <a:pt x="7285" y="139"/>
                    <a:pt x="7265" y="98"/>
                  </a:cubicBezTo>
                  <a:cubicBezTo>
                    <a:pt x="7232" y="31"/>
                    <a:pt x="7197" y="0"/>
                    <a:pt x="7154" y="0"/>
                  </a:cubicBezTo>
                  <a:cubicBezTo>
                    <a:pt x="7110" y="0"/>
                    <a:pt x="7074" y="32"/>
                    <a:pt x="7041" y="102"/>
                  </a:cubicBezTo>
                  <a:cubicBezTo>
                    <a:pt x="7021" y="142"/>
                    <a:pt x="7004" y="192"/>
                    <a:pt x="6988" y="239"/>
                  </a:cubicBezTo>
                  <a:cubicBezTo>
                    <a:pt x="6971" y="288"/>
                    <a:pt x="6954" y="339"/>
                    <a:pt x="6934" y="380"/>
                  </a:cubicBezTo>
                  <a:cubicBezTo>
                    <a:pt x="6904" y="442"/>
                    <a:pt x="6871" y="471"/>
                    <a:pt x="6833" y="471"/>
                  </a:cubicBezTo>
                  <a:cubicBezTo>
                    <a:pt x="6793" y="471"/>
                    <a:pt x="6761" y="441"/>
                    <a:pt x="6729" y="376"/>
                  </a:cubicBezTo>
                  <a:cubicBezTo>
                    <a:pt x="6710" y="336"/>
                    <a:pt x="6694" y="287"/>
                    <a:pt x="6677" y="239"/>
                  </a:cubicBezTo>
                  <a:cubicBezTo>
                    <a:pt x="6661" y="190"/>
                    <a:pt x="6643" y="139"/>
                    <a:pt x="6623" y="98"/>
                  </a:cubicBezTo>
                  <a:cubicBezTo>
                    <a:pt x="6590" y="31"/>
                    <a:pt x="6555" y="0"/>
                    <a:pt x="6512" y="0"/>
                  </a:cubicBezTo>
                  <a:cubicBezTo>
                    <a:pt x="6468" y="0"/>
                    <a:pt x="6432" y="32"/>
                    <a:pt x="6399" y="102"/>
                  </a:cubicBezTo>
                  <a:cubicBezTo>
                    <a:pt x="6379" y="142"/>
                    <a:pt x="6362" y="192"/>
                    <a:pt x="6346" y="239"/>
                  </a:cubicBezTo>
                  <a:cubicBezTo>
                    <a:pt x="6330" y="288"/>
                    <a:pt x="6312" y="339"/>
                    <a:pt x="6292" y="380"/>
                  </a:cubicBezTo>
                  <a:cubicBezTo>
                    <a:pt x="6262" y="442"/>
                    <a:pt x="6230" y="471"/>
                    <a:pt x="6191" y="471"/>
                  </a:cubicBezTo>
                  <a:cubicBezTo>
                    <a:pt x="6152" y="471"/>
                    <a:pt x="6119" y="441"/>
                    <a:pt x="6088" y="377"/>
                  </a:cubicBezTo>
                  <a:cubicBezTo>
                    <a:pt x="6069" y="337"/>
                    <a:pt x="6052" y="287"/>
                    <a:pt x="6035" y="239"/>
                  </a:cubicBezTo>
                  <a:cubicBezTo>
                    <a:pt x="6019" y="191"/>
                    <a:pt x="6002" y="141"/>
                    <a:pt x="5982" y="100"/>
                  </a:cubicBezTo>
                  <a:lnTo>
                    <a:pt x="5982" y="99"/>
                  </a:lnTo>
                  <a:cubicBezTo>
                    <a:pt x="5949" y="32"/>
                    <a:pt x="5914" y="1"/>
                    <a:pt x="5871" y="0"/>
                  </a:cubicBezTo>
                  <a:lnTo>
                    <a:pt x="5870" y="0"/>
                  </a:lnTo>
                  <a:lnTo>
                    <a:pt x="5870" y="0"/>
                  </a:lnTo>
                  <a:cubicBezTo>
                    <a:pt x="5827" y="1"/>
                    <a:pt x="5792" y="32"/>
                    <a:pt x="5760" y="98"/>
                  </a:cubicBezTo>
                  <a:cubicBezTo>
                    <a:pt x="5740" y="139"/>
                    <a:pt x="5722" y="190"/>
                    <a:pt x="5705" y="239"/>
                  </a:cubicBezTo>
                  <a:cubicBezTo>
                    <a:pt x="5689" y="287"/>
                    <a:pt x="5673" y="336"/>
                    <a:pt x="5653" y="376"/>
                  </a:cubicBezTo>
                  <a:cubicBezTo>
                    <a:pt x="5622" y="441"/>
                    <a:pt x="5589" y="471"/>
                    <a:pt x="5550" y="471"/>
                  </a:cubicBezTo>
                  <a:cubicBezTo>
                    <a:pt x="5511" y="471"/>
                    <a:pt x="5479" y="442"/>
                    <a:pt x="5448" y="380"/>
                  </a:cubicBezTo>
                  <a:cubicBezTo>
                    <a:pt x="5429" y="339"/>
                    <a:pt x="5411" y="288"/>
                    <a:pt x="5395" y="239"/>
                  </a:cubicBezTo>
                  <a:cubicBezTo>
                    <a:pt x="5378" y="192"/>
                    <a:pt x="5362" y="142"/>
                    <a:pt x="5342" y="102"/>
                  </a:cubicBezTo>
                  <a:cubicBezTo>
                    <a:pt x="5309" y="32"/>
                    <a:pt x="5273" y="0"/>
                    <a:pt x="5229" y="0"/>
                  </a:cubicBezTo>
                  <a:cubicBezTo>
                    <a:pt x="5186" y="0"/>
                    <a:pt x="5151" y="31"/>
                    <a:pt x="5118" y="98"/>
                  </a:cubicBezTo>
                  <a:cubicBezTo>
                    <a:pt x="5098" y="139"/>
                    <a:pt x="5080" y="190"/>
                    <a:pt x="5063" y="239"/>
                  </a:cubicBezTo>
                  <a:cubicBezTo>
                    <a:pt x="5047" y="287"/>
                    <a:pt x="5031" y="336"/>
                    <a:pt x="5012" y="376"/>
                  </a:cubicBezTo>
                  <a:cubicBezTo>
                    <a:pt x="4980" y="441"/>
                    <a:pt x="4947" y="471"/>
                    <a:pt x="4908" y="471"/>
                  </a:cubicBezTo>
                  <a:cubicBezTo>
                    <a:pt x="4869" y="471"/>
                    <a:pt x="4837" y="442"/>
                    <a:pt x="4807" y="380"/>
                  </a:cubicBezTo>
                  <a:cubicBezTo>
                    <a:pt x="4787" y="339"/>
                    <a:pt x="4769" y="288"/>
                    <a:pt x="4753" y="239"/>
                  </a:cubicBezTo>
                  <a:cubicBezTo>
                    <a:pt x="4737" y="192"/>
                    <a:pt x="4720" y="142"/>
                    <a:pt x="4700" y="102"/>
                  </a:cubicBezTo>
                  <a:cubicBezTo>
                    <a:pt x="4667" y="32"/>
                    <a:pt x="4631" y="0"/>
                    <a:pt x="4587" y="0"/>
                  </a:cubicBezTo>
                  <a:cubicBezTo>
                    <a:pt x="4544" y="0"/>
                    <a:pt x="4509" y="31"/>
                    <a:pt x="4476" y="98"/>
                  </a:cubicBezTo>
                  <a:cubicBezTo>
                    <a:pt x="4456" y="139"/>
                    <a:pt x="4438" y="190"/>
                    <a:pt x="4422" y="239"/>
                  </a:cubicBezTo>
                  <a:cubicBezTo>
                    <a:pt x="4405" y="287"/>
                    <a:pt x="4389" y="336"/>
                    <a:pt x="4370" y="375"/>
                  </a:cubicBezTo>
                  <a:cubicBezTo>
                    <a:pt x="4338" y="441"/>
                    <a:pt x="4306" y="471"/>
                    <a:pt x="4266" y="471"/>
                  </a:cubicBezTo>
                  <a:cubicBezTo>
                    <a:pt x="4228" y="471"/>
                    <a:pt x="4195" y="442"/>
                    <a:pt x="4165" y="380"/>
                  </a:cubicBezTo>
                  <a:cubicBezTo>
                    <a:pt x="4145" y="339"/>
                    <a:pt x="4128" y="288"/>
                    <a:pt x="4111" y="239"/>
                  </a:cubicBezTo>
                  <a:cubicBezTo>
                    <a:pt x="4095" y="192"/>
                    <a:pt x="4078" y="142"/>
                    <a:pt x="4059" y="102"/>
                  </a:cubicBezTo>
                  <a:cubicBezTo>
                    <a:pt x="4025" y="32"/>
                    <a:pt x="3989" y="0"/>
                    <a:pt x="3945" y="0"/>
                  </a:cubicBezTo>
                  <a:cubicBezTo>
                    <a:pt x="3902" y="0"/>
                    <a:pt x="3867" y="31"/>
                    <a:pt x="3834" y="98"/>
                  </a:cubicBezTo>
                  <a:cubicBezTo>
                    <a:pt x="3814" y="139"/>
                    <a:pt x="3797" y="190"/>
                    <a:pt x="3780" y="239"/>
                  </a:cubicBezTo>
                  <a:cubicBezTo>
                    <a:pt x="3764" y="287"/>
                    <a:pt x="3747" y="336"/>
                    <a:pt x="3728" y="376"/>
                  </a:cubicBezTo>
                  <a:cubicBezTo>
                    <a:pt x="3697" y="441"/>
                    <a:pt x="3664" y="471"/>
                    <a:pt x="3624" y="471"/>
                  </a:cubicBezTo>
                  <a:cubicBezTo>
                    <a:pt x="3586" y="471"/>
                    <a:pt x="3554" y="442"/>
                    <a:pt x="3523" y="380"/>
                  </a:cubicBezTo>
                  <a:cubicBezTo>
                    <a:pt x="3503" y="339"/>
                    <a:pt x="3486" y="288"/>
                    <a:pt x="3469" y="239"/>
                  </a:cubicBezTo>
                  <a:cubicBezTo>
                    <a:pt x="3453" y="192"/>
                    <a:pt x="3436" y="142"/>
                    <a:pt x="3417" y="102"/>
                  </a:cubicBezTo>
                  <a:cubicBezTo>
                    <a:pt x="3383" y="32"/>
                    <a:pt x="3347" y="0"/>
                    <a:pt x="3303" y="0"/>
                  </a:cubicBezTo>
                  <a:cubicBezTo>
                    <a:pt x="3260" y="0"/>
                    <a:pt x="3225" y="31"/>
                    <a:pt x="3192" y="98"/>
                  </a:cubicBezTo>
                  <a:cubicBezTo>
                    <a:pt x="3192" y="99"/>
                    <a:pt x="3191" y="101"/>
                    <a:pt x="3190" y="102"/>
                  </a:cubicBezTo>
                  <a:lnTo>
                    <a:pt x="3190" y="102"/>
                  </a:lnTo>
                  <a:cubicBezTo>
                    <a:pt x="3171" y="142"/>
                    <a:pt x="3154" y="192"/>
                    <a:pt x="3138" y="239"/>
                  </a:cubicBezTo>
                  <a:cubicBezTo>
                    <a:pt x="3121" y="288"/>
                    <a:pt x="3104" y="339"/>
                    <a:pt x="3084" y="380"/>
                  </a:cubicBezTo>
                  <a:cubicBezTo>
                    <a:pt x="3053" y="442"/>
                    <a:pt x="3021" y="471"/>
                    <a:pt x="2982" y="471"/>
                  </a:cubicBezTo>
                  <a:cubicBezTo>
                    <a:pt x="2943" y="471"/>
                    <a:pt x="2910" y="441"/>
                    <a:pt x="2879" y="376"/>
                  </a:cubicBezTo>
                  <a:cubicBezTo>
                    <a:pt x="2860" y="336"/>
                    <a:pt x="2843" y="287"/>
                    <a:pt x="2827" y="239"/>
                  </a:cubicBezTo>
                  <a:cubicBezTo>
                    <a:pt x="2810" y="190"/>
                    <a:pt x="2793" y="139"/>
                    <a:pt x="2773" y="98"/>
                  </a:cubicBezTo>
                  <a:cubicBezTo>
                    <a:pt x="2740" y="31"/>
                    <a:pt x="2705" y="0"/>
                    <a:pt x="2662" y="0"/>
                  </a:cubicBezTo>
                  <a:cubicBezTo>
                    <a:pt x="2617" y="0"/>
                    <a:pt x="2582" y="32"/>
                    <a:pt x="2548" y="102"/>
                  </a:cubicBezTo>
                  <a:cubicBezTo>
                    <a:pt x="2529" y="142"/>
                    <a:pt x="2512" y="192"/>
                    <a:pt x="2496" y="239"/>
                  </a:cubicBezTo>
                  <a:cubicBezTo>
                    <a:pt x="2479" y="288"/>
                    <a:pt x="2462" y="339"/>
                    <a:pt x="2442" y="380"/>
                  </a:cubicBezTo>
                  <a:cubicBezTo>
                    <a:pt x="2411" y="442"/>
                    <a:pt x="2379" y="471"/>
                    <a:pt x="2341" y="471"/>
                  </a:cubicBezTo>
                  <a:cubicBezTo>
                    <a:pt x="2301" y="471"/>
                    <a:pt x="2268" y="441"/>
                    <a:pt x="2237" y="375"/>
                  </a:cubicBezTo>
                  <a:cubicBezTo>
                    <a:pt x="2218" y="336"/>
                    <a:pt x="2201" y="287"/>
                    <a:pt x="2185" y="239"/>
                  </a:cubicBezTo>
                  <a:cubicBezTo>
                    <a:pt x="2168" y="190"/>
                    <a:pt x="2151" y="139"/>
                    <a:pt x="2131" y="98"/>
                  </a:cubicBezTo>
                  <a:cubicBezTo>
                    <a:pt x="2098" y="31"/>
                    <a:pt x="2063" y="0"/>
                    <a:pt x="2020" y="0"/>
                  </a:cubicBezTo>
                  <a:cubicBezTo>
                    <a:pt x="1976" y="0"/>
                    <a:pt x="1940" y="32"/>
                    <a:pt x="1906" y="102"/>
                  </a:cubicBezTo>
                  <a:cubicBezTo>
                    <a:pt x="1887" y="142"/>
                    <a:pt x="1870" y="192"/>
                    <a:pt x="1854" y="239"/>
                  </a:cubicBezTo>
                  <a:cubicBezTo>
                    <a:pt x="1837" y="288"/>
                    <a:pt x="1820" y="339"/>
                    <a:pt x="1800" y="380"/>
                  </a:cubicBezTo>
                  <a:cubicBezTo>
                    <a:pt x="1770" y="442"/>
                    <a:pt x="1737" y="471"/>
                    <a:pt x="1699" y="471"/>
                  </a:cubicBezTo>
                  <a:cubicBezTo>
                    <a:pt x="1659" y="471"/>
                    <a:pt x="1626" y="441"/>
                    <a:pt x="1595" y="376"/>
                  </a:cubicBezTo>
                  <a:cubicBezTo>
                    <a:pt x="1576" y="336"/>
                    <a:pt x="1559" y="287"/>
                    <a:pt x="1543" y="239"/>
                  </a:cubicBezTo>
                  <a:cubicBezTo>
                    <a:pt x="1527" y="190"/>
                    <a:pt x="1509" y="139"/>
                    <a:pt x="1489" y="98"/>
                  </a:cubicBezTo>
                  <a:cubicBezTo>
                    <a:pt x="1456" y="31"/>
                    <a:pt x="1421" y="0"/>
                    <a:pt x="1378" y="0"/>
                  </a:cubicBezTo>
                  <a:cubicBezTo>
                    <a:pt x="1334" y="0"/>
                    <a:pt x="1298" y="32"/>
                    <a:pt x="1265" y="102"/>
                  </a:cubicBezTo>
                  <a:cubicBezTo>
                    <a:pt x="1245" y="142"/>
                    <a:pt x="1228" y="192"/>
                    <a:pt x="1212" y="239"/>
                  </a:cubicBezTo>
                  <a:cubicBezTo>
                    <a:pt x="1196" y="288"/>
                    <a:pt x="1178" y="339"/>
                    <a:pt x="1158" y="380"/>
                  </a:cubicBezTo>
                  <a:cubicBezTo>
                    <a:pt x="1128" y="442"/>
                    <a:pt x="1095" y="471"/>
                    <a:pt x="1057" y="471"/>
                  </a:cubicBezTo>
                  <a:cubicBezTo>
                    <a:pt x="1017" y="471"/>
                    <a:pt x="985" y="441"/>
                    <a:pt x="953" y="376"/>
                  </a:cubicBezTo>
                  <a:cubicBezTo>
                    <a:pt x="934" y="336"/>
                    <a:pt x="918" y="287"/>
                    <a:pt x="901" y="239"/>
                  </a:cubicBezTo>
                  <a:cubicBezTo>
                    <a:pt x="885" y="190"/>
                    <a:pt x="867" y="139"/>
                    <a:pt x="847" y="98"/>
                  </a:cubicBezTo>
                  <a:cubicBezTo>
                    <a:pt x="814" y="31"/>
                    <a:pt x="779" y="0"/>
                    <a:pt x="736" y="0"/>
                  </a:cubicBezTo>
                  <a:cubicBezTo>
                    <a:pt x="692" y="0"/>
                    <a:pt x="656" y="32"/>
                    <a:pt x="623" y="102"/>
                  </a:cubicBezTo>
                  <a:cubicBezTo>
                    <a:pt x="603" y="142"/>
                    <a:pt x="587" y="192"/>
                    <a:pt x="570" y="239"/>
                  </a:cubicBezTo>
                  <a:cubicBezTo>
                    <a:pt x="554" y="288"/>
                    <a:pt x="536" y="339"/>
                    <a:pt x="516" y="380"/>
                  </a:cubicBezTo>
                  <a:cubicBezTo>
                    <a:pt x="486" y="442"/>
                    <a:pt x="454" y="471"/>
                    <a:pt x="415" y="471"/>
                  </a:cubicBezTo>
                  <a:cubicBezTo>
                    <a:pt x="376" y="471"/>
                    <a:pt x="343" y="441"/>
                    <a:pt x="312"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27" name="Freeform 8"/>
            <p:cNvSpPr>
              <a:spLocks/>
            </p:cNvSpPr>
            <p:nvPr/>
          </p:nvSpPr>
          <p:spPr bwMode="auto">
            <a:xfrm>
              <a:off x="-1928665" y="6086623"/>
              <a:ext cx="7307263" cy="366713"/>
            </a:xfrm>
            <a:custGeom>
              <a:avLst/>
              <a:gdLst/>
              <a:ahLst/>
              <a:cxnLst>
                <a:cxn ang="0">
                  <a:pos x="305" y="376"/>
                </a:cxn>
                <a:cxn ang="0">
                  <a:pos x="0" y="143"/>
                </a:cxn>
                <a:cxn ang="0">
                  <a:pos x="367" y="243"/>
                </a:cxn>
                <a:cxn ang="0">
                  <a:pos x="730" y="384"/>
                </a:cxn>
                <a:cxn ang="0">
                  <a:pos x="1162" y="11"/>
                </a:cxn>
                <a:cxn ang="0">
                  <a:pos x="1597" y="380"/>
                </a:cxn>
                <a:cxn ang="0">
                  <a:pos x="1960" y="243"/>
                </a:cxn>
                <a:cxn ang="0">
                  <a:pos x="2345" y="102"/>
                </a:cxn>
                <a:cxn ang="0">
                  <a:pos x="2767" y="482"/>
                </a:cxn>
                <a:cxn ang="0">
                  <a:pos x="3189" y="101"/>
                </a:cxn>
                <a:cxn ang="0">
                  <a:pos x="3522" y="380"/>
                </a:cxn>
                <a:cxn ang="0">
                  <a:pos x="3885" y="243"/>
                </a:cxn>
                <a:cxn ang="0">
                  <a:pos x="4270" y="102"/>
                </a:cxn>
                <a:cxn ang="0">
                  <a:pos x="4692" y="482"/>
                </a:cxn>
                <a:cxn ang="0">
                  <a:pos x="5117" y="106"/>
                </a:cxn>
                <a:cxn ang="0">
                  <a:pos x="5500" y="243"/>
                </a:cxn>
                <a:cxn ang="0">
                  <a:pos x="5865" y="384"/>
                </a:cxn>
                <a:cxn ang="0">
                  <a:pos x="6297" y="11"/>
                </a:cxn>
                <a:cxn ang="0">
                  <a:pos x="6729" y="380"/>
                </a:cxn>
                <a:cxn ang="0">
                  <a:pos x="7092" y="243"/>
                </a:cxn>
                <a:cxn ang="0">
                  <a:pos x="7477" y="102"/>
                </a:cxn>
                <a:cxn ang="0">
                  <a:pos x="7900" y="482"/>
                </a:cxn>
                <a:cxn ang="0">
                  <a:pos x="8324" y="106"/>
                </a:cxn>
                <a:cxn ang="0">
                  <a:pos x="8707" y="243"/>
                </a:cxn>
                <a:cxn ang="0">
                  <a:pos x="9072" y="384"/>
                </a:cxn>
                <a:cxn ang="0">
                  <a:pos x="9504" y="11"/>
                </a:cxn>
                <a:cxn ang="0">
                  <a:pos x="9393" y="98"/>
                </a:cxn>
                <a:cxn ang="0">
                  <a:pos x="9028" y="239"/>
                </a:cxn>
                <a:cxn ang="0">
                  <a:pos x="8645" y="376"/>
                </a:cxn>
                <a:cxn ang="0">
                  <a:pos x="8221" y="0"/>
                </a:cxn>
                <a:cxn ang="0">
                  <a:pos x="7798" y="380"/>
                </a:cxn>
                <a:cxn ang="0">
                  <a:pos x="7413" y="239"/>
                </a:cxn>
                <a:cxn ang="0">
                  <a:pos x="7050" y="102"/>
                </a:cxn>
                <a:cxn ang="0">
                  <a:pos x="6616" y="471"/>
                </a:cxn>
                <a:cxn ang="0">
                  <a:pos x="6297" y="0"/>
                </a:cxn>
                <a:cxn ang="0">
                  <a:pos x="6186" y="98"/>
                </a:cxn>
                <a:cxn ang="0">
                  <a:pos x="5821" y="239"/>
                </a:cxn>
                <a:cxn ang="0">
                  <a:pos x="5438" y="376"/>
                </a:cxn>
                <a:cxn ang="0">
                  <a:pos x="5013" y="0"/>
                </a:cxn>
                <a:cxn ang="0">
                  <a:pos x="4591" y="380"/>
                </a:cxn>
                <a:cxn ang="0">
                  <a:pos x="4206" y="239"/>
                </a:cxn>
                <a:cxn ang="0">
                  <a:pos x="3843" y="102"/>
                </a:cxn>
                <a:cxn ang="0">
                  <a:pos x="3409" y="471"/>
                </a:cxn>
                <a:cxn ang="0">
                  <a:pos x="3201" y="101"/>
                </a:cxn>
                <a:cxn ang="0">
                  <a:pos x="2871" y="376"/>
                </a:cxn>
                <a:cxn ang="0">
                  <a:pos x="2446" y="0"/>
                </a:cxn>
                <a:cxn ang="0">
                  <a:pos x="2024" y="380"/>
                </a:cxn>
                <a:cxn ang="0">
                  <a:pos x="1639" y="239"/>
                </a:cxn>
                <a:cxn ang="0">
                  <a:pos x="1276" y="102"/>
                </a:cxn>
                <a:cxn ang="0">
                  <a:pos x="841" y="471"/>
                </a:cxn>
                <a:cxn ang="0">
                  <a:pos x="523" y="0"/>
                </a:cxn>
              </a:cxnLst>
              <a:rect l="0" t="0" r="r" b="b"/>
              <a:pathLst>
                <a:path w="9618" h="482">
                  <a:moveTo>
                    <a:pt x="521" y="0"/>
                  </a:moveTo>
                  <a:lnTo>
                    <a:pt x="521" y="0"/>
                  </a:lnTo>
                  <a:cubicBezTo>
                    <a:pt x="478" y="1"/>
                    <a:pt x="444" y="32"/>
                    <a:pt x="411" y="98"/>
                  </a:cubicBezTo>
                  <a:cubicBezTo>
                    <a:pt x="391" y="139"/>
                    <a:pt x="374" y="190"/>
                    <a:pt x="357" y="239"/>
                  </a:cubicBezTo>
                  <a:cubicBezTo>
                    <a:pt x="341" y="287"/>
                    <a:pt x="324" y="336"/>
                    <a:pt x="305" y="376"/>
                  </a:cubicBezTo>
                  <a:cubicBezTo>
                    <a:pt x="274" y="441"/>
                    <a:pt x="241" y="471"/>
                    <a:pt x="202" y="471"/>
                  </a:cubicBezTo>
                  <a:cubicBezTo>
                    <a:pt x="163" y="471"/>
                    <a:pt x="131" y="442"/>
                    <a:pt x="100" y="380"/>
                  </a:cubicBezTo>
                  <a:cubicBezTo>
                    <a:pt x="80" y="339"/>
                    <a:pt x="63" y="288"/>
                    <a:pt x="46" y="239"/>
                  </a:cubicBezTo>
                  <a:cubicBezTo>
                    <a:pt x="32" y="197"/>
                    <a:pt x="17" y="153"/>
                    <a:pt x="0" y="115"/>
                  </a:cubicBezTo>
                  <a:lnTo>
                    <a:pt x="0" y="143"/>
                  </a:lnTo>
                  <a:cubicBezTo>
                    <a:pt x="13" y="174"/>
                    <a:pt x="24" y="209"/>
                    <a:pt x="36" y="243"/>
                  </a:cubicBezTo>
                  <a:cubicBezTo>
                    <a:pt x="53" y="292"/>
                    <a:pt x="70" y="343"/>
                    <a:pt x="90" y="384"/>
                  </a:cubicBezTo>
                  <a:cubicBezTo>
                    <a:pt x="123" y="451"/>
                    <a:pt x="158" y="482"/>
                    <a:pt x="202" y="482"/>
                  </a:cubicBezTo>
                  <a:cubicBezTo>
                    <a:pt x="246" y="482"/>
                    <a:pt x="282" y="450"/>
                    <a:pt x="315" y="380"/>
                  </a:cubicBezTo>
                  <a:cubicBezTo>
                    <a:pt x="334" y="340"/>
                    <a:pt x="351" y="291"/>
                    <a:pt x="367" y="243"/>
                  </a:cubicBezTo>
                  <a:cubicBezTo>
                    <a:pt x="384" y="194"/>
                    <a:pt x="401" y="143"/>
                    <a:pt x="421" y="102"/>
                  </a:cubicBezTo>
                  <a:cubicBezTo>
                    <a:pt x="452" y="40"/>
                    <a:pt x="484" y="11"/>
                    <a:pt x="522" y="11"/>
                  </a:cubicBezTo>
                  <a:cubicBezTo>
                    <a:pt x="561" y="12"/>
                    <a:pt x="593" y="42"/>
                    <a:pt x="624" y="107"/>
                  </a:cubicBezTo>
                  <a:cubicBezTo>
                    <a:pt x="643" y="146"/>
                    <a:pt x="660" y="195"/>
                    <a:pt x="676" y="243"/>
                  </a:cubicBezTo>
                  <a:cubicBezTo>
                    <a:pt x="693" y="292"/>
                    <a:pt x="710" y="343"/>
                    <a:pt x="730" y="384"/>
                  </a:cubicBezTo>
                  <a:cubicBezTo>
                    <a:pt x="763" y="451"/>
                    <a:pt x="798" y="482"/>
                    <a:pt x="841" y="482"/>
                  </a:cubicBezTo>
                  <a:cubicBezTo>
                    <a:pt x="886" y="482"/>
                    <a:pt x="921" y="450"/>
                    <a:pt x="955" y="380"/>
                  </a:cubicBezTo>
                  <a:cubicBezTo>
                    <a:pt x="974" y="340"/>
                    <a:pt x="991" y="291"/>
                    <a:pt x="1007" y="243"/>
                  </a:cubicBezTo>
                  <a:cubicBezTo>
                    <a:pt x="1024" y="194"/>
                    <a:pt x="1041" y="143"/>
                    <a:pt x="1061" y="102"/>
                  </a:cubicBezTo>
                  <a:cubicBezTo>
                    <a:pt x="1092" y="40"/>
                    <a:pt x="1124" y="11"/>
                    <a:pt x="1162" y="11"/>
                  </a:cubicBezTo>
                  <a:cubicBezTo>
                    <a:pt x="1202" y="11"/>
                    <a:pt x="1235" y="41"/>
                    <a:pt x="1266" y="107"/>
                  </a:cubicBezTo>
                  <a:cubicBezTo>
                    <a:pt x="1285" y="146"/>
                    <a:pt x="1302" y="195"/>
                    <a:pt x="1318" y="243"/>
                  </a:cubicBezTo>
                  <a:cubicBezTo>
                    <a:pt x="1335" y="292"/>
                    <a:pt x="1352" y="343"/>
                    <a:pt x="1372" y="384"/>
                  </a:cubicBezTo>
                  <a:cubicBezTo>
                    <a:pt x="1405" y="451"/>
                    <a:pt x="1440" y="482"/>
                    <a:pt x="1483" y="482"/>
                  </a:cubicBezTo>
                  <a:cubicBezTo>
                    <a:pt x="1527" y="482"/>
                    <a:pt x="1563" y="450"/>
                    <a:pt x="1597" y="380"/>
                  </a:cubicBezTo>
                  <a:cubicBezTo>
                    <a:pt x="1616" y="340"/>
                    <a:pt x="1633" y="290"/>
                    <a:pt x="1649" y="243"/>
                  </a:cubicBezTo>
                  <a:cubicBezTo>
                    <a:pt x="1666" y="194"/>
                    <a:pt x="1683" y="143"/>
                    <a:pt x="1703" y="102"/>
                  </a:cubicBezTo>
                  <a:cubicBezTo>
                    <a:pt x="1733" y="40"/>
                    <a:pt x="1766" y="11"/>
                    <a:pt x="1804" y="11"/>
                  </a:cubicBezTo>
                  <a:cubicBezTo>
                    <a:pt x="1844" y="11"/>
                    <a:pt x="1877" y="41"/>
                    <a:pt x="1908" y="106"/>
                  </a:cubicBezTo>
                  <a:cubicBezTo>
                    <a:pt x="1927" y="146"/>
                    <a:pt x="1944" y="195"/>
                    <a:pt x="1960" y="243"/>
                  </a:cubicBezTo>
                  <a:cubicBezTo>
                    <a:pt x="1976" y="292"/>
                    <a:pt x="1994" y="343"/>
                    <a:pt x="2014" y="384"/>
                  </a:cubicBezTo>
                  <a:cubicBezTo>
                    <a:pt x="2047" y="451"/>
                    <a:pt x="2082" y="482"/>
                    <a:pt x="2125" y="482"/>
                  </a:cubicBezTo>
                  <a:cubicBezTo>
                    <a:pt x="2169" y="482"/>
                    <a:pt x="2205" y="450"/>
                    <a:pt x="2238" y="380"/>
                  </a:cubicBezTo>
                  <a:cubicBezTo>
                    <a:pt x="2258" y="340"/>
                    <a:pt x="2275" y="290"/>
                    <a:pt x="2291" y="243"/>
                  </a:cubicBezTo>
                  <a:cubicBezTo>
                    <a:pt x="2307" y="194"/>
                    <a:pt x="2325" y="143"/>
                    <a:pt x="2345" y="102"/>
                  </a:cubicBezTo>
                  <a:cubicBezTo>
                    <a:pt x="2375" y="40"/>
                    <a:pt x="2408" y="11"/>
                    <a:pt x="2446" y="11"/>
                  </a:cubicBezTo>
                  <a:cubicBezTo>
                    <a:pt x="2486" y="11"/>
                    <a:pt x="2518" y="41"/>
                    <a:pt x="2550" y="106"/>
                  </a:cubicBezTo>
                  <a:cubicBezTo>
                    <a:pt x="2569" y="146"/>
                    <a:pt x="2585" y="195"/>
                    <a:pt x="2602" y="243"/>
                  </a:cubicBezTo>
                  <a:cubicBezTo>
                    <a:pt x="2618" y="292"/>
                    <a:pt x="2636" y="343"/>
                    <a:pt x="2656" y="384"/>
                  </a:cubicBezTo>
                  <a:cubicBezTo>
                    <a:pt x="2689" y="451"/>
                    <a:pt x="2724" y="482"/>
                    <a:pt x="2767" y="482"/>
                  </a:cubicBezTo>
                  <a:cubicBezTo>
                    <a:pt x="2811" y="482"/>
                    <a:pt x="2847" y="450"/>
                    <a:pt x="2880" y="380"/>
                  </a:cubicBezTo>
                  <a:cubicBezTo>
                    <a:pt x="2900" y="340"/>
                    <a:pt x="2916" y="291"/>
                    <a:pt x="2933" y="243"/>
                  </a:cubicBezTo>
                  <a:cubicBezTo>
                    <a:pt x="2949" y="194"/>
                    <a:pt x="2967" y="143"/>
                    <a:pt x="2987" y="102"/>
                  </a:cubicBezTo>
                  <a:cubicBezTo>
                    <a:pt x="3017" y="40"/>
                    <a:pt x="3049" y="11"/>
                    <a:pt x="3088" y="11"/>
                  </a:cubicBezTo>
                  <a:cubicBezTo>
                    <a:pt x="3126" y="11"/>
                    <a:pt x="3158" y="40"/>
                    <a:pt x="3189" y="101"/>
                  </a:cubicBezTo>
                  <a:cubicBezTo>
                    <a:pt x="3190" y="103"/>
                    <a:pt x="3191" y="106"/>
                    <a:pt x="3191" y="107"/>
                  </a:cubicBezTo>
                  <a:cubicBezTo>
                    <a:pt x="3210" y="146"/>
                    <a:pt x="3227" y="195"/>
                    <a:pt x="3243" y="243"/>
                  </a:cubicBezTo>
                  <a:cubicBezTo>
                    <a:pt x="3260" y="292"/>
                    <a:pt x="3277" y="343"/>
                    <a:pt x="3298" y="384"/>
                  </a:cubicBezTo>
                  <a:cubicBezTo>
                    <a:pt x="3330" y="451"/>
                    <a:pt x="3366" y="482"/>
                    <a:pt x="3409" y="482"/>
                  </a:cubicBezTo>
                  <a:cubicBezTo>
                    <a:pt x="3453" y="482"/>
                    <a:pt x="3489" y="450"/>
                    <a:pt x="3522" y="380"/>
                  </a:cubicBezTo>
                  <a:cubicBezTo>
                    <a:pt x="3541" y="340"/>
                    <a:pt x="3558" y="291"/>
                    <a:pt x="3574" y="243"/>
                  </a:cubicBezTo>
                  <a:cubicBezTo>
                    <a:pt x="3591" y="194"/>
                    <a:pt x="3608" y="143"/>
                    <a:pt x="3628" y="102"/>
                  </a:cubicBezTo>
                  <a:cubicBezTo>
                    <a:pt x="3659" y="40"/>
                    <a:pt x="3691" y="11"/>
                    <a:pt x="3730" y="11"/>
                  </a:cubicBezTo>
                  <a:cubicBezTo>
                    <a:pt x="3769" y="11"/>
                    <a:pt x="3802" y="41"/>
                    <a:pt x="3833" y="107"/>
                  </a:cubicBezTo>
                  <a:cubicBezTo>
                    <a:pt x="3852" y="146"/>
                    <a:pt x="3869" y="195"/>
                    <a:pt x="3885" y="243"/>
                  </a:cubicBezTo>
                  <a:cubicBezTo>
                    <a:pt x="3902" y="292"/>
                    <a:pt x="3919" y="343"/>
                    <a:pt x="3939" y="384"/>
                  </a:cubicBezTo>
                  <a:cubicBezTo>
                    <a:pt x="3972" y="451"/>
                    <a:pt x="4007" y="482"/>
                    <a:pt x="4051" y="482"/>
                  </a:cubicBezTo>
                  <a:cubicBezTo>
                    <a:pt x="4095" y="482"/>
                    <a:pt x="4131" y="450"/>
                    <a:pt x="4164" y="380"/>
                  </a:cubicBezTo>
                  <a:cubicBezTo>
                    <a:pt x="4183" y="340"/>
                    <a:pt x="4200" y="290"/>
                    <a:pt x="4216" y="243"/>
                  </a:cubicBezTo>
                  <a:cubicBezTo>
                    <a:pt x="4233" y="194"/>
                    <a:pt x="4250" y="143"/>
                    <a:pt x="4270" y="102"/>
                  </a:cubicBezTo>
                  <a:cubicBezTo>
                    <a:pt x="4301" y="40"/>
                    <a:pt x="4333" y="11"/>
                    <a:pt x="4371" y="11"/>
                  </a:cubicBezTo>
                  <a:cubicBezTo>
                    <a:pt x="4411" y="11"/>
                    <a:pt x="4444" y="41"/>
                    <a:pt x="4475" y="106"/>
                  </a:cubicBezTo>
                  <a:cubicBezTo>
                    <a:pt x="4494" y="146"/>
                    <a:pt x="4511" y="195"/>
                    <a:pt x="4527" y="243"/>
                  </a:cubicBezTo>
                  <a:cubicBezTo>
                    <a:pt x="4544" y="292"/>
                    <a:pt x="4561" y="343"/>
                    <a:pt x="4581" y="384"/>
                  </a:cubicBezTo>
                  <a:cubicBezTo>
                    <a:pt x="4614" y="451"/>
                    <a:pt x="4649" y="482"/>
                    <a:pt x="4692" y="482"/>
                  </a:cubicBezTo>
                  <a:cubicBezTo>
                    <a:pt x="4736" y="482"/>
                    <a:pt x="4772" y="450"/>
                    <a:pt x="4806" y="380"/>
                  </a:cubicBezTo>
                  <a:cubicBezTo>
                    <a:pt x="4825" y="340"/>
                    <a:pt x="4842" y="290"/>
                    <a:pt x="4858" y="243"/>
                  </a:cubicBezTo>
                  <a:cubicBezTo>
                    <a:pt x="4875" y="194"/>
                    <a:pt x="4892" y="143"/>
                    <a:pt x="4912" y="102"/>
                  </a:cubicBezTo>
                  <a:cubicBezTo>
                    <a:pt x="4943" y="40"/>
                    <a:pt x="4975" y="11"/>
                    <a:pt x="5013" y="11"/>
                  </a:cubicBezTo>
                  <a:cubicBezTo>
                    <a:pt x="5053" y="11"/>
                    <a:pt x="5086" y="41"/>
                    <a:pt x="5117" y="106"/>
                  </a:cubicBezTo>
                  <a:cubicBezTo>
                    <a:pt x="5136" y="146"/>
                    <a:pt x="5153" y="195"/>
                    <a:pt x="5169" y="243"/>
                  </a:cubicBezTo>
                  <a:cubicBezTo>
                    <a:pt x="5186" y="292"/>
                    <a:pt x="5203" y="343"/>
                    <a:pt x="5223" y="384"/>
                  </a:cubicBezTo>
                  <a:cubicBezTo>
                    <a:pt x="5256" y="451"/>
                    <a:pt x="5291" y="482"/>
                    <a:pt x="5334" y="482"/>
                  </a:cubicBezTo>
                  <a:cubicBezTo>
                    <a:pt x="5378" y="482"/>
                    <a:pt x="5414" y="450"/>
                    <a:pt x="5448" y="380"/>
                  </a:cubicBezTo>
                  <a:cubicBezTo>
                    <a:pt x="5467" y="340"/>
                    <a:pt x="5484" y="291"/>
                    <a:pt x="5500" y="243"/>
                  </a:cubicBezTo>
                  <a:cubicBezTo>
                    <a:pt x="5516" y="194"/>
                    <a:pt x="5534" y="143"/>
                    <a:pt x="5554" y="102"/>
                  </a:cubicBezTo>
                  <a:cubicBezTo>
                    <a:pt x="5584" y="40"/>
                    <a:pt x="5617" y="11"/>
                    <a:pt x="5655" y="11"/>
                  </a:cubicBezTo>
                  <a:cubicBezTo>
                    <a:pt x="5695" y="11"/>
                    <a:pt x="5727" y="41"/>
                    <a:pt x="5759" y="107"/>
                  </a:cubicBezTo>
                  <a:cubicBezTo>
                    <a:pt x="5778" y="146"/>
                    <a:pt x="5794" y="195"/>
                    <a:pt x="5811" y="243"/>
                  </a:cubicBezTo>
                  <a:cubicBezTo>
                    <a:pt x="5827" y="292"/>
                    <a:pt x="5845" y="343"/>
                    <a:pt x="5865" y="384"/>
                  </a:cubicBezTo>
                  <a:cubicBezTo>
                    <a:pt x="5898" y="451"/>
                    <a:pt x="5933" y="482"/>
                    <a:pt x="5976" y="482"/>
                  </a:cubicBezTo>
                  <a:cubicBezTo>
                    <a:pt x="6020" y="482"/>
                    <a:pt x="6056" y="450"/>
                    <a:pt x="6089" y="380"/>
                  </a:cubicBezTo>
                  <a:cubicBezTo>
                    <a:pt x="6109" y="340"/>
                    <a:pt x="6125" y="291"/>
                    <a:pt x="6142" y="243"/>
                  </a:cubicBezTo>
                  <a:cubicBezTo>
                    <a:pt x="6158" y="194"/>
                    <a:pt x="6176" y="143"/>
                    <a:pt x="6196" y="102"/>
                  </a:cubicBezTo>
                  <a:cubicBezTo>
                    <a:pt x="6226" y="40"/>
                    <a:pt x="6258" y="11"/>
                    <a:pt x="6297" y="11"/>
                  </a:cubicBezTo>
                  <a:cubicBezTo>
                    <a:pt x="6335" y="12"/>
                    <a:pt x="6368" y="42"/>
                    <a:pt x="6399" y="107"/>
                  </a:cubicBezTo>
                  <a:cubicBezTo>
                    <a:pt x="6418" y="146"/>
                    <a:pt x="6434" y="195"/>
                    <a:pt x="6451" y="243"/>
                  </a:cubicBezTo>
                  <a:cubicBezTo>
                    <a:pt x="6467" y="292"/>
                    <a:pt x="6485" y="343"/>
                    <a:pt x="6505" y="384"/>
                  </a:cubicBezTo>
                  <a:cubicBezTo>
                    <a:pt x="6538" y="451"/>
                    <a:pt x="6573" y="482"/>
                    <a:pt x="6616" y="482"/>
                  </a:cubicBezTo>
                  <a:cubicBezTo>
                    <a:pt x="6660" y="482"/>
                    <a:pt x="6696" y="450"/>
                    <a:pt x="6729" y="380"/>
                  </a:cubicBezTo>
                  <a:cubicBezTo>
                    <a:pt x="6749" y="340"/>
                    <a:pt x="6765" y="291"/>
                    <a:pt x="6782" y="243"/>
                  </a:cubicBezTo>
                  <a:cubicBezTo>
                    <a:pt x="6798" y="194"/>
                    <a:pt x="6816" y="143"/>
                    <a:pt x="6836" y="102"/>
                  </a:cubicBezTo>
                  <a:cubicBezTo>
                    <a:pt x="6866" y="40"/>
                    <a:pt x="6898" y="11"/>
                    <a:pt x="6937" y="11"/>
                  </a:cubicBezTo>
                  <a:cubicBezTo>
                    <a:pt x="6976" y="11"/>
                    <a:pt x="7009" y="41"/>
                    <a:pt x="7041" y="107"/>
                  </a:cubicBezTo>
                  <a:cubicBezTo>
                    <a:pt x="7060" y="146"/>
                    <a:pt x="7076" y="195"/>
                    <a:pt x="7092" y="243"/>
                  </a:cubicBezTo>
                  <a:cubicBezTo>
                    <a:pt x="7109" y="292"/>
                    <a:pt x="7127" y="343"/>
                    <a:pt x="7147" y="384"/>
                  </a:cubicBezTo>
                  <a:cubicBezTo>
                    <a:pt x="7179" y="451"/>
                    <a:pt x="7215" y="482"/>
                    <a:pt x="7258" y="482"/>
                  </a:cubicBezTo>
                  <a:cubicBezTo>
                    <a:pt x="7302" y="482"/>
                    <a:pt x="7338" y="450"/>
                    <a:pt x="7371" y="380"/>
                  </a:cubicBezTo>
                  <a:cubicBezTo>
                    <a:pt x="7391" y="340"/>
                    <a:pt x="7407" y="290"/>
                    <a:pt x="7424" y="243"/>
                  </a:cubicBezTo>
                  <a:cubicBezTo>
                    <a:pt x="7440" y="194"/>
                    <a:pt x="7457" y="143"/>
                    <a:pt x="7477" y="102"/>
                  </a:cubicBezTo>
                  <a:cubicBezTo>
                    <a:pt x="7508" y="40"/>
                    <a:pt x="7540" y="11"/>
                    <a:pt x="7579" y="11"/>
                  </a:cubicBezTo>
                  <a:cubicBezTo>
                    <a:pt x="7618" y="11"/>
                    <a:pt x="7651" y="41"/>
                    <a:pt x="7682" y="106"/>
                  </a:cubicBezTo>
                  <a:cubicBezTo>
                    <a:pt x="7701" y="146"/>
                    <a:pt x="7718" y="195"/>
                    <a:pt x="7734" y="243"/>
                  </a:cubicBezTo>
                  <a:cubicBezTo>
                    <a:pt x="7751" y="292"/>
                    <a:pt x="7768" y="343"/>
                    <a:pt x="7789" y="384"/>
                  </a:cubicBezTo>
                  <a:cubicBezTo>
                    <a:pt x="7821" y="451"/>
                    <a:pt x="7857" y="482"/>
                    <a:pt x="7900" y="482"/>
                  </a:cubicBezTo>
                  <a:cubicBezTo>
                    <a:pt x="7944" y="482"/>
                    <a:pt x="7980" y="450"/>
                    <a:pt x="8013" y="380"/>
                  </a:cubicBezTo>
                  <a:cubicBezTo>
                    <a:pt x="8032" y="340"/>
                    <a:pt x="8049" y="290"/>
                    <a:pt x="8065" y="243"/>
                  </a:cubicBezTo>
                  <a:cubicBezTo>
                    <a:pt x="8082" y="194"/>
                    <a:pt x="8099" y="143"/>
                    <a:pt x="8119" y="102"/>
                  </a:cubicBezTo>
                  <a:cubicBezTo>
                    <a:pt x="8150" y="40"/>
                    <a:pt x="8182" y="11"/>
                    <a:pt x="8221" y="11"/>
                  </a:cubicBezTo>
                  <a:cubicBezTo>
                    <a:pt x="8260" y="11"/>
                    <a:pt x="8293" y="41"/>
                    <a:pt x="8324" y="106"/>
                  </a:cubicBezTo>
                  <a:cubicBezTo>
                    <a:pt x="8343" y="146"/>
                    <a:pt x="8360" y="195"/>
                    <a:pt x="8376" y="243"/>
                  </a:cubicBezTo>
                  <a:cubicBezTo>
                    <a:pt x="8393" y="292"/>
                    <a:pt x="8410" y="343"/>
                    <a:pt x="8431" y="384"/>
                  </a:cubicBezTo>
                  <a:cubicBezTo>
                    <a:pt x="8463" y="451"/>
                    <a:pt x="8498" y="482"/>
                    <a:pt x="8542" y="482"/>
                  </a:cubicBezTo>
                  <a:cubicBezTo>
                    <a:pt x="8586" y="482"/>
                    <a:pt x="8622" y="450"/>
                    <a:pt x="8655" y="380"/>
                  </a:cubicBezTo>
                  <a:cubicBezTo>
                    <a:pt x="8674" y="340"/>
                    <a:pt x="8691" y="291"/>
                    <a:pt x="8707" y="243"/>
                  </a:cubicBezTo>
                  <a:cubicBezTo>
                    <a:pt x="8724" y="194"/>
                    <a:pt x="8741" y="143"/>
                    <a:pt x="8761" y="102"/>
                  </a:cubicBezTo>
                  <a:cubicBezTo>
                    <a:pt x="8792" y="40"/>
                    <a:pt x="8824" y="11"/>
                    <a:pt x="8863" y="11"/>
                  </a:cubicBezTo>
                  <a:cubicBezTo>
                    <a:pt x="8902" y="11"/>
                    <a:pt x="8935" y="41"/>
                    <a:pt x="8966" y="107"/>
                  </a:cubicBezTo>
                  <a:cubicBezTo>
                    <a:pt x="8985" y="146"/>
                    <a:pt x="9002" y="195"/>
                    <a:pt x="9018" y="243"/>
                  </a:cubicBezTo>
                  <a:cubicBezTo>
                    <a:pt x="9035" y="292"/>
                    <a:pt x="9052" y="343"/>
                    <a:pt x="9072" y="384"/>
                  </a:cubicBezTo>
                  <a:cubicBezTo>
                    <a:pt x="9105" y="451"/>
                    <a:pt x="9140" y="482"/>
                    <a:pt x="9184" y="482"/>
                  </a:cubicBezTo>
                  <a:cubicBezTo>
                    <a:pt x="9228" y="482"/>
                    <a:pt x="9264" y="450"/>
                    <a:pt x="9297" y="380"/>
                  </a:cubicBezTo>
                  <a:cubicBezTo>
                    <a:pt x="9316" y="340"/>
                    <a:pt x="9333" y="291"/>
                    <a:pt x="9349" y="243"/>
                  </a:cubicBezTo>
                  <a:cubicBezTo>
                    <a:pt x="9366" y="194"/>
                    <a:pt x="9383" y="143"/>
                    <a:pt x="9403" y="102"/>
                  </a:cubicBezTo>
                  <a:cubicBezTo>
                    <a:pt x="9434" y="40"/>
                    <a:pt x="9466" y="11"/>
                    <a:pt x="9504" y="11"/>
                  </a:cubicBezTo>
                  <a:cubicBezTo>
                    <a:pt x="9544" y="11"/>
                    <a:pt x="9577" y="42"/>
                    <a:pt x="9607" y="108"/>
                  </a:cubicBezTo>
                  <a:lnTo>
                    <a:pt x="9611" y="119"/>
                  </a:lnTo>
                  <a:lnTo>
                    <a:pt x="9618" y="105"/>
                  </a:lnTo>
                  <a:cubicBezTo>
                    <a:pt x="9586" y="35"/>
                    <a:pt x="9548" y="0"/>
                    <a:pt x="9504" y="0"/>
                  </a:cubicBezTo>
                  <a:cubicBezTo>
                    <a:pt x="9461" y="0"/>
                    <a:pt x="9426" y="31"/>
                    <a:pt x="9393" y="98"/>
                  </a:cubicBezTo>
                  <a:cubicBezTo>
                    <a:pt x="9373" y="139"/>
                    <a:pt x="9356" y="190"/>
                    <a:pt x="9339" y="239"/>
                  </a:cubicBezTo>
                  <a:cubicBezTo>
                    <a:pt x="9323" y="287"/>
                    <a:pt x="9306" y="336"/>
                    <a:pt x="9287" y="376"/>
                  </a:cubicBezTo>
                  <a:cubicBezTo>
                    <a:pt x="9256" y="441"/>
                    <a:pt x="9223" y="471"/>
                    <a:pt x="9184" y="471"/>
                  </a:cubicBezTo>
                  <a:cubicBezTo>
                    <a:pt x="9145" y="471"/>
                    <a:pt x="9113" y="442"/>
                    <a:pt x="9082" y="380"/>
                  </a:cubicBezTo>
                  <a:cubicBezTo>
                    <a:pt x="9062" y="339"/>
                    <a:pt x="9045" y="288"/>
                    <a:pt x="9028" y="239"/>
                  </a:cubicBezTo>
                  <a:cubicBezTo>
                    <a:pt x="9012" y="192"/>
                    <a:pt x="8995" y="142"/>
                    <a:pt x="8976" y="102"/>
                  </a:cubicBezTo>
                  <a:cubicBezTo>
                    <a:pt x="8943" y="32"/>
                    <a:pt x="8907" y="0"/>
                    <a:pt x="8863" y="0"/>
                  </a:cubicBezTo>
                  <a:cubicBezTo>
                    <a:pt x="8819" y="0"/>
                    <a:pt x="8784" y="31"/>
                    <a:pt x="8751" y="98"/>
                  </a:cubicBezTo>
                  <a:cubicBezTo>
                    <a:pt x="8731" y="139"/>
                    <a:pt x="8714" y="190"/>
                    <a:pt x="8697" y="239"/>
                  </a:cubicBezTo>
                  <a:cubicBezTo>
                    <a:pt x="8681" y="287"/>
                    <a:pt x="8664" y="336"/>
                    <a:pt x="8645" y="376"/>
                  </a:cubicBezTo>
                  <a:cubicBezTo>
                    <a:pt x="8614" y="441"/>
                    <a:pt x="8581" y="471"/>
                    <a:pt x="8542" y="471"/>
                  </a:cubicBezTo>
                  <a:cubicBezTo>
                    <a:pt x="8503" y="471"/>
                    <a:pt x="8471" y="442"/>
                    <a:pt x="8440" y="380"/>
                  </a:cubicBezTo>
                  <a:cubicBezTo>
                    <a:pt x="8420" y="339"/>
                    <a:pt x="8403" y="288"/>
                    <a:pt x="8386" y="239"/>
                  </a:cubicBezTo>
                  <a:cubicBezTo>
                    <a:pt x="8370" y="192"/>
                    <a:pt x="8353" y="142"/>
                    <a:pt x="8334" y="102"/>
                  </a:cubicBezTo>
                  <a:cubicBezTo>
                    <a:pt x="8301" y="32"/>
                    <a:pt x="8265" y="0"/>
                    <a:pt x="8221" y="0"/>
                  </a:cubicBezTo>
                  <a:cubicBezTo>
                    <a:pt x="8178" y="0"/>
                    <a:pt x="8142" y="31"/>
                    <a:pt x="8110" y="98"/>
                  </a:cubicBezTo>
                  <a:cubicBezTo>
                    <a:pt x="8089" y="139"/>
                    <a:pt x="8072" y="190"/>
                    <a:pt x="8055" y="239"/>
                  </a:cubicBezTo>
                  <a:cubicBezTo>
                    <a:pt x="8039" y="287"/>
                    <a:pt x="8022" y="336"/>
                    <a:pt x="8003" y="375"/>
                  </a:cubicBezTo>
                  <a:cubicBezTo>
                    <a:pt x="7972" y="441"/>
                    <a:pt x="7939" y="471"/>
                    <a:pt x="7900" y="471"/>
                  </a:cubicBezTo>
                  <a:cubicBezTo>
                    <a:pt x="7861" y="471"/>
                    <a:pt x="7829" y="442"/>
                    <a:pt x="7798" y="380"/>
                  </a:cubicBezTo>
                  <a:cubicBezTo>
                    <a:pt x="7778" y="339"/>
                    <a:pt x="7761" y="288"/>
                    <a:pt x="7744" y="239"/>
                  </a:cubicBezTo>
                  <a:cubicBezTo>
                    <a:pt x="7728" y="192"/>
                    <a:pt x="7711" y="142"/>
                    <a:pt x="7692" y="102"/>
                  </a:cubicBezTo>
                  <a:cubicBezTo>
                    <a:pt x="7659" y="32"/>
                    <a:pt x="7623" y="0"/>
                    <a:pt x="7579" y="0"/>
                  </a:cubicBezTo>
                  <a:cubicBezTo>
                    <a:pt x="7536" y="0"/>
                    <a:pt x="7500" y="31"/>
                    <a:pt x="7468" y="98"/>
                  </a:cubicBezTo>
                  <a:cubicBezTo>
                    <a:pt x="7448" y="139"/>
                    <a:pt x="7430" y="190"/>
                    <a:pt x="7413" y="239"/>
                  </a:cubicBezTo>
                  <a:cubicBezTo>
                    <a:pt x="7397" y="287"/>
                    <a:pt x="7381" y="336"/>
                    <a:pt x="7361" y="376"/>
                  </a:cubicBezTo>
                  <a:cubicBezTo>
                    <a:pt x="7330" y="441"/>
                    <a:pt x="7297" y="471"/>
                    <a:pt x="7258" y="471"/>
                  </a:cubicBezTo>
                  <a:cubicBezTo>
                    <a:pt x="7219" y="471"/>
                    <a:pt x="7187" y="442"/>
                    <a:pt x="7156" y="380"/>
                  </a:cubicBezTo>
                  <a:cubicBezTo>
                    <a:pt x="7137" y="339"/>
                    <a:pt x="7119" y="288"/>
                    <a:pt x="7103" y="239"/>
                  </a:cubicBezTo>
                  <a:cubicBezTo>
                    <a:pt x="7086" y="192"/>
                    <a:pt x="7070" y="142"/>
                    <a:pt x="7050" y="102"/>
                  </a:cubicBezTo>
                  <a:cubicBezTo>
                    <a:pt x="7017" y="32"/>
                    <a:pt x="6981" y="0"/>
                    <a:pt x="6937" y="0"/>
                  </a:cubicBezTo>
                  <a:cubicBezTo>
                    <a:pt x="6894" y="0"/>
                    <a:pt x="6859" y="31"/>
                    <a:pt x="6826" y="98"/>
                  </a:cubicBezTo>
                  <a:cubicBezTo>
                    <a:pt x="6806" y="139"/>
                    <a:pt x="6788" y="190"/>
                    <a:pt x="6771" y="239"/>
                  </a:cubicBezTo>
                  <a:cubicBezTo>
                    <a:pt x="6755" y="287"/>
                    <a:pt x="6739" y="336"/>
                    <a:pt x="6720" y="376"/>
                  </a:cubicBezTo>
                  <a:cubicBezTo>
                    <a:pt x="6688" y="441"/>
                    <a:pt x="6655" y="471"/>
                    <a:pt x="6616" y="471"/>
                  </a:cubicBezTo>
                  <a:cubicBezTo>
                    <a:pt x="6577" y="471"/>
                    <a:pt x="6545" y="442"/>
                    <a:pt x="6515" y="380"/>
                  </a:cubicBezTo>
                  <a:cubicBezTo>
                    <a:pt x="6495" y="339"/>
                    <a:pt x="6477" y="288"/>
                    <a:pt x="6461" y="239"/>
                  </a:cubicBezTo>
                  <a:cubicBezTo>
                    <a:pt x="6445" y="192"/>
                    <a:pt x="6428" y="142"/>
                    <a:pt x="6408" y="102"/>
                  </a:cubicBezTo>
                  <a:cubicBezTo>
                    <a:pt x="6376" y="34"/>
                    <a:pt x="6341" y="2"/>
                    <a:pt x="6298" y="0"/>
                  </a:cubicBezTo>
                  <a:cubicBezTo>
                    <a:pt x="6298" y="0"/>
                    <a:pt x="6298" y="0"/>
                    <a:pt x="6297" y="0"/>
                  </a:cubicBezTo>
                  <a:cubicBezTo>
                    <a:pt x="6297" y="0"/>
                    <a:pt x="6297" y="0"/>
                    <a:pt x="6296" y="0"/>
                  </a:cubicBezTo>
                  <a:cubicBezTo>
                    <a:pt x="6296" y="0"/>
                    <a:pt x="6296" y="0"/>
                    <a:pt x="6296" y="0"/>
                  </a:cubicBezTo>
                  <a:lnTo>
                    <a:pt x="6295" y="0"/>
                  </a:lnTo>
                  <a:lnTo>
                    <a:pt x="6295" y="0"/>
                  </a:lnTo>
                  <a:cubicBezTo>
                    <a:pt x="6253" y="1"/>
                    <a:pt x="6218" y="32"/>
                    <a:pt x="6186" y="98"/>
                  </a:cubicBezTo>
                  <a:cubicBezTo>
                    <a:pt x="6166" y="139"/>
                    <a:pt x="6148" y="190"/>
                    <a:pt x="6132" y="239"/>
                  </a:cubicBezTo>
                  <a:cubicBezTo>
                    <a:pt x="6115" y="287"/>
                    <a:pt x="6099" y="336"/>
                    <a:pt x="6080" y="376"/>
                  </a:cubicBezTo>
                  <a:cubicBezTo>
                    <a:pt x="6048" y="441"/>
                    <a:pt x="6015" y="471"/>
                    <a:pt x="5976" y="471"/>
                  </a:cubicBezTo>
                  <a:cubicBezTo>
                    <a:pt x="5938" y="471"/>
                    <a:pt x="5905" y="442"/>
                    <a:pt x="5875" y="380"/>
                  </a:cubicBezTo>
                  <a:cubicBezTo>
                    <a:pt x="5855" y="339"/>
                    <a:pt x="5837" y="288"/>
                    <a:pt x="5821" y="239"/>
                  </a:cubicBezTo>
                  <a:cubicBezTo>
                    <a:pt x="5805" y="192"/>
                    <a:pt x="5788" y="142"/>
                    <a:pt x="5768" y="102"/>
                  </a:cubicBezTo>
                  <a:cubicBezTo>
                    <a:pt x="5735" y="32"/>
                    <a:pt x="5699" y="0"/>
                    <a:pt x="5655" y="0"/>
                  </a:cubicBezTo>
                  <a:cubicBezTo>
                    <a:pt x="5612" y="0"/>
                    <a:pt x="5577" y="31"/>
                    <a:pt x="5544" y="98"/>
                  </a:cubicBezTo>
                  <a:cubicBezTo>
                    <a:pt x="5524" y="139"/>
                    <a:pt x="5506" y="190"/>
                    <a:pt x="5490" y="239"/>
                  </a:cubicBezTo>
                  <a:cubicBezTo>
                    <a:pt x="5473" y="287"/>
                    <a:pt x="5457" y="336"/>
                    <a:pt x="5438" y="376"/>
                  </a:cubicBezTo>
                  <a:cubicBezTo>
                    <a:pt x="5407" y="441"/>
                    <a:pt x="5374" y="471"/>
                    <a:pt x="5334" y="471"/>
                  </a:cubicBezTo>
                  <a:cubicBezTo>
                    <a:pt x="5296" y="471"/>
                    <a:pt x="5263" y="442"/>
                    <a:pt x="5233" y="380"/>
                  </a:cubicBezTo>
                  <a:cubicBezTo>
                    <a:pt x="5213" y="339"/>
                    <a:pt x="5196" y="288"/>
                    <a:pt x="5179" y="239"/>
                  </a:cubicBezTo>
                  <a:cubicBezTo>
                    <a:pt x="5163" y="192"/>
                    <a:pt x="5146" y="142"/>
                    <a:pt x="5127" y="102"/>
                  </a:cubicBezTo>
                  <a:cubicBezTo>
                    <a:pt x="5093" y="32"/>
                    <a:pt x="5057" y="0"/>
                    <a:pt x="5013" y="0"/>
                  </a:cubicBezTo>
                  <a:cubicBezTo>
                    <a:pt x="4970" y="0"/>
                    <a:pt x="4935" y="31"/>
                    <a:pt x="4902" y="98"/>
                  </a:cubicBezTo>
                  <a:cubicBezTo>
                    <a:pt x="4882" y="139"/>
                    <a:pt x="4865" y="190"/>
                    <a:pt x="4848" y="239"/>
                  </a:cubicBezTo>
                  <a:cubicBezTo>
                    <a:pt x="4832" y="287"/>
                    <a:pt x="4815" y="336"/>
                    <a:pt x="4796" y="375"/>
                  </a:cubicBezTo>
                  <a:cubicBezTo>
                    <a:pt x="4765" y="441"/>
                    <a:pt x="4732" y="471"/>
                    <a:pt x="4692" y="471"/>
                  </a:cubicBezTo>
                  <a:cubicBezTo>
                    <a:pt x="4654" y="471"/>
                    <a:pt x="4622" y="442"/>
                    <a:pt x="4591" y="380"/>
                  </a:cubicBezTo>
                  <a:cubicBezTo>
                    <a:pt x="4571" y="339"/>
                    <a:pt x="4554" y="288"/>
                    <a:pt x="4537" y="239"/>
                  </a:cubicBezTo>
                  <a:cubicBezTo>
                    <a:pt x="4521" y="192"/>
                    <a:pt x="4504" y="142"/>
                    <a:pt x="4485" y="102"/>
                  </a:cubicBezTo>
                  <a:cubicBezTo>
                    <a:pt x="4451" y="32"/>
                    <a:pt x="4415" y="0"/>
                    <a:pt x="4372" y="0"/>
                  </a:cubicBezTo>
                  <a:cubicBezTo>
                    <a:pt x="4328" y="0"/>
                    <a:pt x="4293" y="31"/>
                    <a:pt x="4260" y="98"/>
                  </a:cubicBezTo>
                  <a:cubicBezTo>
                    <a:pt x="4240" y="139"/>
                    <a:pt x="4223" y="190"/>
                    <a:pt x="4206" y="239"/>
                  </a:cubicBezTo>
                  <a:cubicBezTo>
                    <a:pt x="4190" y="287"/>
                    <a:pt x="4173" y="336"/>
                    <a:pt x="4154" y="376"/>
                  </a:cubicBezTo>
                  <a:cubicBezTo>
                    <a:pt x="4123" y="441"/>
                    <a:pt x="4090" y="471"/>
                    <a:pt x="4051" y="471"/>
                  </a:cubicBezTo>
                  <a:cubicBezTo>
                    <a:pt x="4012" y="471"/>
                    <a:pt x="3980" y="442"/>
                    <a:pt x="3949" y="380"/>
                  </a:cubicBezTo>
                  <a:cubicBezTo>
                    <a:pt x="3929" y="339"/>
                    <a:pt x="3912" y="288"/>
                    <a:pt x="3895" y="239"/>
                  </a:cubicBezTo>
                  <a:cubicBezTo>
                    <a:pt x="3879" y="192"/>
                    <a:pt x="3862" y="142"/>
                    <a:pt x="3843" y="102"/>
                  </a:cubicBezTo>
                  <a:cubicBezTo>
                    <a:pt x="3810" y="32"/>
                    <a:pt x="3774" y="0"/>
                    <a:pt x="3730" y="0"/>
                  </a:cubicBezTo>
                  <a:cubicBezTo>
                    <a:pt x="3686" y="0"/>
                    <a:pt x="3651" y="31"/>
                    <a:pt x="3618" y="98"/>
                  </a:cubicBezTo>
                  <a:cubicBezTo>
                    <a:pt x="3598" y="139"/>
                    <a:pt x="3581" y="190"/>
                    <a:pt x="3564" y="239"/>
                  </a:cubicBezTo>
                  <a:cubicBezTo>
                    <a:pt x="3548" y="287"/>
                    <a:pt x="3531" y="336"/>
                    <a:pt x="3512" y="376"/>
                  </a:cubicBezTo>
                  <a:cubicBezTo>
                    <a:pt x="3481" y="441"/>
                    <a:pt x="3448" y="471"/>
                    <a:pt x="3409" y="471"/>
                  </a:cubicBezTo>
                  <a:cubicBezTo>
                    <a:pt x="3370" y="471"/>
                    <a:pt x="3338" y="442"/>
                    <a:pt x="3307" y="380"/>
                  </a:cubicBezTo>
                  <a:cubicBezTo>
                    <a:pt x="3287" y="339"/>
                    <a:pt x="3270" y="288"/>
                    <a:pt x="3253" y="239"/>
                  </a:cubicBezTo>
                  <a:cubicBezTo>
                    <a:pt x="3237" y="193"/>
                    <a:pt x="3220" y="142"/>
                    <a:pt x="3201" y="102"/>
                  </a:cubicBezTo>
                  <a:lnTo>
                    <a:pt x="3201" y="102"/>
                  </a:lnTo>
                  <a:cubicBezTo>
                    <a:pt x="3201" y="102"/>
                    <a:pt x="3201" y="101"/>
                    <a:pt x="3201" y="101"/>
                  </a:cubicBezTo>
                  <a:cubicBezTo>
                    <a:pt x="3201" y="101"/>
                    <a:pt x="3201" y="100"/>
                    <a:pt x="3200" y="100"/>
                  </a:cubicBezTo>
                  <a:cubicBezTo>
                    <a:pt x="3167" y="32"/>
                    <a:pt x="3132" y="0"/>
                    <a:pt x="3088" y="0"/>
                  </a:cubicBezTo>
                  <a:cubicBezTo>
                    <a:pt x="3045" y="0"/>
                    <a:pt x="3010" y="31"/>
                    <a:pt x="2977" y="98"/>
                  </a:cubicBezTo>
                  <a:cubicBezTo>
                    <a:pt x="2957" y="139"/>
                    <a:pt x="2939" y="190"/>
                    <a:pt x="2922" y="239"/>
                  </a:cubicBezTo>
                  <a:cubicBezTo>
                    <a:pt x="2906" y="287"/>
                    <a:pt x="2890" y="336"/>
                    <a:pt x="2871" y="376"/>
                  </a:cubicBezTo>
                  <a:cubicBezTo>
                    <a:pt x="2839" y="441"/>
                    <a:pt x="2806" y="471"/>
                    <a:pt x="2767" y="471"/>
                  </a:cubicBezTo>
                  <a:cubicBezTo>
                    <a:pt x="2728" y="471"/>
                    <a:pt x="2696" y="442"/>
                    <a:pt x="2666" y="380"/>
                  </a:cubicBezTo>
                  <a:cubicBezTo>
                    <a:pt x="2646" y="339"/>
                    <a:pt x="2628" y="288"/>
                    <a:pt x="2612" y="239"/>
                  </a:cubicBezTo>
                  <a:cubicBezTo>
                    <a:pt x="2595" y="192"/>
                    <a:pt x="2579" y="142"/>
                    <a:pt x="2559" y="102"/>
                  </a:cubicBezTo>
                  <a:cubicBezTo>
                    <a:pt x="2526" y="32"/>
                    <a:pt x="2490" y="0"/>
                    <a:pt x="2446" y="0"/>
                  </a:cubicBezTo>
                  <a:cubicBezTo>
                    <a:pt x="2403" y="0"/>
                    <a:pt x="2368" y="31"/>
                    <a:pt x="2335" y="98"/>
                  </a:cubicBezTo>
                  <a:cubicBezTo>
                    <a:pt x="2315" y="139"/>
                    <a:pt x="2297" y="190"/>
                    <a:pt x="2281" y="239"/>
                  </a:cubicBezTo>
                  <a:cubicBezTo>
                    <a:pt x="2264" y="287"/>
                    <a:pt x="2248" y="336"/>
                    <a:pt x="2229" y="375"/>
                  </a:cubicBezTo>
                  <a:cubicBezTo>
                    <a:pt x="2197" y="441"/>
                    <a:pt x="2165" y="471"/>
                    <a:pt x="2125" y="471"/>
                  </a:cubicBezTo>
                  <a:cubicBezTo>
                    <a:pt x="2087" y="471"/>
                    <a:pt x="2054" y="442"/>
                    <a:pt x="2024" y="380"/>
                  </a:cubicBezTo>
                  <a:cubicBezTo>
                    <a:pt x="2004" y="339"/>
                    <a:pt x="1987" y="288"/>
                    <a:pt x="1970" y="239"/>
                  </a:cubicBezTo>
                  <a:cubicBezTo>
                    <a:pt x="1954" y="192"/>
                    <a:pt x="1937" y="142"/>
                    <a:pt x="1917" y="102"/>
                  </a:cubicBezTo>
                  <a:cubicBezTo>
                    <a:pt x="1884" y="32"/>
                    <a:pt x="1848" y="0"/>
                    <a:pt x="1804" y="0"/>
                  </a:cubicBezTo>
                  <a:cubicBezTo>
                    <a:pt x="1761" y="0"/>
                    <a:pt x="1726" y="31"/>
                    <a:pt x="1693" y="98"/>
                  </a:cubicBezTo>
                  <a:cubicBezTo>
                    <a:pt x="1673" y="139"/>
                    <a:pt x="1656" y="190"/>
                    <a:pt x="1639" y="239"/>
                  </a:cubicBezTo>
                  <a:cubicBezTo>
                    <a:pt x="1623" y="287"/>
                    <a:pt x="1606" y="336"/>
                    <a:pt x="1587" y="376"/>
                  </a:cubicBezTo>
                  <a:cubicBezTo>
                    <a:pt x="1556" y="441"/>
                    <a:pt x="1523" y="471"/>
                    <a:pt x="1483" y="471"/>
                  </a:cubicBezTo>
                  <a:cubicBezTo>
                    <a:pt x="1445" y="471"/>
                    <a:pt x="1413" y="442"/>
                    <a:pt x="1382" y="380"/>
                  </a:cubicBezTo>
                  <a:cubicBezTo>
                    <a:pt x="1362" y="339"/>
                    <a:pt x="1345" y="288"/>
                    <a:pt x="1328" y="239"/>
                  </a:cubicBezTo>
                  <a:cubicBezTo>
                    <a:pt x="1312" y="192"/>
                    <a:pt x="1295" y="142"/>
                    <a:pt x="1276" y="102"/>
                  </a:cubicBezTo>
                  <a:cubicBezTo>
                    <a:pt x="1242" y="32"/>
                    <a:pt x="1206" y="0"/>
                    <a:pt x="1162" y="0"/>
                  </a:cubicBezTo>
                  <a:cubicBezTo>
                    <a:pt x="1119" y="0"/>
                    <a:pt x="1084" y="31"/>
                    <a:pt x="1051" y="98"/>
                  </a:cubicBezTo>
                  <a:cubicBezTo>
                    <a:pt x="1031" y="139"/>
                    <a:pt x="1014" y="190"/>
                    <a:pt x="997" y="239"/>
                  </a:cubicBezTo>
                  <a:cubicBezTo>
                    <a:pt x="981" y="287"/>
                    <a:pt x="964" y="336"/>
                    <a:pt x="945" y="376"/>
                  </a:cubicBezTo>
                  <a:cubicBezTo>
                    <a:pt x="914" y="441"/>
                    <a:pt x="881" y="471"/>
                    <a:pt x="841" y="471"/>
                  </a:cubicBezTo>
                  <a:cubicBezTo>
                    <a:pt x="803" y="471"/>
                    <a:pt x="771" y="442"/>
                    <a:pt x="740" y="380"/>
                  </a:cubicBezTo>
                  <a:cubicBezTo>
                    <a:pt x="720" y="339"/>
                    <a:pt x="703" y="288"/>
                    <a:pt x="686" y="239"/>
                  </a:cubicBezTo>
                  <a:cubicBezTo>
                    <a:pt x="670" y="192"/>
                    <a:pt x="653" y="142"/>
                    <a:pt x="634" y="102"/>
                  </a:cubicBezTo>
                  <a:cubicBezTo>
                    <a:pt x="601" y="34"/>
                    <a:pt x="567" y="2"/>
                    <a:pt x="524" y="0"/>
                  </a:cubicBezTo>
                  <a:cubicBezTo>
                    <a:pt x="523" y="0"/>
                    <a:pt x="523" y="0"/>
                    <a:pt x="523" y="0"/>
                  </a:cubicBezTo>
                  <a:cubicBezTo>
                    <a:pt x="522" y="0"/>
                    <a:pt x="522" y="0"/>
                    <a:pt x="522" y="0"/>
                  </a:cubicBezTo>
                  <a:cubicBezTo>
                    <a:pt x="522" y="0"/>
                    <a:pt x="521" y="0"/>
                    <a:pt x="521"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28" name="Freeform 9"/>
            <p:cNvSpPr>
              <a:spLocks/>
            </p:cNvSpPr>
            <p:nvPr/>
          </p:nvSpPr>
          <p:spPr bwMode="auto">
            <a:xfrm>
              <a:off x="-1928665" y="6086623"/>
              <a:ext cx="7227888" cy="366713"/>
            </a:xfrm>
            <a:custGeom>
              <a:avLst/>
              <a:gdLst/>
              <a:ahLst/>
              <a:cxnLst>
                <a:cxn ang="0">
                  <a:pos x="141" y="239"/>
                </a:cxn>
                <a:cxn ang="0">
                  <a:pos x="99" y="380"/>
                </a:cxn>
                <a:cxn ang="0">
                  <a:pos x="308" y="11"/>
                </a:cxn>
                <a:cxn ang="0">
                  <a:pos x="627" y="482"/>
                </a:cxn>
                <a:cxn ang="0">
                  <a:pos x="948"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6" y="102"/>
                </a:cxn>
                <a:cxn ang="0">
                  <a:pos x="4368" y="384"/>
                </a:cxn>
                <a:cxn ang="0">
                  <a:pos x="4698" y="102"/>
                </a:cxn>
                <a:cxn ang="0">
                  <a:pos x="5010" y="384"/>
                </a:cxn>
                <a:cxn ang="0">
                  <a:pos x="5340" y="102"/>
                </a:cxn>
                <a:cxn ang="0">
                  <a:pos x="5651"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5" y="243"/>
                </a:cxn>
                <a:cxn ang="0">
                  <a:pos x="9136" y="243"/>
                </a:cxn>
                <a:cxn ang="0">
                  <a:pos x="9448" y="243"/>
                </a:cxn>
                <a:cxn ang="0">
                  <a:pos x="9403" y="98"/>
                </a:cxn>
                <a:cxn ang="0">
                  <a:pos x="9072" y="380"/>
                </a:cxn>
                <a:cxn ang="0">
                  <a:pos x="8761" y="98"/>
                </a:cxn>
                <a:cxn ang="0">
                  <a:pos x="8431" y="380"/>
                </a:cxn>
                <a:cxn ang="0">
                  <a:pos x="8119" y="98"/>
                </a:cxn>
                <a:cxn ang="0">
                  <a:pos x="7789" y="380"/>
                </a:cxn>
                <a:cxn ang="0">
                  <a:pos x="7477" y="98"/>
                </a:cxn>
                <a:cxn ang="0">
                  <a:pos x="7147" y="380"/>
                </a:cxn>
                <a:cxn ang="0">
                  <a:pos x="6836" y="98"/>
                </a:cxn>
                <a:cxn ang="0">
                  <a:pos x="6505" y="380"/>
                </a:cxn>
                <a:cxn ang="0">
                  <a:pos x="6194" y="99"/>
                </a:cxn>
                <a:cxn ang="0">
                  <a:pos x="6083" y="0"/>
                </a:cxn>
                <a:cxn ang="0">
                  <a:pos x="5918" y="239"/>
                </a:cxn>
                <a:cxn ang="0">
                  <a:pos x="5607" y="239"/>
                </a:cxn>
                <a:cxn ang="0">
                  <a:pos x="5276" y="239"/>
                </a:cxn>
                <a:cxn ang="0">
                  <a:pos x="4965" y="239"/>
                </a:cxn>
                <a:cxn ang="0">
                  <a:pos x="4634" y="239"/>
                </a:cxn>
                <a:cxn ang="0">
                  <a:pos x="4323" y="239"/>
                </a:cxn>
                <a:cxn ang="0">
                  <a:pos x="3992" y="239"/>
                </a:cxn>
                <a:cxn ang="0">
                  <a:pos x="3682" y="239"/>
                </a:cxn>
                <a:cxn ang="0">
                  <a:pos x="3350" y="239"/>
                </a:cxn>
                <a:cxn ang="0">
                  <a:pos x="3194" y="471"/>
                </a:cxn>
                <a:cxn ang="0">
                  <a:pos x="2874" y="0"/>
                </a:cxn>
                <a:cxn ang="0">
                  <a:pos x="2553" y="471"/>
                </a:cxn>
                <a:cxn ang="0">
                  <a:pos x="2232" y="0"/>
                </a:cxn>
                <a:cxn ang="0">
                  <a:pos x="1911" y="471"/>
                </a:cxn>
                <a:cxn ang="0">
                  <a:pos x="1590" y="0"/>
                </a:cxn>
                <a:cxn ang="0">
                  <a:pos x="1269" y="471"/>
                </a:cxn>
                <a:cxn ang="0">
                  <a:pos x="948" y="0"/>
                </a:cxn>
                <a:cxn ang="0">
                  <a:pos x="627" y="471"/>
                </a:cxn>
                <a:cxn ang="0">
                  <a:pos x="307" y="0"/>
                </a:cxn>
              </a:cxnLst>
              <a:rect l="0" t="0" r="r" b="b"/>
              <a:pathLst>
                <a:path w="9513" h="482">
                  <a:moveTo>
                    <a:pt x="306" y="0"/>
                  </a:moveTo>
                  <a:lnTo>
                    <a:pt x="306" y="0"/>
                  </a:lnTo>
                  <a:cubicBezTo>
                    <a:pt x="263" y="1"/>
                    <a:pt x="228" y="32"/>
                    <a:pt x="196" y="98"/>
                  </a:cubicBezTo>
                  <a:cubicBezTo>
                    <a:pt x="176" y="139"/>
                    <a:pt x="158" y="190"/>
                    <a:pt x="141" y="239"/>
                  </a:cubicBezTo>
                  <a:cubicBezTo>
                    <a:pt x="125" y="287"/>
                    <a:pt x="109" y="336"/>
                    <a:pt x="90" y="376"/>
                  </a:cubicBezTo>
                  <a:cubicBezTo>
                    <a:pt x="62" y="433"/>
                    <a:pt x="33" y="463"/>
                    <a:pt x="0" y="470"/>
                  </a:cubicBezTo>
                  <a:lnTo>
                    <a:pt x="0" y="481"/>
                  </a:lnTo>
                  <a:cubicBezTo>
                    <a:pt x="38" y="475"/>
                    <a:pt x="70" y="442"/>
                    <a:pt x="99" y="380"/>
                  </a:cubicBezTo>
                  <a:cubicBezTo>
                    <a:pt x="119" y="340"/>
                    <a:pt x="135" y="291"/>
                    <a:pt x="152" y="243"/>
                  </a:cubicBezTo>
                  <a:cubicBezTo>
                    <a:pt x="168" y="194"/>
                    <a:pt x="186" y="143"/>
                    <a:pt x="206" y="102"/>
                  </a:cubicBezTo>
                  <a:cubicBezTo>
                    <a:pt x="236" y="40"/>
                    <a:pt x="269" y="11"/>
                    <a:pt x="307" y="11"/>
                  </a:cubicBezTo>
                  <a:cubicBezTo>
                    <a:pt x="307" y="11"/>
                    <a:pt x="308" y="11"/>
                    <a:pt x="308" y="11"/>
                  </a:cubicBezTo>
                  <a:cubicBezTo>
                    <a:pt x="346" y="12"/>
                    <a:pt x="378" y="41"/>
                    <a:pt x="408" y="104"/>
                  </a:cubicBezTo>
                  <a:cubicBezTo>
                    <a:pt x="428" y="144"/>
                    <a:pt x="445" y="194"/>
                    <a:pt x="462" y="243"/>
                  </a:cubicBezTo>
                  <a:cubicBezTo>
                    <a:pt x="478" y="292"/>
                    <a:pt x="496" y="343"/>
                    <a:pt x="516" y="384"/>
                  </a:cubicBezTo>
                  <a:cubicBezTo>
                    <a:pt x="549" y="451"/>
                    <a:pt x="584" y="482"/>
                    <a:pt x="627" y="482"/>
                  </a:cubicBezTo>
                  <a:cubicBezTo>
                    <a:pt x="670" y="482"/>
                    <a:pt x="706" y="451"/>
                    <a:pt x="738" y="384"/>
                  </a:cubicBezTo>
                  <a:cubicBezTo>
                    <a:pt x="759" y="343"/>
                    <a:pt x="776" y="292"/>
                    <a:pt x="793" y="243"/>
                  </a:cubicBezTo>
                  <a:cubicBezTo>
                    <a:pt x="809" y="194"/>
                    <a:pt x="827" y="143"/>
                    <a:pt x="847" y="102"/>
                  </a:cubicBezTo>
                  <a:cubicBezTo>
                    <a:pt x="877" y="40"/>
                    <a:pt x="909" y="11"/>
                    <a:pt x="948" y="11"/>
                  </a:cubicBezTo>
                  <a:cubicBezTo>
                    <a:pt x="987" y="11"/>
                    <a:pt x="1019" y="40"/>
                    <a:pt x="1050" y="102"/>
                  </a:cubicBezTo>
                  <a:cubicBezTo>
                    <a:pt x="1069" y="143"/>
                    <a:pt x="1087" y="194"/>
                    <a:pt x="1103" y="243"/>
                  </a:cubicBezTo>
                  <a:cubicBezTo>
                    <a:pt x="1120" y="292"/>
                    <a:pt x="1138" y="343"/>
                    <a:pt x="1158" y="384"/>
                  </a:cubicBezTo>
                  <a:cubicBezTo>
                    <a:pt x="1191" y="451"/>
                    <a:pt x="1226" y="482"/>
                    <a:pt x="1269" y="482"/>
                  </a:cubicBezTo>
                  <a:cubicBezTo>
                    <a:pt x="1312" y="482"/>
                    <a:pt x="1348" y="451"/>
                    <a:pt x="1380" y="384"/>
                  </a:cubicBezTo>
                  <a:cubicBezTo>
                    <a:pt x="1400" y="343"/>
                    <a:pt x="1418" y="292"/>
                    <a:pt x="1435" y="243"/>
                  </a:cubicBezTo>
                  <a:cubicBezTo>
                    <a:pt x="1451" y="194"/>
                    <a:pt x="1469" y="143"/>
                    <a:pt x="1488" y="102"/>
                  </a:cubicBezTo>
                  <a:cubicBezTo>
                    <a:pt x="1519" y="40"/>
                    <a:pt x="1551" y="11"/>
                    <a:pt x="1590" y="11"/>
                  </a:cubicBezTo>
                  <a:cubicBezTo>
                    <a:pt x="1629" y="11"/>
                    <a:pt x="1661" y="40"/>
                    <a:pt x="1691" y="102"/>
                  </a:cubicBezTo>
                  <a:cubicBezTo>
                    <a:pt x="1711" y="143"/>
                    <a:pt x="1729" y="194"/>
                    <a:pt x="1745" y="243"/>
                  </a:cubicBezTo>
                  <a:cubicBezTo>
                    <a:pt x="1762" y="292"/>
                    <a:pt x="1779" y="343"/>
                    <a:pt x="1800" y="384"/>
                  </a:cubicBezTo>
                  <a:cubicBezTo>
                    <a:pt x="1832" y="451"/>
                    <a:pt x="1868" y="482"/>
                    <a:pt x="1911" y="482"/>
                  </a:cubicBezTo>
                  <a:cubicBezTo>
                    <a:pt x="1954" y="482"/>
                    <a:pt x="1989" y="451"/>
                    <a:pt x="2022" y="384"/>
                  </a:cubicBezTo>
                  <a:cubicBezTo>
                    <a:pt x="2042" y="343"/>
                    <a:pt x="2060" y="292"/>
                    <a:pt x="2076" y="243"/>
                  </a:cubicBezTo>
                  <a:cubicBezTo>
                    <a:pt x="2093" y="194"/>
                    <a:pt x="2110" y="143"/>
                    <a:pt x="2130" y="102"/>
                  </a:cubicBezTo>
                  <a:cubicBezTo>
                    <a:pt x="2161" y="40"/>
                    <a:pt x="2193" y="11"/>
                    <a:pt x="2232" y="11"/>
                  </a:cubicBezTo>
                  <a:cubicBezTo>
                    <a:pt x="2270" y="11"/>
                    <a:pt x="2303" y="40"/>
                    <a:pt x="2333" y="102"/>
                  </a:cubicBezTo>
                  <a:cubicBezTo>
                    <a:pt x="2353" y="143"/>
                    <a:pt x="2370" y="194"/>
                    <a:pt x="2387" y="243"/>
                  </a:cubicBezTo>
                  <a:cubicBezTo>
                    <a:pt x="2404" y="292"/>
                    <a:pt x="2421" y="343"/>
                    <a:pt x="2442" y="384"/>
                  </a:cubicBezTo>
                  <a:cubicBezTo>
                    <a:pt x="2474" y="451"/>
                    <a:pt x="2510" y="482"/>
                    <a:pt x="2553" y="482"/>
                  </a:cubicBezTo>
                  <a:cubicBezTo>
                    <a:pt x="2596" y="482"/>
                    <a:pt x="2631" y="451"/>
                    <a:pt x="2664" y="384"/>
                  </a:cubicBezTo>
                  <a:cubicBezTo>
                    <a:pt x="2684" y="343"/>
                    <a:pt x="2702" y="292"/>
                    <a:pt x="2718" y="243"/>
                  </a:cubicBezTo>
                  <a:cubicBezTo>
                    <a:pt x="2735" y="194"/>
                    <a:pt x="2752" y="143"/>
                    <a:pt x="2772" y="102"/>
                  </a:cubicBezTo>
                  <a:cubicBezTo>
                    <a:pt x="2803" y="40"/>
                    <a:pt x="2835" y="11"/>
                    <a:pt x="2874" y="11"/>
                  </a:cubicBezTo>
                  <a:cubicBezTo>
                    <a:pt x="2912" y="11"/>
                    <a:pt x="2945" y="40"/>
                    <a:pt x="2975" y="102"/>
                  </a:cubicBezTo>
                  <a:cubicBezTo>
                    <a:pt x="2995" y="143"/>
                    <a:pt x="3012" y="194"/>
                    <a:pt x="3029" y="243"/>
                  </a:cubicBezTo>
                  <a:cubicBezTo>
                    <a:pt x="3046" y="292"/>
                    <a:pt x="3063" y="343"/>
                    <a:pt x="3083" y="384"/>
                  </a:cubicBezTo>
                  <a:cubicBezTo>
                    <a:pt x="3116" y="451"/>
                    <a:pt x="3151" y="482"/>
                    <a:pt x="3195" y="482"/>
                  </a:cubicBezTo>
                  <a:lnTo>
                    <a:pt x="3195" y="482"/>
                  </a:lnTo>
                  <a:cubicBezTo>
                    <a:pt x="3239" y="482"/>
                    <a:pt x="3275" y="450"/>
                    <a:pt x="3308" y="380"/>
                  </a:cubicBezTo>
                  <a:cubicBezTo>
                    <a:pt x="3328" y="340"/>
                    <a:pt x="3344" y="291"/>
                    <a:pt x="3361" y="243"/>
                  </a:cubicBezTo>
                  <a:cubicBezTo>
                    <a:pt x="3377" y="194"/>
                    <a:pt x="3395" y="143"/>
                    <a:pt x="3415" y="102"/>
                  </a:cubicBezTo>
                  <a:cubicBezTo>
                    <a:pt x="3445" y="40"/>
                    <a:pt x="3477" y="11"/>
                    <a:pt x="3516" y="11"/>
                  </a:cubicBezTo>
                  <a:cubicBezTo>
                    <a:pt x="3555" y="11"/>
                    <a:pt x="3588" y="41"/>
                    <a:pt x="3619" y="107"/>
                  </a:cubicBezTo>
                  <a:cubicBezTo>
                    <a:pt x="3639" y="146"/>
                    <a:pt x="3655" y="195"/>
                    <a:pt x="3671" y="243"/>
                  </a:cubicBezTo>
                  <a:cubicBezTo>
                    <a:pt x="3688" y="292"/>
                    <a:pt x="3706" y="343"/>
                    <a:pt x="3726" y="384"/>
                  </a:cubicBezTo>
                  <a:cubicBezTo>
                    <a:pt x="3758" y="451"/>
                    <a:pt x="3794" y="482"/>
                    <a:pt x="3837" y="482"/>
                  </a:cubicBezTo>
                  <a:cubicBezTo>
                    <a:pt x="3881" y="482"/>
                    <a:pt x="3917" y="450"/>
                    <a:pt x="3950" y="380"/>
                  </a:cubicBezTo>
                  <a:cubicBezTo>
                    <a:pt x="3969" y="340"/>
                    <a:pt x="3986" y="290"/>
                    <a:pt x="4003" y="243"/>
                  </a:cubicBezTo>
                  <a:cubicBezTo>
                    <a:pt x="4019" y="194"/>
                    <a:pt x="4036" y="143"/>
                    <a:pt x="4056" y="102"/>
                  </a:cubicBezTo>
                  <a:cubicBezTo>
                    <a:pt x="4087" y="40"/>
                    <a:pt x="4119" y="11"/>
                    <a:pt x="4158" y="11"/>
                  </a:cubicBezTo>
                  <a:cubicBezTo>
                    <a:pt x="4197" y="11"/>
                    <a:pt x="4230" y="41"/>
                    <a:pt x="4261" y="106"/>
                  </a:cubicBezTo>
                  <a:cubicBezTo>
                    <a:pt x="4280" y="146"/>
                    <a:pt x="4297" y="195"/>
                    <a:pt x="4313" y="243"/>
                  </a:cubicBezTo>
                  <a:cubicBezTo>
                    <a:pt x="4330" y="292"/>
                    <a:pt x="4347" y="343"/>
                    <a:pt x="4368" y="384"/>
                  </a:cubicBezTo>
                  <a:cubicBezTo>
                    <a:pt x="4400" y="451"/>
                    <a:pt x="4436" y="482"/>
                    <a:pt x="4479" y="482"/>
                  </a:cubicBezTo>
                  <a:cubicBezTo>
                    <a:pt x="4523" y="482"/>
                    <a:pt x="4559" y="450"/>
                    <a:pt x="4592" y="380"/>
                  </a:cubicBezTo>
                  <a:cubicBezTo>
                    <a:pt x="4611" y="340"/>
                    <a:pt x="4628" y="290"/>
                    <a:pt x="4644" y="243"/>
                  </a:cubicBezTo>
                  <a:cubicBezTo>
                    <a:pt x="4661" y="194"/>
                    <a:pt x="4678" y="143"/>
                    <a:pt x="4698" y="102"/>
                  </a:cubicBezTo>
                  <a:cubicBezTo>
                    <a:pt x="4729" y="40"/>
                    <a:pt x="4761" y="11"/>
                    <a:pt x="4800" y="11"/>
                  </a:cubicBezTo>
                  <a:cubicBezTo>
                    <a:pt x="4839" y="11"/>
                    <a:pt x="4872" y="41"/>
                    <a:pt x="4903" y="106"/>
                  </a:cubicBezTo>
                  <a:cubicBezTo>
                    <a:pt x="4922" y="146"/>
                    <a:pt x="4939" y="195"/>
                    <a:pt x="4955" y="243"/>
                  </a:cubicBezTo>
                  <a:cubicBezTo>
                    <a:pt x="4972" y="292"/>
                    <a:pt x="4989" y="343"/>
                    <a:pt x="5010" y="384"/>
                  </a:cubicBezTo>
                  <a:cubicBezTo>
                    <a:pt x="5042" y="451"/>
                    <a:pt x="5078" y="482"/>
                    <a:pt x="5121" y="482"/>
                  </a:cubicBezTo>
                  <a:cubicBezTo>
                    <a:pt x="5165" y="482"/>
                    <a:pt x="5201" y="450"/>
                    <a:pt x="5234" y="380"/>
                  </a:cubicBezTo>
                  <a:cubicBezTo>
                    <a:pt x="5253" y="340"/>
                    <a:pt x="5270" y="291"/>
                    <a:pt x="5286" y="243"/>
                  </a:cubicBezTo>
                  <a:cubicBezTo>
                    <a:pt x="5303" y="194"/>
                    <a:pt x="5320" y="143"/>
                    <a:pt x="5340" y="102"/>
                  </a:cubicBezTo>
                  <a:cubicBezTo>
                    <a:pt x="5371" y="40"/>
                    <a:pt x="5403" y="11"/>
                    <a:pt x="5442" y="11"/>
                  </a:cubicBezTo>
                  <a:cubicBezTo>
                    <a:pt x="5481" y="11"/>
                    <a:pt x="5514" y="41"/>
                    <a:pt x="5545" y="107"/>
                  </a:cubicBezTo>
                  <a:cubicBezTo>
                    <a:pt x="5564" y="146"/>
                    <a:pt x="5581" y="195"/>
                    <a:pt x="5597" y="243"/>
                  </a:cubicBezTo>
                  <a:cubicBezTo>
                    <a:pt x="5614" y="292"/>
                    <a:pt x="5631" y="343"/>
                    <a:pt x="5651" y="384"/>
                  </a:cubicBezTo>
                  <a:cubicBezTo>
                    <a:pt x="5684" y="451"/>
                    <a:pt x="5719" y="482"/>
                    <a:pt x="5763" y="482"/>
                  </a:cubicBezTo>
                  <a:cubicBezTo>
                    <a:pt x="5807" y="482"/>
                    <a:pt x="5842" y="450"/>
                    <a:pt x="5876" y="380"/>
                  </a:cubicBezTo>
                  <a:cubicBezTo>
                    <a:pt x="5895" y="340"/>
                    <a:pt x="5912" y="291"/>
                    <a:pt x="5928" y="243"/>
                  </a:cubicBezTo>
                  <a:cubicBezTo>
                    <a:pt x="5945" y="194"/>
                    <a:pt x="5962" y="143"/>
                    <a:pt x="5982" y="102"/>
                  </a:cubicBezTo>
                  <a:cubicBezTo>
                    <a:pt x="6013" y="40"/>
                    <a:pt x="6045" y="11"/>
                    <a:pt x="6083" y="11"/>
                  </a:cubicBezTo>
                  <a:cubicBezTo>
                    <a:pt x="6084" y="11"/>
                    <a:pt x="6084" y="11"/>
                    <a:pt x="6084" y="11"/>
                  </a:cubicBezTo>
                  <a:cubicBezTo>
                    <a:pt x="6122" y="12"/>
                    <a:pt x="6154" y="41"/>
                    <a:pt x="6185" y="104"/>
                  </a:cubicBezTo>
                  <a:cubicBezTo>
                    <a:pt x="6204" y="144"/>
                    <a:pt x="6221" y="194"/>
                    <a:pt x="6238" y="243"/>
                  </a:cubicBezTo>
                  <a:cubicBezTo>
                    <a:pt x="6255" y="292"/>
                    <a:pt x="6272" y="343"/>
                    <a:pt x="6292" y="384"/>
                  </a:cubicBezTo>
                  <a:cubicBezTo>
                    <a:pt x="6325" y="451"/>
                    <a:pt x="6360" y="482"/>
                    <a:pt x="6403" y="482"/>
                  </a:cubicBezTo>
                  <a:cubicBezTo>
                    <a:pt x="6447" y="482"/>
                    <a:pt x="6482" y="451"/>
                    <a:pt x="6515" y="384"/>
                  </a:cubicBezTo>
                  <a:cubicBezTo>
                    <a:pt x="6535" y="343"/>
                    <a:pt x="6552" y="292"/>
                    <a:pt x="6569" y="243"/>
                  </a:cubicBezTo>
                  <a:cubicBezTo>
                    <a:pt x="6586" y="194"/>
                    <a:pt x="6603" y="143"/>
                    <a:pt x="6623" y="102"/>
                  </a:cubicBezTo>
                  <a:cubicBezTo>
                    <a:pt x="6654" y="40"/>
                    <a:pt x="6686" y="11"/>
                    <a:pt x="6724" y="11"/>
                  </a:cubicBezTo>
                  <a:cubicBezTo>
                    <a:pt x="6763" y="11"/>
                    <a:pt x="6795" y="40"/>
                    <a:pt x="6826" y="102"/>
                  </a:cubicBezTo>
                  <a:cubicBezTo>
                    <a:pt x="6846" y="143"/>
                    <a:pt x="6863" y="194"/>
                    <a:pt x="6880" y="243"/>
                  </a:cubicBezTo>
                  <a:cubicBezTo>
                    <a:pt x="6897" y="292"/>
                    <a:pt x="6914" y="343"/>
                    <a:pt x="6934" y="384"/>
                  </a:cubicBezTo>
                  <a:cubicBezTo>
                    <a:pt x="6967" y="451"/>
                    <a:pt x="7002" y="482"/>
                    <a:pt x="7045" y="482"/>
                  </a:cubicBezTo>
                  <a:cubicBezTo>
                    <a:pt x="7089" y="482"/>
                    <a:pt x="7124" y="451"/>
                    <a:pt x="7157" y="384"/>
                  </a:cubicBezTo>
                  <a:cubicBezTo>
                    <a:pt x="7177" y="343"/>
                    <a:pt x="7194" y="292"/>
                    <a:pt x="7211" y="243"/>
                  </a:cubicBezTo>
                  <a:cubicBezTo>
                    <a:pt x="7228" y="194"/>
                    <a:pt x="7245" y="143"/>
                    <a:pt x="7265" y="102"/>
                  </a:cubicBezTo>
                  <a:cubicBezTo>
                    <a:pt x="7295" y="40"/>
                    <a:pt x="7328" y="11"/>
                    <a:pt x="7366" y="11"/>
                  </a:cubicBezTo>
                  <a:cubicBezTo>
                    <a:pt x="7405" y="11"/>
                    <a:pt x="7437" y="40"/>
                    <a:pt x="7468" y="102"/>
                  </a:cubicBezTo>
                  <a:cubicBezTo>
                    <a:pt x="7488" y="143"/>
                    <a:pt x="7505" y="194"/>
                    <a:pt x="7522" y="243"/>
                  </a:cubicBezTo>
                  <a:cubicBezTo>
                    <a:pt x="7538" y="292"/>
                    <a:pt x="7556" y="343"/>
                    <a:pt x="7576" y="384"/>
                  </a:cubicBezTo>
                  <a:cubicBezTo>
                    <a:pt x="7609" y="451"/>
                    <a:pt x="7644" y="482"/>
                    <a:pt x="7687" y="482"/>
                  </a:cubicBezTo>
                  <a:cubicBezTo>
                    <a:pt x="7730" y="482"/>
                    <a:pt x="7766" y="451"/>
                    <a:pt x="7798" y="384"/>
                  </a:cubicBezTo>
                  <a:cubicBezTo>
                    <a:pt x="7819" y="343"/>
                    <a:pt x="7836" y="292"/>
                    <a:pt x="7853" y="243"/>
                  </a:cubicBezTo>
                  <a:cubicBezTo>
                    <a:pt x="7869" y="194"/>
                    <a:pt x="7887" y="143"/>
                    <a:pt x="7907" y="102"/>
                  </a:cubicBezTo>
                  <a:cubicBezTo>
                    <a:pt x="7937" y="40"/>
                    <a:pt x="7970" y="11"/>
                    <a:pt x="8008" y="11"/>
                  </a:cubicBezTo>
                  <a:cubicBezTo>
                    <a:pt x="8047" y="11"/>
                    <a:pt x="8079" y="40"/>
                    <a:pt x="8110" y="102"/>
                  </a:cubicBezTo>
                  <a:cubicBezTo>
                    <a:pt x="8130" y="143"/>
                    <a:pt x="8147" y="194"/>
                    <a:pt x="8164" y="243"/>
                  </a:cubicBezTo>
                  <a:cubicBezTo>
                    <a:pt x="8180" y="292"/>
                    <a:pt x="8198" y="343"/>
                    <a:pt x="8218" y="384"/>
                  </a:cubicBezTo>
                  <a:cubicBezTo>
                    <a:pt x="8251" y="451"/>
                    <a:pt x="8286" y="482"/>
                    <a:pt x="8329" y="482"/>
                  </a:cubicBezTo>
                  <a:cubicBezTo>
                    <a:pt x="8372" y="482"/>
                    <a:pt x="8408" y="451"/>
                    <a:pt x="8440" y="384"/>
                  </a:cubicBezTo>
                  <a:cubicBezTo>
                    <a:pt x="8461" y="343"/>
                    <a:pt x="8478" y="292"/>
                    <a:pt x="8495" y="243"/>
                  </a:cubicBezTo>
                  <a:cubicBezTo>
                    <a:pt x="8511" y="194"/>
                    <a:pt x="8529" y="143"/>
                    <a:pt x="8549" y="102"/>
                  </a:cubicBezTo>
                  <a:cubicBezTo>
                    <a:pt x="8579" y="40"/>
                    <a:pt x="8611" y="11"/>
                    <a:pt x="8650" y="11"/>
                  </a:cubicBezTo>
                  <a:cubicBezTo>
                    <a:pt x="8689" y="11"/>
                    <a:pt x="8721" y="40"/>
                    <a:pt x="8751" y="102"/>
                  </a:cubicBezTo>
                  <a:cubicBezTo>
                    <a:pt x="8771" y="143"/>
                    <a:pt x="8789" y="194"/>
                    <a:pt x="8805" y="243"/>
                  </a:cubicBezTo>
                  <a:cubicBezTo>
                    <a:pt x="8822" y="292"/>
                    <a:pt x="8840" y="343"/>
                    <a:pt x="8860" y="384"/>
                  </a:cubicBezTo>
                  <a:cubicBezTo>
                    <a:pt x="8892" y="451"/>
                    <a:pt x="8928" y="482"/>
                    <a:pt x="8971" y="482"/>
                  </a:cubicBezTo>
                  <a:cubicBezTo>
                    <a:pt x="9014" y="482"/>
                    <a:pt x="9049" y="451"/>
                    <a:pt x="9082" y="384"/>
                  </a:cubicBezTo>
                  <a:cubicBezTo>
                    <a:pt x="9102" y="343"/>
                    <a:pt x="9120" y="292"/>
                    <a:pt x="9136" y="243"/>
                  </a:cubicBezTo>
                  <a:cubicBezTo>
                    <a:pt x="9153" y="194"/>
                    <a:pt x="9170" y="143"/>
                    <a:pt x="9190" y="102"/>
                  </a:cubicBezTo>
                  <a:cubicBezTo>
                    <a:pt x="9221" y="40"/>
                    <a:pt x="9253" y="11"/>
                    <a:pt x="9292" y="11"/>
                  </a:cubicBezTo>
                  <a:cubicBezTo>
                    <a:pt x="9330" y="11"/>
                    <a:pt x="9363" y="40"/>
                    <a:pt x="9393" y="102"/>
                  </a:cubicBezTo>
                  <a:cubicBezTo>
                    <a:pt x="9413" y="143"/>
                    <a:pt x="9431" y="194"/>
                    <a:pt x="9448" y="243"/>
                  </a:cubicBezTo>
                  <a:cubicBezTo>
                    <a:pt x="9465" y="290"/>
                    <a:pt x="9481" y="338"/>
                    <a:pt x="9501" y="378"/>
                  </a:cubicBezTo>
                  <a:lnTo>
                    <a:pt x="9513" y="378"/>
                  </a:lnTo>
                  <a:cubicBezTo>
                    <a:pt x="9494" y="338"/>
                    <a:pt x="9475" y="286"/>
                    <a:pt x="9459" y="239"/>
                  </a:cubicBezTo>
                  <a:cubicBezTo>
                    <a:pt x="9441" y="190"/>
                    <a:pt x="9423" y="139"/>
                    <a:pt x="9403" y="98"/>
                  </a:cubicBezTo>
                  <a:cubicBezTo>
                    <a:pt x="9370" y="31"/>
                    <a:pt x="9335" y="0"/>
                    <a:pt x="9292" y="0"/>
                  </a:cubicBezTo>
                  <a:cubicBezTo>
                    <a:pt x="9249" y="0"/>
                    <a:pt x="9213" y="31"/>
                    <a:pt x="9181" y="98"/>
                  </a:cubicBezTo>
                  <a:cubicBezTo>
                    <a:pt x="9160" y="139"/>
                    <a:pt x="9143" y="190"/>
                    <a:pt x="9126" y="239"/>
                  </a:cubicBezTo>
                  <a:cubicBezTo>
                    <a:pt x="9110" y="288"/>
                    <a:pt x="9092" y="339"/>
                    <a:pt x="9072" y="380"/>
                  </a:cubicBezTo>
                  <a:cubicBezTo>
                    <a:pt x="9042" y="442"/>
                    <a:pt x="9010" y="471"/>
                    <a:pt x="8971" y="471"/>
                  </a:cubicBezTo>
                  <a:cubicBezTo>
                    <a:pt x="8932" y="471"/>
                    <a:pt x="8900" y="442"/>
                    <a:pt x="8869" y="380"/>
                  </a:cubicBezTo>
                  <a:cubicBezTo>
                    <a:pt x="8850" y="339"/>
                    <a:pt x="8832" y="288"/>
                    <a:pt x="8816" y="239"/>
                  </a:cubicBezTo>
                  <a:cubicBezTo>
                    <a:pt x="8799" y="190"/>
                    <a:pt x="8781" y="139"/>
                    <a:pt x="8761" y="98"/>
                  </a:cubicBezTo>
                  <a:cubicBezTo>
                    <a:pt x="8729" y="31"/>
                    <a:pt x="8693" y="0"/>
                    <a:pt x="8650" y="0"/>
                  </a:cubicBezTo>
                  <a:cubicBezTo>
                    <a:pt x="8607" y="0"/>
                    <a:pt x="8572" y="31"/>
                    <a:pt x="8539" y="98"/>
                  </a:cubicBezTo>
                  <a:cubicBezTo>
                    <a:pt x="8519" y="139"/>
                    <a:pt x="8501" y="190"/>
                    <a:pt x="8484" y="239"/>
                  </a:cubicBezTo>
                  <a:cubicBezTo>
                    <a:pt x="8468" y="288"/>
                    <a:pt x="8451" y="339"/>
                    <a:pt x="8431" y="380"/>
                  </a:cubicBezTo>
                  <a:cubicBezTo>
                    <a:pt x="8400" y="442"/>
                    <a:pt x="8368" y="471"/>
                    <a:pt x="8329" y="471"/>
                  </a:cubicBezTo>
                  <a:cubicBezTo>
                    <a:pt x="8290" y="471"/>
                    <a:pt x="8258" y="442"/>
                    <a:pt x="8228" y="380"/>
                  </a:cubicBezTo>
                  <a:cubicBezTo>
                    <a:pt x="8208" y="339"/>
                    <a:pt x="8190" y="288"/>
                    <a:pt x="8174" y="239"/>
                  </a:cubicBezTo>
                  <a:cubicBezTo>
                    <a:pt x="8157" y="190"/>
                    <a:pt x="8140" y="139"/>
                    <a:pt x="8119" y="98"/>
                  </a:cubicBezTo>
                  <a:cubicBezTo>
                    <a:pt x="8087" y="31"/>
                    <a:pt x="8051" y="0"/>
                    <a:pt x="8008" y="0"/>
                  </a:cubicBezTo>
                  <a:cubicBezTo>
                    <a:pt x="7965" y="0"/>
                    <a:pt x="7930" y="31"/>
                    <a:pt x="7897" y="98"/>
                  </a:cubicBezTo>
                  <a:cubicBezTo>
                    <a:pt x="7877" y="139"/>
                    <a:pt x="7859" y="190"/>
                    <a:pt x="7843" y="239"/>
                  </a:cubicBezTo>
                  <a:cubicBezTo>
                    <a:pt x="7826" y="288"/>
                    <a:pt x="7809" y="339"/>
                    <a:pt x="7789" y="380"/>
                  </a:cubicBezTo>
                  <a:cubicBezTo>
                    <a:pt x="7758" y="442"/>
                    <a:pt x="7726" y="471"/>
                    <a:pt x="7687" y="471"/>
                  </a:cubicBezTo>
                  <a:cubicBezTo>
                    <a:pt x="7649" y="471"/>
                    <a:pt x="7616" y="442"/>
                    <a:pt x="7586" y="380"/>
                  </a:cubicBezTo>
                  <a:cubicBezTo>
                    <a:pt x="7566" y="339"/>
                    <a:pt x="7549" y="288"/>
                    <a:pt x="7532" y="239"/>
                  </a:cubicBezTo>
                  <a:cubicBezTo>
                    <a:pt x="7515" y="190"/>
                    <a:pt x="7498" y="139"/>
                    <a:pt x="7477" y="98"/>
                  </a:cubicBezTo>
                  <a:cubicBezTo>
                    <a:pt x="7445" y="31"/>
                    <a:pt x="7409" y="0"/>
                    <a:pt x="7366" y="0"/>
                  </a:cubicBezTo>
                  <a:cubicBezTo>
                    <a:pt x="7323" y="0"/>
                    <a:pt x="7288" y="31"/>
                    <a:pt x="7255" y="98"/>
                  </a:cubicBezTo>
                  <a:cubicBezTo>
                    <a:pt x="7235" y="139"/>
                    <a:pt x="7218" y="190"/>
                    <a:pt x="7201" y="239"/>
                  </a:cubicBezTo>
                  <a:cubicBezTo>
                    <a:pt x="7184" y="288"/>
                    <a:pt x="7167" y="339"/>
                    <a:pt x="7147" y="380"/>
                  </a:cubicBezTo>
                  <a:cubicBezTo>
                    <a:pt x="7116" y="442"/>
                    <a:pt x="7084" y="471"/>
                    <a:pt x="7045" y="471"/>
                  </a:cubicBezTo>
                  <a:cubicBezTo>
                    <a:pt x="7007" y="471"/>
                    <a:pt x="6975" y="442"/>
                    <a:pt x="6944" y="380"/>
                  </a:cubicBezTo>
                  <a:cubicBezTo>
                    <a:pt x="6924" y="339"/>
                    <a:pt x="6907" y="288"/>
                    <a:pt x="6890" y="239"/>
                  </a:cubicBezTo>
                  <a:cubicBezTo>
                    <a:pt x="6873" y="190"/>
                    <a:pt x="6856" y="139"/>
                    <a:pt x="6836" y="98"/>
                  </a:cubicBezTo>
                  <a:cubicBezTo>
                    <a:pt x="6803" y="31"/>
                    <a:pt x="6768" y="0"/>
                    <a:pt x="6724" y="0"/>
                  </a:cubicBezTo>
                  <a:cubicBezTo>
                    <a:pt x="6681" y="0"/>
                    <a:pt x="6646" y="31"/>
                    <a:pt x="6613" y="98"/>
                  </a:cubicBezTo>
                  <a:cubicBezTo>
                    <a:pt x="6593" y="139"/>
                    <a:pt x="6576" y="190"/>
                    <a:pt x="6559" y="239"/>
                  </a:cubicBezTo>
                  <a:cubicBezTo>
                    <a:pt x="6542" y="288"/>
                    <a:pt x="6525" y="339"/>
                    <a:pt x="6505" y="380"/>
                  </a:cubicBezTo>
                  <a:cubicBezTo>
                    <a:pt x="6474" y="442"/>
                    <a:pt x="6442" y="471"/>
                    <a:pt x="6403" y="471"/>
                  </a:cubicBezTo>
                  <a:cubicBezTo>
                    <a:pt x="6365" y="471"/>
                    <a:pt x="6333" y="442"/>
                    <a:pt x="6302" y="380"/>
                  </a:cubicBezTo>
                  <a:cubicBezTo>
                    <a:pt x="6282" y="339"/>
                    <a:pt x="6265" y="288"/>
                    <a:pt x="6248" y="239"/>
                  </a:cubicBezTo>
                  <a:cubicBezTo>
                    <a:pt x="6232" y="191"/>
                    <a:pt x="6214" y="140"/>
                    <a:pt x="6194" y="99"/>
                  </a:cubicBezTo>
                  <a:cubicBezTo>
                    <a:pt x="6162" y="32"/>
                    <a:pt x="6127" y="1"/>
                    <a:pt x="6084" y="0"/>
                  </a:cubicBezTo>
                  <a:cubicBezTo>
                    <a:pt x="6084" y="0"/>
                    <a:pt x="6084" y="0"/>
                    <a:pt x="6084" y="0"/>
                  </a:cubicBezTo>
                  <a:cubicBezTo>
                    <a:pt x="6083" y="0"/>
                    <a:pt x="6083" y="0"/>
                    <a:pt x="6083" y="0"/>
                  </a:cubicBezTo>
                  <a:cubicBezTo>
                    <a:pt x="6083" y="0"/>
                    <a:pt x="6083" y="0"/>
                    <a:pt x="6083" y="0"/>
                  </a:cubicBezTo>
                  <a:lnTo>
                    <a:pt x="6083" y="0"/>
                  </a:lnTo>
                  <a:lnTo>
                    <a:pt x="6083" y="0"/>
                  </a:lnTo>
                  <a:cubicBezTo>
                    <a:pt x="6040" y="1"/>
                    <a:pt x="6005" y="32"/>
                    <a:pt x="5972" y="98"/>
                  </a:cubicBezTo>
                  <a:cubicBezTo>
                    <a:pt x="5952" y="139"/>
                    <a:pt x="5935" y="190"/>
                    <a:pt x="5918" y="239"/>
                  </a:cubicBezTo>
                  <a:cubicBezTo>
                    <a:pt x="5902" y="287"/>
                    <a:pt x="5885" y="336"/>
                    <a:pt x="5866" y="376"/>
                  </a:cubicBezTo>
                  <a:cubicBezTo>
                    <a:pt x="5835" y="441"/>
                    <a:pt x="5802" y="471"/>
                    <a:pt x="5763" y="471"/>
                  </a:cubicBezTo>
                  <a:cubicBezTo>
                    <a:pt x="5724" y="471"/>
                    <a:pt x="5692" y="442"/>
                    <a:pt x="5661" y="380"/>
                  </a:cubicBezTo>
                  <a:cubicBezTo>
                    <a:pt x="5641" y="339"/>
                    <a:pt x="5624" y="288"/>
                    <a:pt x="5607" y="239"/>
                  </a:cubicBezTo>
                  <a:cubicBezTo>
                    <a:pt x="5591" y="192"/>
                    <a:pt x="5574" y="142"/>
                    <a:pt x="5555" y="102"/>
                  </a:cubicBezTo>
                  <a:cubicBezTo>
                    <a:pt x="5522" y="32"/>
                    <a:pt x="5486" y="0"/>
                    <a:pt x="5442" y="0"/>
                  </a:cubicBezTo>
                  <a:cubicBezTo>
                    <a:pt x="5398" y="0"/>
                    <a:pt x="5363" y="31"/>
                    <a:pt x="5330" y="98"/>
                  </a:cubicBezTo>
                  <a:cubicBezTo>
                    <a:pt x="5310" y="139"/>
                    <a:pt x="5293" y="190"/>
                    <a:pt x="5276" y="239"/>
                  </a:cubicBezTo>
                  <a:cubicBezTo>
                    <a:pt x="5260" y="287"/>
                    <a:pt x="5243" y="336"/>
                    <a:pt x="5224" y="376"/>
                  </a:cubicBezTo>
                  <a:cubicBezTo>
                    <a:pt x="5193" y="441"/>
                    <a:pt x="5160" y="471"/>
                    <a:pt x="5121" y="471"/>
                  </a:cubicBezTo>
                  <a:cubicBezTo>
                    <a:pt x="5082" y="471"/>
                    <a:pt x="5050" y="442"/>
                    <a:pt x="5019" y="380"/>
                  </a:cubicBezTo>
                  <a:cubicBezTo>
                    <a:pt x="4999" y="339"/>
                    <a:pt x="4982" y="288"/>
                    <a:pt x="4965" y="239"/>
                  </a:cubicBezTo>
                  <a:cubicBezTo>
                    <a:pt x="4949" y="192"/>
                    <a:pt x="4932" y="142"/>
                    <a:pt x="4913" y="102"/>
                  </a:cubicBezTo>
                  <a:cubicBezTo>
                    <a:pt x="4880" y="32"/>
                    <a:pt x="4844" y="0"/>
                    <a:pt x="4800" y="0"/>
                  </a:cubicBezTo>
                  <a:cubicBezTo>
                    <a:pt x="4757" y="0"/>
                    <a:pt x="4721" y="31"/>
                    <a:pt x="4689" y="98"/>
                  </a:cubicBezTo>
                  <a:cubicBezTo>
                    <a:pt x="4668" y="139"/>
                    <a:pt x="4651" y="190"/>
                    <a:pt x="4634" y="239"/>
                  </a:cubicBezTo>
                  <a:cubicBezTo>
                    <a:pt x="4618" y="287"/>
                    <a:pt x="4601" y="336"/>
                    <a:pt x="4582" y="375"/>
                  </a:cubicBezTo>
                  <a:cubicBezTo>
                    <a:pt x="4551" y="441"/>
                    <a:pt x="4518" y="471"/>
                    <a:pt x="4479" y="471"/>
                  </a:cubicBezTo>
                  <a:cubicBezTo>
                    <a:pt x="4440" y="471"/>
                    <a:pt x="4408" y="442"/>
                    <a:pt x="4377" y="380"/>
                  </a:cubicBezTo>
                  <a:cubicBezTo>
                    <a:pt x="4357" y="339"/>
                    <a:pt x="4340" y="288"/>
                    <a:pt x="4323" y="239"/>
                  </a:cubicBezTo>
                  <a:cubicBezTo>
                    <a:pt x="4307" y="192"/>
                    <a:pt x="4290" y="142"/>
                    <a:pt x="4271" y="102"/>
                  </a:cubicBezTo>
                  <a:cubicBezTo>
                    <a:pt x="4238" y="32"/>
                    <a:pt x="4202" y="0"/>
                    <a:pt x="4158" y="0"/>
                  </a:cubicBezTo>
                  <a:cubicBezTo>
                    <a:pt x="4115" y="0"/>
                    <a:pt x="4079" y="31"/>
                    <a:pt x="4047" y="98"/>
                  </a:cubicBezTo>
                  <a:cubicBezTo>
                    <a:pt x="4027" y="139"/>
                    <a:pt x="4009" y="190"/>
                    <a:pt x="3992" y="239"/>
                  </a:cubicBezTo>
                  <a:cubicBezTo>
                    <a:pt x="3976" y="287"/>
                    <a:pt x="3960" y="336"/>
                    <a:pt x="3940" y="376"/>
                  </a:cubicBezTo>
                  <a:cubicBezTo>
                    <a:pt x="3909" y="441"/>
                    <a:pt x="3876" y="471"/>
                    <a:pt x="3837" y="471"/>
                  </a:cubicBezTo>
                  <a:cubicBezTo>
                    <a:pt x="3798" y="471"/>
                    <a:pt x="3766" y="442"/>
                    <a:pt x="3735" y="380"/>
                  </a:cubicBezTo>
                  <a:cubicBezTo>
                    <a:pt x="3716" y="339"/>
                    <a:pt x="3698" y="288"/>
                    <a:pt x="3682" y="239"/>
                  </a:cubicBezTo>
                  <a:cubicBezTo>
                    <a:pt x="3665" y="192"/>
                    <a:pt x="3649" y="142"/>
                    <a:pt x="3629" y="102"/>
                  </a:cubicBezTo>
                  <a:cubicBezTo>
                    <a:pt x="3596" y="32"/>
                    <a:pt x="3560" y="0"/>
                    <a:pt x="3516" y="0"/>
                  </a:cubicBezTo>
                  <a:cubicBezTo>
                    <a:pt x="3473" y="0"/>
                    <a:pt x="3437" y="31"/>
                    <a:pt x="3405" y="98"/>
                  </a:cubicBezTo>
                  <a:cubicBezTo>
                    <a:pt x="3385" y="139"/>
                    <a:pt x="3367" y="190"/>
                    <a:pt x="3350" y="239"/>
                  </a:cubicBezTo>
                  <a:cubicBezTo>
                    <a:pt x="3334" y="287"/>
                    <a:pt x="3318" y="336"/>
                    <a:pt x="3299" y="376"/>
                  </a:cubicBezTo>
                  <a:cubicBezTo>
                    <a:pt x="3267" y="441"/>
                    <a:pt x="3234" y="471"/>
                    <a:pt x="3195" y="471"/>
                  </a:cubicBezTo>
                  <a:cubicBezTo>
                    <a:pt x="3195" y="471"/>
                    <a:pt x="3194" y="471"/>
                    <a:pt x="3194" y="471"/>
                  </a:cubicBezTo>
                  <a:lnTo>
                    <a:pt x="3194" y="471"/>
                  </a:lnTo>
                  <a:cubicBezTo>
                    <a:pt x="3156" y="471"/>
                    <a:pt x="3124" y="442"/>
                    <a:pt x="3093" y="380"/>
                  </a:cubicBezTo>
                  <a:cubicBezTo>
                    <a:pt x="3073" y="339"/>
                    <a:pt x="3056" y="288"/>
                    <a:pt x="3039" y="239"/>
                  </a:cubicBezTo>
                  <a:cubicBezTo>
                    <a:pt x="3022" y="190"/>
                    <a:pt x="3005" y="139"/>
                    <a:pt x="2985" y="98"/>
                  </a:cubicBezTo>
                  <a:cubicBezTo>
                    <a:pt x="2952" y="31"/>
                    <a:pt x="2917" y="0"/>
                    <a:pt x="2874" y="0"/>
                  </a:cubicBezTo>
                  <a:cubicBezTo>
                    <a:pt x="2831" y="0"/>
                    <a:pt x="2795" y="31"/>
                    <a:pt x="2763" y="98"/>
                  </a:cubicBezTo>
                  <a:cubicBezTo>
                    <a:pt x="2742" y="139"/>
                    <a:pt x="2725" y="190"/>
                    <a:pt x="2708" y="239"/>
                  </a:cubicBezTo>
                  <a:cubicBezTo>
                    <a:pt x="2691" y="288"/>
                    <a:pt x="2674" y="339"/>
                    <a:pt x="2654" y="380"/>
                  </a:cubicBezTo>
                  <a:cubicBezTo>
                    <a:pt x="2624" y="442"/>
                    <a:pt x="2591" y="471"/>
                    <a:pt x="2553" y="471"/>
                  </a:cubicBezTo>
                  <a:cubicBezTo>
                    <a:pt x="2514" y="471"/>
                    <a:pt x="2482" y="442"/>
                    <a:pt x="2451" y="380"/>
                  </a:cubicBezTo>
                  <a:cubicBezTo>
                    <a:pt x="2431" y="339"/>
                    <a:pt x="2414" y="288"/>
                    <a:pt x="2397" y="239"/>
                  </a:cubicBezTo>
                  <a:cubicBezTo>
                    <a:pt x="2381" y="190"/>
                    <a:pt x="2363" y="139"/>
                    <a:pt x="2343" y="98"/>
                  </a:cubicBezTo>
                  <a:cubicBezTo>
                    <a:pt x="2310" y="31"/>
                    <a:pt x="2275" y="0"/>
                    <a:pt x="2232" y="0"/>
                  </a:cubicBezTo>
                  <a:cubicBezTo>
                    <a:pt x="2189" y="0"/>
                    <a:pt x="2153" y="31"/>
                    <a:pt x="2121" y="98"/>
                  </a:cubicBezTo>
                  <a:cubicBezTo>
                    <a:pt x="2100" y="139"/>
                    <a:pt x="2083" y="190"/>
                    <a:pt x="2066" y="239"/>
                  </a:cubicBezTo>
                  <a:cubicBezTo>
                    <a:pt x="2050" y="288"/>
                    <a:pt x="2032" y="339"/>
                    <a:pt x="2012" y="380"/>
                  </a:cubicBezTo>
                  <a:cubicBezTo>
                    <a:pt x="1982" y="442"/>
                    <a:pt x="1949" y="471"/>
                    <a:pt x="1911" y="471"/>
                  </a:cubicBezTo>
                  <a:cubicBezTo>
                    <a:pt x="1872" y="471"/>
                    <a:pt x="1840" y="442"/>
                    <a:pt x="1809" y="380"/>
                  </a:cubicBezTo>
                  <a:cubicBezTo>
                    <a:pt x="1789" y="339"/>
                    <a:pt x="1772" y="288"/>
                    <a:pt x="1756" y="239"/>
                  </a:cubicBezTo>
                  <a:cubicBezTo>
                    <a:pt x="1739" y="190"/>
                    <a:pt x="1721" y="139"/>
                    <a:pt x="1701" y="98"/>
                  </a:cubicBezTo>
                  <a:cubicBezTo>
                    <a:pt x="1668" y="31"/>
                    <a:pt x="1633" y="0"/>
                    <a:pt x="1590" y="0"/>
                  </a:cubicBezTo>
                  <a:cubicBezTo>
                    <a:pt x="1547" y="0"/>
                    <a:pt x="1511" y="31"/>
                    <a:pt x="1479" y="98"/>
                  </a:cubicBezTo>
                  <a:cubicBezTo>
                    <a:pt x="1459" y="139"/>
                    <a:pt x="1441" y="190"/>
                    <a:pt x="1424" y="239"/>
                  </a:cubicBezTo>
                  <a:cubicBezTo>
                    <a:pt x="1408" y="288"/>
                    <a:pt x="1390" y="339"/>
                    <a:pt x="1371" y="380"/>
                  </a:cubicBezTo>
                  <a:cubicBezTo>
                    <a:pt x="1340" y="442"/>
                    <a:pt x="1308" y="471"/>
                    <a:pt x="1269" y="471"/>
                  </a:cubicBezTo>
                  <a:cubicBezTo>
                    <a:pt x="1230" y="471"/>
                    <a:pt x="1198" y="442"/>
                    <a:pt x="1168" y="380"/>
                  </a:cubicBezTo>
                  <a:cubicBezTo>
                    <a:pt x="1148" y="339"/>
                    <a:pt x="1130" y="288"/>
                    <a:pt x="1114" y="239"/>
                  </a:cubicBezTo>
                  <a:cubicBezTo>
                    <a:pt x="1097" y="190"/>
                    <a:pt x="1079" y="139"/>
                    <a:pt x="1059" y="98"/>
                  </a:cubicBezTo>
                  <a:cubicBezTo>
                    <a:pt x="1027" y="31"/>
                    <a:pt x="991" y="0"/>
                    <a:pt x="948" y="0"/>
                  </a:cubicBezTo>
                  <a:cubicBezTo>
                    <a:pt x="905" y="0"/>
                    <a:pt x="870" y="31"/>
                    <a:pt x="837" y="98"/>
                  </a:cubicBezTo>
                  <a:cubicBezTo>
                    <a:pt x="817" y="139"/>
                    <a:pt x="799" y="190"/>
                    <a:pt x="782" y="239"/>
                  </a:cubicBezTo>
                  <a:cubicBezTo>
                    <a:pt x="766" y="288"/>
                    <a:pt x="749" y="339"/>
                    <a:pt x="729" y="380"/>
                  </a:cubicBezTo>
                  <a:cubicBezTo>
                    <a:pt x="698" y="442"/>
                    <a:pt x="666" y="471"/>
                    <a:pt x="627" y="471"/>
                  </a:cubicBezTo>
                  <a:cubicBezTo>
                    <a:pt x="589" y="471"/>
                    <a:pt x="556" y="442"/>
                    <a:pt x="526" y="380"/>
                  </a:cubicBezTo>
                  <a:cubicBezTo>
                    <a:pt x="506" y="339"/>
                    <a:pt x="488" y="288"/>
                    <a:pt x="472" y="239"/>
                  </a:cubicBezTo>
                  <a:cubicBezTo>
                    <a:pt x="455" y="191"/>
                    <a:pt x="438" y="140"/>
                    <a:pt x="418" y="99"/>
                  </a:cubicBezTo>
                  <a:cubicBezTo>
                    <a:pt x="386" y="32"/>
                    <a:pt x="351" y="1"/>
                    <a:pt x="307" y="0"/>
                  </a:cubicBezTo>
                  <a:cubicBezTo>
                    <a:pt x="307" y="0"/>
                    <a:pt x="307" y="0"/>
                    <a:pt x="307" y="0"/>
                  </a:cubicBezTo>
                  <a:cubicBezTo>
                    <a:pt x="307"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29" name="Freeform 10"/>
            <p:cNvSpPr>
              <a:spLocks/>
            </p:cNvSpPr>
            <p:nvPr/>
          </p:nvSpPr>
          <p:spPr bwMode="auto">
            <a:xfrm>
              <a:off x="5288110" y="6086623"/>
              <a:ext cx="6837363" cy="366713"/>
            </a:xfrm>
            <a:custGeom>
              <a:avLst/>
              <a:gdLst/>
              <a:ahLst/>
              <a:cxnLst>
                <a:cxn ang="0">
                  <a:pos x="220" y="11"/>
                </a:cxn>
                <a:cxn ang="0">
                  <a:pos x="541" y="482"/>
                </a:cxn>
                <a:cxn ang="0">
                  <a:pos x="861" y="11"/>
                </a:cxn>
                <a:cxn ang="0">
                  <a:pos x="1182" y="482"/>
                </a:cxn>
                <a:cxn ang="0">
                  <a:pos x="1503" y="11"/>
                </a:cxn>
                <a:cxn ang="0">
                  <a:pos x="1824" y="482"/>
                </a:cxn>
                <a:cxn ang="0">
                  <a:pos x="2145" y="11"/>
                </a:cxn>
                <a:cxn ang="0">
                  <a:pos x="2466" y="482"/>
                </a:cxn>
                <a:cxn ang="0">
                  <a:pos x="2686" y="102"/>
                </a:cxn>
                <a:cxn ang="0">
                  <a:pos x="2997" y="384"/>
                </a:cxn>
                <a:cxn ang="0">
                  <a:pos x="3328" y="102"/>
                </a:cxn>
                <a:cxn ang="0">
                  <a:pos x="3639" y="384"/>
                </a:cxn>
                <a:cxn ang="0">
                  <a:pos x="3969" y="102"/>
                </a:cxn>
                <a:cxn ang="0">
                  <a:pos x="4281" y="384"/>
                </a:cxn>
                <a:cxn ang="0">
                  <a:pos x="4611" y="102"/>
                </a:cxn>
                <a:cxn ang="0">
                  <a:pos x="4923" y="384"/>
                </a:cxn>
                <a:cxn ang="0">
                  <a:pos x="5253" y="102"/>
                </a:cxn>
                <a:cxn ang="0">
                  <a:pos x="5456" y="104"/>
                </a:cxn>
                <a:cxn ang="0">
                  <a:pos x="5786" y="384"/>
                </a:cxn>
                <a:cxn ang="0">
                  <a:pos x="6097" y="102"/>
                </a:cxn>
                <a:cxn ang="0">
                  <a:pos x="6428" y="384"/>
                </a:cxn>
                <a:cxn ang="0">
                  <a:pos x="6739" y="102"/>
                </a:cxn>
                <a:cxn ang="0">
                  <a:pos x="7069" y="384"/>
                </a:cxn>
                <a:cxn ang="0">
                  <a:pos x="7381" y="102"/>
                </a:cxn>
                <a:cxn ang="0">
                  <a:pos x="7711" y="384"/>
                </a:cxn>
                <a:cxn ang="0">
                  <a:pos x="8023" y="102"/>
                </a:cxn>
                <a:cxn ang="0">
                  <a:pos x="8353" y="384"/>
                </a:cxn>
                <a:cxn ang="0">
                  <a:pos x="8664" y="102"/>
                </a:cxn>
                <a:cxn ang="0">
                  <a:pos x="8996" y="378"/>
                </a:cxn>
                <a:cxn ang="0">
                  <a:pos x="8729" y="239"/>
                </a:cxn>
                <a:cxn ang="0">
                  <a:pos x="8397" y="239"/>
                </a:cxn>
                <a:cxn ang="0">
                  <a:pos x="8087" y="239"/>
                </a:cxn>
                <a:cxn ang="0">
                  <a:pos x="7756" y="239"/>
                </a:cxn>
                <a:cxn ang="0">
                  <a:pos x="7445" y="239"/>
                </a:cxn>
                <a:cxn ang="0">
                  <a:pos x="7114" y="239"/>
                </a:cxn>
                <a:cxn ang="0">
                  <a:pos x="6803" y="239"/>
                </a:cxn>
                <a:cxn ang="0">
                  <a:pos x="6472" y="239"/>
                </a:cxn>
                <a:cxn ang="0">
                  <a:pos x="6161" y="239"/>
                </a:cxn>
                <a:cxn ang="0">
                  <a:pos x="5830" y="239"/>
                </a:cxn>
                <a:cxn ang="0">
                  <a:pos x="5519" y="239"/>
                </a:cxn>
                <a:cxn ang="0">
                  <a:pos x="5354" y="0"/>
                </a:cxn>
                <a:cxn ang="0">
                  <a:pos x="5137" y="376"/>
                </a:cxn>
                <a:cxn ang="0">
                  <a:pos x="4826" y="102"/>
                </a:cxn>
                <a:cxn ang="0">
                  <a:pos x="4495" y="376"/>
                </a:cxn>
                <a:cxn ang="0">
                  <a:pos x="4184" y="102"/>
                </a:cxn>
                <a:cxn ang="0">
                  <a:pos x="3853" y="375"/>
                </a:cxn>
                <a:cxn ang="0">
                  <a:pos x="3542" y="102"/>
                </a:cxn>
                <a:cxn ang="0">
                  <a:pos x="3212" y="376"/>
                </a:cxn>
                <a:cxn ang="0">
                  <a:pos x="2900" y="102"/>
                </a:cxn>
                <a:cxn ang="0">
                  <a:pos x="2674" y="102"/>
                </a:cxn>
                <a:cxn ang="0">
                  <a:pos x="2363" y="376"/>
                </a:cxn>
                <a:cxn ang="0">
                  <a:pos x="2032" y="102"/>
                </a:cxn>
                <a:cxn ang="0">
                  <a:pos x="1721" y="375"/>
                </a:cxn>
                <a:cxn ang="0">
                  <a:pos x="1390" y="102"/>
                </a:cxn>
                <a:cxn ang="0">
                  <a:pos x="1079" y="376"/>
                </a:cxn>
                <a:cxn ang="0">
                  <a:pos x="748" y="102"/>
                </a:cxn>
                <a:cxn ang="0">
                  <a:pos x="437" y="376"/>
                </a:cxn>
                <a:cxn ang="0">
                  <a:pos x="106" y="102"/>
                </a:cxn>
              </a:cxnLst>
              <a:rect l="0" t="0" r="r" b="b"/>
              <a:pathLst>
                <a:path w="8996" h="482">
                  <a:moveTo>
                    <a:pt x="10" y="384"/>
                  </a:moveTo>
                  <a:cubicBezTo>
                    <a:pt x="30" y="343"/>
                    <a:pt x="47" y="292"/>
                    <a:pt x="64" y="243"/>
                  </a:cubicBezTo>
                  <a:cubicBezTo>
                    <a:pt x="80" y="195"/>
                    <a:pt x="97" y="146"/>
                    <a:pt x="116" y="107"/>
                  </a:cubicBezTo>
                  <a:cubicBezTo>
                    <a:pt x="147" y="41"/>
                    <a:pt x="180" y="11"/>
                    <a:pt x="220" y="11"/>
                  </a:cubicBezTo>
                  <a:cubicBezTo>
                    <a:pt x="258" y="11"/>
                    <a:pt x="290" y="40"/>
                    <a:pt x="321" y="102"/>
                  </a:cubicBezTo>
                  <a:cubicBezTo>
                    <a:pt x="341" y="143"/>
                    <a:pt x="358" y="194"/>
                    <a:pt x="375" y="243"/>
                  </a:cubicBezTo>
                  <a:cubicBezTo>
                    <a:pt x="391" y="290"/>
                    <a:pt x="408" y="340"/>
                    <a:pt x="427" y="380"/>
                  </a:cubicBezTo>
                  <a:cubicBezTo>
                    <a:pt x="461" y="450"/>
                    <a:pt x="497" y="482"/>
                    <a:pt x="541" y="482"/>
                  </a:cubicBezTo>
                  <a:cubicBezTo>
                    <a:pt x="584" y="482"/>
                    <a:pt x="619" y="451"/>
                    <a:pt x="652" y="384"/>
                  </a:cubicBezTo>
                  <a:cubicBezTo>
                    <a:pt x="672" y="343"/>
                    <a:pt x="689" y="292"/>
                    <a:pt x="706" y="243"/>
                  </a:cubicBezTo>
                  <a:cubicBezTo>
                    <a:pt x="722" y="195"/>
                    <a:pt x="739" y="146"/>
                    <a:pt x="758" y="107"/>
                  </a:cubicBezTo>
                  <a:cubicBezTo>
                    <a:pt x="789" y="41"/>
                    <a:pt x="822" y="11"/>
                    <a:pt x="861" y="11"/>
                  </a:cubicBezTo>
                  <a:cubicBezTo>
                    <a:pt x="900" y="11"/>
                    <a:pt x="932" y="40"/>
                    <a:pt x="963" y="102"/>
                  </a:cubicBezTo>
                  <a:cubicBezTo>
                    <a:pt x="983" y="143"/>
                    <a:pt x="1000" y="194"/>
                    <a:pt x="1017" y="243"/>
                  </a:cubicBezTo>
                  <a:cubicBezTo>
                    <a:pt x="1033" y="290"/>
                    <a:pt x="1050" y="340"/>
                    <a:pt x="1069" y="380"/>
                  </a:cubicBezTo>
                  <a:cubicBezTo>
                    <a:pt x="1102" y="450"/>
                    <a:pt x="1138" y="482"/>
                    <a:pt x="1182" y="482"/>
                  </a:cubicBezTo>
                  <a:cubicBezTo>
                    <a:pt x="1226" y="482"/>
                    <a:pt x="1261" y="451"/>
                    <a:pt x="1294" y="384"/>
                  </a:cubicBezTo>
                  <a:cubicBezTo>
                    <a:pt x="1314" y="343"/>
                    <a:pt x="1331" y="292"/>
                    <a:pt x="1348" y="243"/>
                  </a:cubicBezTo>
                  <a:cubicBezTo>
                    <a:pt x="1364" y="195"/>
                    <a:pt x="1381" y="146"/>
                    <a:pt x="1400" y="106"/>
                  </a:cubicBezTo>
                  <a:cubicBezTo>
                    <a:pt x="1431" y="41"/>
                    <a:pt x="1464" y="11"/>
                    <a:pt x="1503" y="11"/>
                  </a:cubicBezTo>
                  <a:cubicBezTo>
                    <a:pt x="1542" y="11"/>
                    <a:pt x="1574" y="40"/>
                    <a:pt x="1605" y="102"/>
                  </a:cubicBezTo>
                  <a:cubicBezTo>
                    <a:pt x="1625" y="143"/>
                    <a:pt x="1642" y="194"/>
                    <a:pt x="1659" y="243"/>
                  </a:cubicBezTo>
                  <a:cubicBezTo>
                    <a:pt x="1675" y="290"/>
                    <a:pt x="1692" y="340"/>
                    <a:pt x="1711" y="380"/>
                  </a:cubicBezTo>
                  <a:cubicBezTo>
                    <a:pt x="1744" y="450"/>
                    <a:pt x="1780" y="482"/>
                    <a:pt x="1824" y="482"/>
                  </a:cubicBezTo>
                  <a:cubicBezTo>
                    <a:pt x="1867" y="482"/>
                    <a:pt x="1903" y="451"/>
                    <a:pt x="1935" y="384"/>
                  </a:cubicBezTo>
                  <a:cubicBezTo>
                    <a:pt x="1956" y="343"/>
                    <a:pt x="1973" y="292"/>
                    <a:pt x="1990" y="243"/>
                  </a:cubicBezTo>
                  <a:cubicBezTo>
                    <a:pt x="2006" y="195"/>
                    <a:pt x="2023" y="146"/>
                    <a:pt x="2042" y="106"/>
                  </a:cubicBezTo>
                  <a:cubicBezTo>
                    <a:pt x="2073" y="41"/>
                    <a:pt x="2106" y="11"/>
                    <a:pt x="2145" y="11"/>
                  </a:cubicBezTo>
                  <a:cubicBezTo>
                    <a:pt x="2184" y="11"/>
                    <a:pt x="2216" y="40"/>
                    <a:pt x="2247" y="102"/>
                  </a:cubicBezTo>
                  <a:cubicBezTo>
                    <a:pt x="2267" y="143"/>
                    <a:pt x="2284" y="194"/>
                    <a:pt x="2301" y="243"/>
                  </a:cubicBezTo>
                  <a:cubicBezTo>
                    <a:pt x="2317" y="290"/>
                    <a:pt x="2334" y="340"/>
                    <a:pt x="2353" y="380"/>
                  </a:cubicBezTo>
                  <a:cubicBezTo>
                    <a:pt x="2386" y="450"/>
                    <a:pt x="2422" y="482"/>
                    <a:pt x="2466" y="482"/>
                  </a:cubicBezTo>
                  <a:cubicBezTo>
                    <a:pt x="2509" y="482"/>
                    <a:pt x="2545" y="451"/>
                    <a:pt x="2577" y="384"/>
                  </a:cubicBezTo>
                  <a:cubicBezTo>
                    <a:pt x="2598" y="343"/>
                    <a:pt x="2615" y="292"/>
                    <a:pt x="2632" y="243"/>
                  </a:cubicBezTo>
                  <a:cubicBezTo>
                    <a:pt x="2648" y="196"/>
                    <a:pt x="2664" y="147"/>
                    <a:pt x="2683" y="107"/>
                  </a:cubicBezTo>
                  <a:cubicBezTo>
                    <a:pt x="2684" y="106"/>
                    <a:pt x="2686" y="102"/>
                    <a:pt x="2686" y="102"/>
                  </a:cubicBezTo>
                  <a:cubicBezTo>
                    <a:pt x="2716" y="40"/>
                    <a:pt x="2749" y="11"/>
                    <a:pt x="2787" y="11"/>
                  </a:cubicBezTo>
                  <a:cubicBezTo>
                    <a:pt x="2827" y="11"/>
                    <a:pt x="2859" y="41"/>
                    <a:pt x="2891" y="107"/>
                  </a:cubicBezTo>
                  <a:cubicBezTo>
                    <a:pt x="2910" y="146"/>
                    <a:pt x="2926" y="195"/>
                    <a:pt x="2943" y="243"/>
                  </a:cubicBezTo>
                  <a:cubicBezTo>
                    <a:pt x="2959" y="292"/>
                    <a:pt x="2977" y="343"/>
                    <a:pt x="2997" y="384"/>
                  </a:cubicBezTo>
                  <a:cubicBezTo>
                    <a:pt x="3030" y="451"/>
                    <a:pt x="3065" y="482"/>
                    <a:pt x="3108" y="482"/>
                  </a:cubicBezTo>
                  <a:cubicBezTo>
                    <a:pt x="3152" y="482"/>
                    <a:pt x="3188" y="450"/>
                    <a:pt x="3221" y="380"/>
                  </a:cubicBezTo>
                  <a:cubicBezTo>
                    <a:pt x="3241" y="340"/>
                    <a:pt x="3257" y="290"/>
                    <a:pt x="3274" y="243"/>
                  </a:cubicBezTo>
                  <a:cubicBezTo>
                    <a:pt x="3290" y="194"/>
                    <a:pt x="3308" y="143"/>
                    <a:pt x="3328" y="102"/>
                  </a:cubicBezTo>
                  <a:cubicBezTo>
                    <a:pt x="3358" y="40"/>
                    <a:pt x="3390" y="11"/>
                    <a:pt x="3429" y="11"/>
                  </a:cubicBezTo>
                  <a:cubicBezTo>
                    <a:pt x="3468" y="11"/>
                    <a:pt x="3501" y="41"/>
                    <a:pt x="3532" y="106"/>
                  </a:cubicBezTo>
                  <a:cubicBezTo>
                    <a:pt x="3552" y="146"/>
                    <a:pt x="3568" y="195"/>
                    <a:pt x="3584" y="243"/>
                  </a:cubicBezTo>
                  <a:cubicBezTo>
                    <a:pt x="3601" y="292"/>
                    <a:pt x="3619" y="343"/>
                    <a:pt x="3639" y="384"/>
                  </a:cubicBezTo>
                  <a:cubicBezTo>
                    <a:pt x="3671" y="451"/>
                    <a:pt x="3707" y="482"/>
                    <a:pt x="3750" y="482"/>
                  </a:cubicBezTo>
                  <a:cubicBezTo>
                    <a:pt x="3794" y="482"/>
                    <a:pt x="3830" y="450"/>
                    <a:pt x="3863" y="380"/>
                  </a:cubicBezTo>
                  <a:cubicBezTo>
                    <a:pt x="3883" y="340"/>
                    <a:pt x="3899" y="290"/>
                    <a:pt x="3915" y="243"/>
                  </a:cubicBezTo>
                  <a:cubicBezTo>
                    <a:pt x="3932" y="194"/>
                    <a:pt x="3949" y="143"/>
                    <a:pt x="3969" y="102"/>
                  </a:cubicBezTo>
                  <a:cubicBezTo>
                    <a:pt x="4000" y="40"/>
                    <a:pt x="4032" y="11"/>
                    <a:pt x="4071" y="11"/>
                  </a:cubicBezTo>
                  <a:cubicBezTo>
                    <a:pt x="4110" y="11"/>
                    <a:pt x="4143" y="41"/>
                    <a:pt x="4174" y="106"/>
                  </a:cubicBezTo>
                  <a:cubicBezTo>
                    <a:pt x="4193" y="146"/>
                    <a:pt x="4210" y="195"/>
                    <a:pt x="4226" y="243"/>
                  </a:cubicBezTo>
                  <a:cubicBezTo>
                    <a:pt x="4243" y="292"/>
                    <a:pt x="4260" y="343"/>
                    <a:pt x="4281" y="384"/>
                  </a:cubicBezTo>
                  <a:cubicBezTo>
                    <a:pt x="4313" y="451"/>
                    <a:pt x="4349" y="482"/>
                    <a:pt x="4392" y="482"/>
                  </a:cubicBezTo>
                  <a:cubicBezTo>
                    <a:pt x="4436" y="482"/>
                    <a:pt x="4472" y="450"/>
                    <a:pt x="4505" y="380"/>
                  </a:cubicBezTo>
                  <a:cubicBezTo>
                    <a:pt x="4524" y="340"/>
                    <a:pt x="4541" y="291"/>
                    <a:pt x="4557" y="243"/>
                  </a:cubicBezTo>
                  <a:cubicBezTo>
                    <a:pt x="4574" y="194"/>
                    <a:pt x="4591" y="143"/>
                    <a:pt x="4611" y="102"/>
                  </a:cubicBezTo>
                  <a:cubicBezTo>
                    <a:pt x="4642" y="40"/>
                    <a:pt x="4674" y="11"/>
                    <a:pt x="4713" y="11"/>
                  </a:cubicBezTo>
                  <a:cubicBezTo>
                    <a:pt x="4752" y="11"/>
                    <a:pt x="4785" y="41"/>
                    <a:pt x="4816" y="107"/>
                  </a:cubicBezTo>
                  <a:cubicBezTo>
                    <a:pt x="4835" y="146"/>
                    <a:pt x="4852" y="195"/>
                    <a:pt x="4868" y="243"/>
                  </a:cubicBezTo>
                  <a:cubicBezTo>
                    <a:pt x="4885" y="292"/>
                    <a:pt x="4902" y="343"/>
                    <a:pt x="4923" y="384"/>
                  </a:cubicBezTo>
                  <a:cubicBezTo>
                    <a:pt x="4955" y="451"/>
                    <a:pt x="4990" y="482"/>
                    <a:pt x="5034" y="482"/>
                  </a:cubicBezTo>
                  <a:cubicBezTo>
                    <a:pt x="5078" y="482"/>
                    <a:pt x="5114" y="450"/>
                    <a:pt x="5147" y="380"/>
                  </a:cubicBezTo>
                  <a:cubicBezTo>
                    <a:pt x="5166" y="340"/>
                    <a:pt x="5183" y="291"/>
                    <a:pt x="5199" y="243"/>
                  </a:cubicBezTo>
                  <a:cubicBezTo>
                    <a:pt x="5216" y="194"/>
                    <a:pt x="5233" y="143"/>
                    <a:pt x="5253" y="102"/>
                  </a:cubicBezTo>
                  <a:cubicBezTo>
                    <a:pt x="5284" y="40"/>
                    <a:pt x="5316" y="11"/>
                    <a:pt x="5355" y="11"/>
                  </a:cubicBezTo>
                  <a:cubicBezTo>
                    <a:pt x="5355" y="11"/>
                    <a:pt x="5355" y="11"/>
                    <a:pt x="5355" y="11"/>
                  </a:cubicBezTo>
                  <a:cubicBezTo>
                    <a:pt x="5393" y="12"/>
                    <a:pt x="5425" y="41"/>
                    <a:pt x="5455" y="102"/>
                  </a:cubicBezTo>
                  <a:lnTo>
                    <a:pt x="5456" y="104"/>
                  </a:lnTo>
                  <a:cubicBezTo>
                    <a:pt x="5475" y="144"/>
                    <a:pt x="5492" y="194"/>
                    <a:pt x="5509" y="243"/>
                  </a:cubicBezTo>
                  <a:cubicBezTo>
                    <a:pt x="5525" y="291"/>
                    <a:pt x="5542" y="341"/>
                    <a:pt x="5562" y="381"/>
                  </a:cubicBezTo>
                  <a:cubicBezTo>
                    <a:pt x="5595" y="450"/>
                    <a:pt x="5631" y="482"/>
                    <a:pt x="5675" y="482"/>
                  </a:cubicBezTo>
                  <a:cubicBezTo>
                    <a:pt x="5718" y="482"/>
                    <a:pt x="5753" y="451"/>
                    <a:pt x="5786" y="384"/>
                  </a:cubicBezTo>
                  <a:cubicBezTo>
                    <a:pt x="5806" y="343"/>
                    <a:pt x="5823" y="292"/>
                    <a:pt x="5840" y="243"/>
                  </a:cubicBezTo>
                  <a:cubicBezTo>
                    <a:pt x="5856" y="195"/>
                    <a:pt x="5873" y="146"/>
                    <a:pt x="5892" y="107"/>
                  </a:cubicBezTo>
                  <a:cubicBezTo>
                    <a:pt x="5923" y="41"/>
                    <a:pt x="5956" y="11"/>
                    <a:pt x="5996" y="11"/>
                  </a:cubicBezTo>
                  <a:cubicBezTo>
                    <a:pt x="6034" y="11"/>
                    <a:pt x="6066" y="40"/>
                    <a:pt x="6097" y="102"/>
                  </a:cubicBezTo>
                  <a:cubicBezTo>
                    <a:pt x="6117" y="143"/>
                    <a:pt x="6134" y="194"/>
                    <a:pt x="6151" y="243"/>
                  </a:cubicBezTo>
                  <a:cubicBezTo>
                    <a:pt x="6167" y="290"/>
                    <a:pt x="6184" y="340"/>
                    <a:pt x="6203" y="380"/>
                  </a:cubicBezTo>
                  <a:cubicBezTo>
                    <a:pt x="6236" y="450"/>
                    <a:pt x="6272" y="482"/>
                    <a:pt x="6316" y="482"/>
                  </a:cubicBezTo>
                  <a:cubicBezTo>
                    <a:pt x="6360" y="482"/>
                    <a:pt x="6395" y="451"/>
                    <a:pt x="6428" y="384"/>
                  </a:cubicBezTo>
                  <a:cubicBezTo>
                    <a:pt x="6448" y="343"/>
                    <a:pt x="6465" y="292"/>
                    <a:pt x="6482" y="243"/>
                  </a:cubicBezTo>
                  <a:cubicBezTo>
                    <a:pt x="6498" y="195"/>
                    <a:pt x="6515" y="146"/>
                    <a:pt x="6534" y="107"/>
                  </a:cubicBezTo>
                  <a:cubicBezTo>
                    <a:pt x="6565" y="41"/>
                    <a:pt x="6598" y="11"/>
                    <a:pt x="6637" y="11"/>
                  </a:cubicBezTo>
                  <a:cubicBezTo>
                    <a:pt x="6676" y="11"/>
                    <a:pt x="6708" y="40"/>
                    <a:pt x="6739" y="102"/>
                  </a:cubicBezTo>
                  <a:cubicBezTo>
                    <a:pt x="6759" y="143"/>
                    <a:pt x="6776" y="194"/>
                    <a:pt x="6793" y="243"/>
                  </a:cubicBezTo>
                  <a:cubicBezTo>
                    <a:pt x="6809" y="290"/>
                    <a:pt x="6826" y="340"/>
                    <a:pt x="6845" y="380"/>
                  </a:cubicBezTo>
                  <a:cubicBezTo>
                    <a:pt x="6878" y="450"/>
                    <a:pt x="6914" y="482"/>
                    <a:pt x="6958" y="482"/>
                  </a:cubicBezTo>
                  <a:cubicBezTo>
                    <a:pt x="7001" y="482"/>
                    <a:pt x="7037" y="451"/>
                    <a:pt x="7069" y="384"/>
                  </a:cubicBezTo>
                  <a:cubicBezTo>
                    <a:pt x="7090" y="343"/>
                    <a:pt x="7107" y="292"/>
                    <a:pt x="7124" y="243"/>
                  </a:cubicBezTo>
                  <a:cubicBezTo>
                    <a:pt x="7140" y="195"/>
                    <a:pt x="7157" y="146"/>
                    <a:pt x="7176" y="106"/>
                  </a:cubicBezTo>
                  <a:cubicBezTo>
                    <a:pt x="7207" y="41"/>
                    <a:pt x="7240" y="11"/>
                    <a:pt x="7279" y="11"/>
                  </a:cubicBezTo>
                  <a:cubicBezTo>
                    <a:pt x="7318" y="11"/>
                    <a:pt x="7350" y="40"/>
                    <a:pt x="7381" y="102"/>
                  </a:cubicBezTo>
                  <a:cubicBezTo>
                    <a:pt x="7401" y="143"/>
                    <a:pt x="7418" y="194"/>
                    <a:pt x="7435" y="243"/>
                  </a:cubicBezTo>
                  <a:cubicBezTo>
                    <a:pt x="7451" y="290"/>
                    <a:pt x="7468" y="340"/>
                    <a:pt x="7487" y="380"/>
                  </a:cubicBezTo>
                  <a:cubicBezTo>
                    <a:pt x="7520" y="450"/>
                    <a:pt x="7556" y="482"/>
                    <a:pt x="7600" y="482"/>
                  </a:cubicBezTo>
                  <a:cubicBezTo>
                    <a:pt x="7643" y="482"/>
                    <a:pt x="7679" y="451"/>
                    <a:pt x="7711" y="384"/>
                  </a:cubicBezTo>
                  <a:cubicBezTo>
                    <a:pt x="7732" y="343"/>
                    <a:pt x="7749" y="292"/>
                    <a:pt x="7766" y="243"/>
                  </a:cubicBezTo>
                  <a:cubicBezTo>
                    <a:pt x="7782" y="195"/>
                    <a:pt x="7799" y="146"/>
                    <a:pt x="7818" y="106"/>
                  </a:cubicBezTo>
                  <a:cubicBezTo>
                    <a:pt x="7849" y="41"/>
                    <a:pt x="7882" y="11"/>
                    <a:pt x="7921" y="11"/>
                  </a:cubicBezTo>
                  <a:cubicBezTo>
                    <a:pt x="7960" y="11"/>
                    <a:pt x="7992" y="40"/>
                    <a:pt x="8023" y="102"/>
                  </a:cubicBezTo>
                  <a:cubicBezTo>
                    <a:pt x="8043" y="143"/>
                    <a:pt x="8060" y="194"/>
                    <a:pt x="8076" y="243"/>
                  </a:cubicBezTo>
                  <a:cubicBezTo>
                    <a:pt x="8093" y="290"/>
                    <a:pt x="8109" y="340"/>
                    <a:pt x="8129" y="380"/>
                  </a:cubicBezTo>
                  <a:cubicBezTo>
                    <a:pt x="8162" y="450"/>
                    <a:pt x="8198" y="482"/>
                    <a:pt x="8242" y="482"/>
                  </a:cubicBezTo>
                  <a:cubicBezTo>
                    <a:pt x="8285" y="482"/>
                    <a:pt x="8321" y="451"/>
                    <a:pt x="8353" y="384"/>
                  </a:cubicBezTo>
                  <a:cubicBezTo>
                    <a:pt x="8373" y="343"/>
                    <a:pt x="8391" y="292"/>
                    <a:pt x="8408" y="243"/>
                  </a:cubicBezTo>
                  <a:cubicBezTo>
                    <a:pt x="8424" y="195"/>
                    <a:pt x="8440" y="146"/>
                    <a:pt x="8460" y="107"/>
                  </a:cubicBezTo>
                  <a:cubicBezTo>
                    <a:pt x="8491" y="41"/>
                    <a:pt x="8524" y="11"/>
                    <a:pt x="8563" y="11"/>
                  </a:cubicBezTo>
                  <a:cubicBezTo>
                    <a:pt x="8602" y="11"/>
                    <a:pt x="8634" y="40"/>
                    <a:pt x="8664" y="102"/>
                  </a:cubicBezTo>
                  <a:cubicBezTo>
                    <a:pt x="8684" y="143"/>
                    <a:pt x="8702" y="194"/>
                    <a:pt x="8718" y="243"/>
                  </a:cubicBezTo>
                  <a:cubicBezTo>
                    <a:pt x="8735" y="290"/>
                    <a:pt x="8751" y="340"/>
                    <a:pt x="8771" y="380"/>
                  </a:cubicBezTo>
                  <a:cubicBezTo>
                    <a:pt x="8804" y="450"/>
                    <a:pt x="8840" y="482"/>
                    <a:pt x="8884" y="482"/>
                  </a:cubicBezTo>
                  <a:cubicBezTo>
                    <a:pt x="8939" y="482"/>
                    <a:pt x="8975" y="421"/>
                    <a:pt x="8996" y="378"/>
                  </a:cubicBezTo>
                  <a:lnTo>
                    <a:pt x="8985" y="376"/>
                  </a:lnTo>
                  <a:cubicBezTo>
                    <a:pt x="8954" y="441"/>
                    <a:pt x="8921" y="471"/>
                    <a:pt x="8884" y="471"/>
                  </a:cubicBezTo>
                  <a:cubicBezTo>
                    <a:pt x="8845" y="471"/>
                    <a:pt x="8812" y="441"/>
                    <a:pt x="8780" y="376"/>
                  </a:cubicBezTo>
                  <a:cubicBezTo>
                    <a:pt x="8761" y="336"/>
                    <a:pt x="8745" y="287"/>
                    <a:pt x="8729" y="239"/>
                  </a:cubicBezTo>
                  <a:cubicBezTo>
                    <a:pt x="8712" y="190"/>
                    <a:pt x="8694" y="139"/>
                    <a:pt x="8674" y="98"/>
                  </a:cubicBezTo>
                  <a:cubicBezTo>
                    <a:pt x="8641" y="31"/>
                    <a:pt x="8606" y="0"/>
                    <a:pt x="8563" y="0"/>
                  </a:cubicBezTo>
                  <a:cubicBezTo>
                    <a:pt x="8519" y="0"/>
                    <a:pt x="8483" y="32"/>
                    <a:pt x="8450" y="102"/>
                  </a:cubicBezTo>
                  <a:cubicBezTo>
                    <a:pt x="8430" y="142"/>
                    <a:pt x="8414" y="192"/>
                    <a:pt x="8397" y="239"/>
                  </a:cubicBezTo>
                  <a:cubicBezTo>
                    <a:pt x="8381" y="288"/>
                    <a:pt x="8364" y="339"/>
                    <a:pt x="8344" y="380"/>
                  </a:cubicBezTo>
                  <a:cubicBezTo>
                    <a:pt x="8313" y="442"/>
                    <a:pt x="8281" y="471"/>
                    <a:pt x="8242" y="471"/>
                  </a:cubicBezTo>
                  <a:cubicBezTo>
                    <a:pt x="8203" y="471"/>
                    <a:pt x="8170" y="441"/>
                    <a:pt x="8139" y="376"/>
                  </a:cubicBezTo>
                  <a:cubicBezTo>
                    <a:pt x="8119" y="336"/>
                    <a:pt x="8103" y="287"/>
                    <a:pt x="8087" y="239"/>
                  </a:cubicBezTo>
                  <a:cubicBezTo>
                    <a:pt x="8070" y="190"/>
                    <a:pt x="8052" y="139"/>
                    <a:pt x="8032" y="98"/>
                  </a:cubicBezTo>
                  <a:cubicBezTo>
                    <a:pt x="8000" y="31"/>
                    <a:pt x="7964" y="0"/>
                    <a:pt x="7921" y="0"/>
                  </a:cubicBezTo>
                  <a:cubicBezTo>
                    <a:pt x="7877" y="0"/>
                    <a:pt x="7841" y="32"/>
                    <a:pt x="7808" y="102"/>
                  </a:cubicBezTo>
                  <a:cubicBezTo>
                    <a:pt x="7789" y="142"/>
                    <a:pt x="7772" y="192"/>
                    <a:pt x="7756" y="239"/>
                  </a:cubicBezTo>
                  <a:cubicBezTo>
                    <a:pt x="7739" y="288"/>
                    <a:pt x="7722" y="339"/>
                    <a:pt x="7702" y="380"/>
                  </a:cubicBezTo>
                  <a:cubicBezTo>
                    <a:pt x="7671" y="442"/>
                    <a:pt x="7639" y="471"/>
                    <a:pt x="7600" y="471"/>
                  </a:cubicBezTo>
                  <a:cubicBezTo>
                    <a:pt x="7561" y="471"/>
                    <a:pt x="7528" y="441"/>
                    <a:pt x="7497" y="375"/>
                  </a:cubicBezTo>
                  <a:cubicBezTo>
                    <a:pt x="7478" y="336"/>
                    <a:pt x="7461" y="287"/>
                    <a:pt x="7445" y="239"/>
                  </a:cubicBezTo>
                  <a:cubicBezTo>
                    <a:pt x="7428" y="190"/>
                    <a:pt x="7411" y="139"/>
                    <a:pt x="7390" y="98"/>
                  </a:cubicBezTo>
                  <a:cubicBezTo>
                    <a:pt x="7358" y="31"/>
                    <a:pt x="7322" y="0"/>
                    <a:pt x="7279" y="0"/>
                  </a:cubicBezTo>
                  <a:cubicBezTo>
                    <a:pt x="7235" y="0"/>
                    <a:pt x="7199" y="32"/>
                    <a:pt x="7166" y="102"/>
                  </a:cubicBezTo>
                  <a:cubicBezTo>
                    <a:pt x="7147" y="142"/>
                    <a:pt x="7130" y="192"/>
                    <a:pt x="7114" y="239"/>
                  </a:cubicBezTo>
                  <a:cubicBezTo>
                    <a:pt x="7097" y="288"/>
                    <a:pt x="7080" y="339"/>
                    <a:pt x="7060" y="380"/>
                  </a:cubicBezTo>
                  <a:cubicBezTo>
                    <a:pt x="7029" y="442"/>
                    <a:pt x="6997" y="471"/>
                    <a:pt x="6958" y="471"/>
                  </a:cubicBezTo>
                  <a:cubicBezTo>
                    <a:pt x="6919" y="471"/>
                    <a:pt x="6886" y="441"/>
                    <a:pt x="6855" y="376"/>
                  </a:cubicBezTo>
                  <a:cubicBezTo>
                    <a:pt x="6836" y="336"/>
                    <a:pt x="6819" y="287"/>
                    <a:pt x="6803" y="239"/>
                  </a:cubicBezTo>
                  <a:cubicBezTo>
                    <a:pt x="6786" y="190"/>
                    <a:pt x="6769" y="139"/>
                    <a:pt x="6748" y="98"/>
                  </a:cubicBezTo>
                  <a:cubicBezTo>
                    <a:pt x="6716" y="31"/>
                    <a:pt x="6681" y="0"/>
                    <a:pt x="6637" y="0"/>
                  </a:cubicBezTo>
                  <a:cubicBezTo>
                    <a:pt x="6593" y="0"/>
                    <a:pt x="6557" y="32"/>
                    <a:pt x="6524" y="102"/>
                  </a:cubicBezTo>
                  <a:cubicBezTo>
                    <a:pt x="6505" y="142"/>
                    <a:pt x="6488" y="192"/>
                    <a:pt x="6472" y="239"/>
                  </a:cubicBezTo>
                  <a:cubicBezTo>
                    <a:pt x="6455" y="288"/>
                    <a:pt x="6438" y="339"/>
                    <a:pt x="6418" y="380"/>
                  </a:cubicBezTo>
                  <a:cubicBezTo>
                    <a:pt x="6387" y="442"/>
                    <a:pt x="6355" y="471"/>
                    <a:pt x="6316" y="471"/>
                  </a:cubicBezTo>
                  <a:cubicBezTo>
                    <a:pt x="6277" y="471"/>
                    <a:pt x="6244" y="441"/>
                    <a:pt x="6213" y="376"/>
                  </a:cubicBezTo>
                  <a:cubicBezTo>
                    <a:pt x="6194" y="336"/>
                    <a:pt x="6177" y="287"/>
                    <a:pt x="6161" y="239"/>
                  </a:cubicBezTo>
                  <a:cubicBezTo>
                    <a:pt x="6144" y="190"/>
                    <a:pt x="6127" y="139"/>
                    <a:pt x="6107" y="98"/>
                  </a:cubicBezTo>
                  <a:cubicBezTo>
                    <a:pt x="6074" y="31"/>
                    <a:pt x="6039" y="0"/>
                    <a:pt x="5996" y="0"/>
                  </a:cubicBezTo>
                  <a:cubicBezTo>
                    <a:pt x="5952" y="0"/>
                    <a:pt x="5916" y="32"/>
                    <a:pt x="5882" y="102"/>
                  </a:cubicBezTo>
                  <a:cubicBezTo>
                    <a:pt x="5863" y="142"/>
                    <a:pt x="5846" y="192"/>
                    <a:pt x="5830" y="239"/>
                  </a:cubicBezTo>
                  <a:cubicBezTo>
                    <a:pt x="5813" y="288"/>
                    <a:pt x="5796" y="339"/>
                    <a:pt x="5776" y="380"/>
                  </a:cubicBezTo>
                  <a:cubicBezTo>
                    <a:pt x="5745" y="442"/>
                    <a:pt x="5713" y="471"/>
                    <a:pt x="5675" y="471"/>
                  </a:cubicBezTo>
                  <a:cubicBezTo>
                    <a:pt x="5635" y="471"/>
                    <a:pt x="5603" y="441"/>
                    <a:pt x="5572" y="377"/>
                  </a:cubicBezTo>
                  <a:cubicBezTo>
                    <a:pt x="5552" y="337"/>
                    <a:pt x="5536" y="287"/>
                    <a:pt x="5519" y="239"/>
                  </a:cubicBezTo>
                  <a:cubicBezTo>
                    <a:pt x="5503" y="191"/>
                    <a:pt x="5486" y="141"/>
                    <a:pt x="5466" y="100"/>
                  </a:cubicBezTo>
                  <a:lnTo>
                    <a:pt x="5465" y="99"/>
                  </a:lnTo>
                  <a:cubicBezTo>
                    <a:pt x="5433" y="32"/>
                    <a:pt x="5398" y="1"/>
                    <a:pt x="5355" y="0"/>
                  </a:cubicBezTo>
                  <a:lnTo>
                    <a:pt x="5354" y="0"/>
                  </a:lnTo>
                  <a:lnTo>
                    <a:pt x="5354" y="0"/>
                  </a:lnTo>
                  <a:cubicBezTo>
                    <a:pt x="5311" y="1"/>
                    <a:pt x="5276" y="32"/>
                    <a:pt x="5243" y="98"/>
                  </a:cubicBezTo>
                  <a:cubicBezTo>
                    <a:pt x="5223" y="139"/>
                    <a:pt x="5206" y="190"/>
                    <a:pt x="5189" y="239"/>
                  </a:cubicBezTo>
                  <a:cubicBezTo>
                    <a:pt x="5173" y="287"/>
                    <a:pt x="5156" y="336"/>
                    <a:pt x="5137" y="376"/>
                  </a:cubicBezTo>
                  <a:cubicBezTo>
                    <a:pt x="5106" y="441"/>
                    <a:pt x="5073" y="471"/>
                    <a:pt x="5034" y="471"/>
                  </a:cubicBezTo>
                  <a:cubicBezTo>
                    <a:pt x="4995" y="471"/>
                    <a:pt x="4963" y="442"/>
                    <a:pt x="4932" y="380"/>
                  </a:cubicBezTo>
                  <a:cubicBezTo>
                    <a:pt x="4912" y="339"/>
                    <a:pt x="4895" y="288"/>
                    <a:pt x="4878" y="239"/>
                  </a:cubicBezTo>
                  <a:cubicBezTo>
                    <a:pt x="4862" y="192"/>
                    <a:pt x="4845" y="142"/>
                    <a:pt x="4826" y="102"/>
                  </a:cubicBezTo>
                  <a:cubicBezTo>
                    <a:pt x="4793" y="32"/>
                    <a:pt x="4757" y="0"/>
                    <a:pt x="4713" y="0"/>
                  </a:cubicBezTo>
                  <a:cubicBezTo>
                    <a:pt x="4670" y="0"/>
                    <a:pt x="4634" y="31"/>
                    <a:pt x="4602" y="98"/>
                  </a:cubicBezTo>
                  <a:cubicBezTo>
                    <a:pt x="4581" y="139"/>
                    <a:pt x="4564" y="190"/>
                    <a:pt x="4547" y="239"/>
                  </a:cubicBezTo>
                  <a:cubicBezTo>
                    <a:pt x="4531" y="287"/>
                    <a:pt x="4514" y="336"/>
                    <a:pt x="4495" y="376"/>
                  </a:cubicBezTo>
                  <a:cubicBezTo>
                    <a:pt x="4464" y="441"/>
                    <a:pt x="4431" y="471"/>
                    <a:pt x="4392" y="471"/>
                  </a:cubicBezTo>
                  <a:cubicBezTo>
                    <a:pt x="4353" y="471"/>
                    <a:pt x="4321" y="442"/>
                    <a:pt x="4290" y="380"/>
                  </a:cubicBezTo>
                  <a:cubicBezTo>
                    <a:pt x="4270" y="339"/>
                    <a:pt x="4253" y="288"/>
                    <a:pt x="4236" y="239"/>
                  </a:cubicBezTo>
                  <a:cubicBezTo>
                    <a:pt x="4220" y="192"/>
                    <a:pt x="4203" y="142"/>
                    <a:pt x="4184" y="102"/>
                  </a:cubicBezTo>
                  <a:cubicBezTo>
                    <a:pt x="4151" y="32"/>
                    <a:pt x="4115" y="0"/>
                    <a:pt x="4071" y="0"/>
                  </a:cubicBezTo>
                  <a:cubicBezTo>
                    <a:pt x="4028" y="0"/>
                    <a:pt x="3992" y="31"/>
                    <a:pt x="3960" y="98"/>
                  </a:cubicBezTo>
                  <a:cubicBezTo>
                    <a:pt x="3939" y="139"/>
                    <a:pt x="3922" y="190"/>
                    <a:pt x="3905" y="239"/>
                  </a:cubicBezTo>
                  <a:cubicBezTo>
                    <a:pt x="3889" y="287"/>
                    <a:pt x="3873" y="336"/>
                    <a:pt x="3853" y="375"/>
                  </a:cubicBezTo>
                  <a:cubicBezTo>
                    <a:pt x="3822" y="441"/>
                    <a:pt x="3789" y="471"/>
                    <a:pt x="3750" y="471"/>
                  </a:cubicBezTo>
                  <a:cubicBezTo>
                    <a:pt x="3711" y="471"/>
                    <a:pt x="3679" y="442"/>
                    <a:pt x="3649" y="380"/>
                  </a:cubicBezTo>
                  <a:cubicBezTo>
                    <a:pt x="3629" y="339"/>
                    <a:pt x="3611" y="288"/>
                    <a:pt x="3595" y="239"/>
                  </a:cubicBezTo>
                  <a:cubicBezTo>
                    <a:pt x="3578" y="192"/>
                    <a:pt x="3562" y="142"/>
                    <a:pt x="3542" y="102"/>
                  </a:cubicBezTo>
                  <a:cubicBezTo>
                    <a:pt x="3509" y="32"/>
                    <a:pt x="3473" y="0"/>
                    <a:pt x="3429" y="0"/>
                  </a:cubicBezTo>
                  <a:cubicBezTo>
                    <a:pt x="3386" y="0"/>
                    <a:pt x="3351" y="31"/>
                    <a:pt x="3318" y="98"/>
                  </a:cubicBezTo>
                  <a:cubicBezTo>
                    <a:pt x="3298" y="139"/>
                    <a:pt x="3280" y="190"/>
                    <a:pt x="3263" y="239"/>
                  </a:cubicBezTo>
                  <a:cubicBezTo>
                    <a:pt x="3247" y="287"/>
                    <a:pt x="3231" y="336"/>
                    <a:pt x="3212" y="376"/>
                  </a:cubicBezTo>
                  <a:cubicBezTo>
                    <a:pt x="3180" y="441"/>
                    <a:pt x="3147" y="471"/>
                    <a:pt x="3108" y="471"/>
                  </a:cubicBezTo>
                  <a:cubicBezTo>
                    <a:pt x="3069" y="471"/>
                    <a:pt x="3037" y="442"/>
                    <a:pt x="3007" y="380"/>
                  </a:cubicBezTo>
                  <a:cubicBezTo>
                    <a:pt x="2987" y="339"/>
                    <a:pt x="2969" y="288"/>
                    <a:pt x="2953" y="239"/>
                  </a:cubicBezTo>
                  <a:cubicBezTo>
                    <a:pt x="2936" y="192"/>
                    <a:pt x="2920" y="142"/>
                    <a:pt x="2900" y="102"/>
                  </a:cubicBezTo>
                  <a:cubicBezTo>
                    <a:pt x="2867" y="32"/>
                    <a:pt x="2831" y="0"/>
                    <a:pt x="2787" y="0"/>
                  </a:cubicBezTo>
                  <a:cubicBezTo>
                    <a:pt x="2744" y="0"/>
                    <a:pt x="2709" y="31"/>
                    <a:pt x="2676" y="98"/>
                  </a:cubicBezTo>
                  <a:cubicBezTo>
                    <a:pt x="2675" y="99"/>
                    <a:pt x="2675" y="101"/>
                    <a:pt x="2674" y="102"/>
                  </a:cubicBezTo>
                  <a:lnTo>
                    <a:pt x="2674" y="102"/>
                  </a:lnTo>
                  <a:cubicBezTo>
                    <a:pt x="2655" y="142"/>
                    <a:pt x="2638" y="192"/>
                    <a:pt x="2622" y="239"/>
                  </a:cubicBezTo>
                  <a:cubicBezTo>
                    <a:pt x="2605" y="288"/>
                    <a:pt x="2588" y="339"/>
                    <a:pt x="2568" y="380"/>
                  </a:cubicBezTo>
                  <a:cubicBezTo>
                    <a:pt x="2537" y="442"/>
                    <a:pt x="2505" y="471"/>
                    <a:pt x="2466" y="471"/>
                  </a:cubicBezTo>
                  <a:cubicBezTo>
                    <a:pt x="2427" y="471"/>
                    <a:pt x="2394" y="441"/>
                    <a:pt x="2363" y="376"/>
                  </a:cubicBezTo>
                  <a:cubicBezTo>
                    <a:pt x="2344" y="336"/>
                    <a:pt x="2327" y="287"/>
                    <a:pt x="2311" y="239"/>
                  </a:cubicBezTo>
                  <a:cubicBezTo>
                    <a:pt x="2294" y="190"/>
                    <a:pt x="2277" y="139"/>
                    <a:pt x="2256" y="98"/>
                  </a:cubicBezTo>
                  <a:cubicBezTo>
                    <a:pt x="2224" y="31"/>
                    <a:pt x="2188" y="0"/>
                    <a:pt x="2145" y="0"/>
                  </a:cubicBezTo>
                  <a:cubicBezTo>
                    <a:pt x="2101" y="0"/>
                    <a:pt x="2065" y="32"/>
                    <a:pt x="2032" y="102"/>
                  </a:cubicBezTo>
                  <a:cubicBezTo>
                    <a:pt x="2013" y="142"/>
                    <a:pt x="1996" y="192"/>
                    <a:pt x="1980" y="239"/>
                  </a:cubicBezTo>
                  <a:cubicBezTo>
                    <a:pt x="1963" y="288"/>
                    <a:pt x="1946" y="339"/>
                    <a:pt x="1926" y="380"/>
                  </a:cubicBezTo>
                  <a:cubicBezTo>
                    <a:pt x="1895" y="442"/>
                    <a:pt x="1863" y="471"/>
                    <a:pt x="1824" y="471"/>
                  </a:cubicBezTo>
                  <a:cubicBezTo>
                    <a:pt x="1785" y="471"/>
                    <a:pt x="1752" y="441"/>
                    <a:pt x="1721" y="375"/>
                  </a:cubicBezTo>
                  <a:cubicBezTo>
                    <a:pt x="1702" y="336"/>
                    <a:pt x="1685" y="287"/>
                    <a:pt x="1669" y="239"/>
                  </a:cubicBezTo>
                  <a:cubicBezTo>
                    <a:pt x="1652" y="190"/>
                    <a:pt x="1635" y="139"/>
                    <a:pt x="1614" y="98"/>
                  </a:cubicBezTo>
                  <a:cubicBezTo>
                    <a:pt x="1582" y="31"/>
                    <a:pt x="1546" y="0"/>
                    <a:pt x="1503" y="0"/>
                  </a:cubicBezTo>
                  <a:cubicBezTo>
                    <a:pt x="1459" y="0"/>
                    <a:pt x="1423" y="32"/>
                    <a:pt x="1390" y="102"/>
                  </a:cubicBezTo>
                  <a:cubicBezTo>
                    <a:pt x="1371" y="142"/>
                    <a:pt x="1354" y="192"/>
                    <a:pt x="1338" y="239"/>
                  </a:cubicBezTo>
                  <a:cubicBezTo>
                    <a:pt x="1321" y="288"/>
                    <a:pt x="1304" y="339"/>
                    <a:pt x="1284" y="380"/>
                  </a:cubicBezTo>
                  <a:cubicBezTo>
                    <a:pt x="1253" y="442"/>
                    <a:pt x="1221" y="471"/>
                    <a:pt x="1182" y="471"/>
                  </a:cubicBezTo>
                  <a:cubicBezTo>
                    <a:pt x="1143" y="471"/>
                    <a:pt x="1110" y="441"/>
                    <a:pt x="1079" y="376"/>
                  </a:cubicBezTo>
                  <a:cubicBezTo>
                    <a:pt x="1060" y="336"/>
                    <a:pt x="1043" y="287"/>
                    <a:pt x="1027" y="239"/>
                  </a:cubicBezTo>
                  <a:cubicBezTo>
                    <a:pt x="1010" y="190"/>
                    <a:pt x="993" y="139"/>
                    <a:pt x="973" y="98"/>
                  </a:cubicBezTo>
                  <a:cubicBezTo>
                    <a:pt x="940" y="31"/>
                    <a:pt x="905" y="0"/>
                    <a:pt x="861" y="0"/>
                  </a:cubicBezTo>
                  <a:cubicBezTo>
                    <a:pt x="817" y="0"/>
                    <a:pt x="782" y="32"/>
                    <a:pt x="748" y="102"/>
                  </a:cubicBezTo>
                  <a:cubicBezTo>
                    <a:pt x="729" y="142"/>
                    <a:pt x="712" y="192"/>
                    <a:pt x="696" y="239"/>
                  </a:cubicBezTo>
                  <a:cubicBezTo>
                    <a:pt x="679" y="288"/>
                    <a:pt x="662" y="339"/>
                    <a:pt x="642" y="380"/>
                  </a:cubicBezTo>
                  <a:cubicBezTo>
                    <a:pt x="611" y="442"/>
                    <a:pt x="579" y="471"/>
                    <a:pt x="541" y="471"/>
                  </a:cubicBezTo>
                  <a:cubicBezTo>
                    <a:pt x="501" y="471"/>
                    <a:pt x="468" y="441"/>
                    <a:pt x="437" y="376"/>
                  </a:cubicBezTo>
                  <a:cubicBezTo>
                    <a:pt x="418" y="336"/>
                    <a:pt x="401" y="287"/>
                    <a:pt x="385" y="239"/>
                  </a:cubicBezTo>
                  <a:cubicBezTo>
                    <a:pt x="368" y="190"/>
                    <a:pt x="351" y="139"/>
                    <a:pt x="331" y="98"/>
                  </a:cubicBezTo>
                  <a:cubicBezTo>
                    <a:pt x="298" y="31"/>
                    <a:pt x="263" y="0"/>
                    <a:pt x="220" y="0"/>
                  </a:cubicBezTo>
                  <a:cubicBezTo>
                    <a:pt x="176" y="0"/>
                    <a:pt x="140" y="32"/>
                    <a:pt x="106" y="102"/>
                  </a:cubicBezTo>
                  <a:cubicBezTo>
                    <a:pt x="87" y="142"/>
                    <a:pt x="70" y="192"/>
                    <a:pt x="54" y="239"/>
                  </a:cubicBezTo>
                  <a:cubicBezTo>
                    <a:pt x="37" y="288"/>
                    <a:pt x="20" y="339"/>
                    <a:pt x="0" y="38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grpSp>
      <p:grpSp>
        <p:nvGrpSpPr>
          <p:cNvPr id="30" name="Group 29"/>
          <p:cNvGrpSpPr/>
          <p:nvPr userDrawn="1"/>
        </p:nvGrpSpPr>
        <p:grpSpPr>
          <a:xfrm>
            <a:off x="7279217" y="2501901"/>
            <a:ext cx="4089400" cy="696913"/>
            <a:chOff x="5459413" y="2501900"/>
            <a:chExt cx="3067050" cy="696913"/>
          </a:xfrm>
        </p:grpSpPr>
        <p:sp>
          <p:nvSpPr>
            <p:cNvPr id="31" name="Freeform 8"/>
            <p:cNvSpPr>
              <a:spLocks/>
            </p:cNvSpPr>
            <p:nvPr/>
          </p:nvSpPr>
          <p:spPr bwMode="auto">
            <a:xfrm>
              <a:off x="6673850" y="2644775"/>
              <a:ext cx="495300" cy="511175"/>
            </a:xfrm>
            <a:custGeom>
              <a:avLst/>
              <a:gdLst/>
              <a:ahLst/>
              <a:cxnLst>
                <a:cxn ang="0">
                  <a:pos x="556" y="669"/>
                </a:cxn>
                <a:cxn ang="0">
                  <a:pos x="537" y="673"/>
                </a:cxn>
                <a:cxn ang="0">
                  <a:pos x="405" y="673"/>
                </a:cxn>
                <a:cxn ang="0">
                  <a:pos x="385" y="653"/>
                </a:cxn>
                <a:cxn ang="0">
                  <a:pos x="421" y="399"/>
                </a:cxn>
                <a:cxn ang="0">
                  <a:pos x="215" y="399"/>
                </a:cxn>
                <a:cxn ang="0">
                  <a:pos x="178" y="653"/>
                </a:cxn>
                <a:cxn ang="0">
                  <a:pos x="173" y="669"/>
                </a:cxn>
                <a:cxn ang="0">
                  <a:pos x="154" y="673"/>
                </a:cxn>
                <a:cxn ang="0">
                  <a:pos x="21" y="673"/>
                </a:cxn>
                <a:cxn ang="0">
                  <a:pos x="2" y="653"/>
                </a:cxn>
                <a:cxn ang="0">
                  <a:pos x="92" y="20"/>
                </a:cxn>
                <a:cxn ang="0">
                  <a:pos x="116" y="0"/>
                </a:cxn>
                <a:cxn ang="0">
                  <a:pos x="248" y="0"/>
                </a:cxn>
                <a:cxn ang="0">
                  <a:pos x="267" y="5"/>
                </a:cxn>
                <a:cxn ang="0">
                  <a:pos x="268" y="20"/>
                </a:cxn>
                <a:cxn ang="0">
                  <a:pos x="236" y="247"/>
                </a:cxn>
                <a:cxn ang="0">
                  <a:pos x="442" y="247"/>
                </a:cxn>
                <a:cxn ang="0">
                  <a:pos x="474" y="20"/>
                </a:cxn>
                <a:cxn ang="0">
                  <a:pos x="499" y="0"/>
                </a:cxn>
                <a:cxn ang="0">
                  <a:pos x="631" y="0"/>
                </a:cxn>
                <a:cxn ang="0">
                  <a:pos x="650" y="5"/>
                </a:cxn>
                <a:cxn ang="0">
                  <a:pos x="651" y="20"/>
                </a:cxn>
                <a:cxn ang="0">
                  <a:pos x="562" y="653"/>
                </a:cxn>
                <a:cxn ang="0">
                  <a:pos x="556" y="669"/>
                </a:cxn>
              </a:cxnLst>
              <a:rect l="0" t="0" r="r" b="b"/>
              <a:pathLst>
                <a:path w="652" h="673">
                  <a:moveTo>
                    <a:pt x="556" y="669"/>
                  </a:moveTo>
                  <a:cubicBezTo>
                    <a:pt x="554" y="672"/>
                    <a:pt x="547" y="673"/>
                    <a:pt x="537" y="673"/>
                  </a:cubicBezTo>
                  <a:lnTo>
                    <a:pt x="405" y="673"/>
                  </a:lnTo>
                  <a:cubicBezTo>
                    <a:pt x="390" y="673"/>
                    <a:pt x="383" y="666"/>
                    <a:pt x="385" y="653"/>
                  </a:cubicBezTo>
                  <a:lnTo>
                    <a:pt x="421" y="399"/>
                  </a:lnTo>
                  <a:lnTo>
                    <a:pt x="215" y="399"/>
                  </a:lnTo>
                  <a:lnTo>
                    <a:pt x="178" y="653"/>
                  </a:lnTo>
                  <a:cubicBezTo>
                    <a:pt x="177" y="661"/>
                    <a:pt x="175" y="666"/>
                    <a:pt x="173" y="669"/>
                  </a:cubicBezTo>
                  <a:cubicBezTo>
                    <a:pt x="171" y="672"/>
                    <a:pt x="164" y="673"/>
                    <a:pt x="154" y="673"/>
                  </a:cubicBezTo>
                  <a:lnTo>
                    <a:pt x="21" y="673"/>
                  </a:lnTo>
                  <a:cubicBezTo>
                    <a:pt x="7" y="673"/>
                    <a:pt x="0" y="666"/>
                    <a:pt x="2" y="653"/>
                  </a:cubicBezTo>
                  <a:lnTo>
                    <a:pt x="92" y="20"/>
                  </a:lnTo>
                  <a:cubicBezTo>
                    <a:pt x="94" y="7"/>
                    <a:pt x="102" y="0"/>
                    <a:pt x="116" y="0"/>
                  </a:cubicBezTo>
                  <a:lnTo>
                    <a:pt x="248" y="0"/>
                  </a:lnTo>
                  <a:cubicBezTo>
                    <a:pt x="259" y="0"/>
                    <a:pt x="265" y="2"/>
                    <a:pt x="267" y="5"/>
                  </a:cubicBezTo>
                  <a:cubicBezTo>
                    <a:pt x="268" y="7"/>
                    <a:pt x="269" y="13"/>
                    <a:pt x="268" y="20"/>
                  </a:cubicBezTo>
                  <a:lnTo>
                    <a:pt x="236" y="247"/>
                  </a:lnTo>
                  <a:lnTo>
                    <a:pt x="442" y="247"/>
                  </a:lnTo>
                  <a:lnTo>
                    <a:pt x="474" y="20"/>
                  </a:lnTo>
                  <a:cubicBezTo>
                    <a:pt x="476" y="7"/>
                    <a:pt x="484" y="0"/>
                    <a:pt x="499" y="0"/>
                  </a:cubicBezTo>
                  <a:lnTo>
                    <a:pt x="631" y="0"/>
                  </a:lnTo>
                  <a:cubicBezTo>
                    <a:pt x="642" y="0"/>
                    <a:pt x="648" y="2"/>
                    <a:pt x="650" y="5"/>
                  </a:cubicBezTo>
                  <a:cubicBezTo>
                    <a:pt x="652" y="7"/>
                    <a:pt x="652" y="13"/>
                    <a:pt x="651" y="20"/>
                  </a:cubicBezTo>
                  <a:lnTo>
                    <a:pt x="562" y="653"/>
                  </a:lnTo>
                  <a:cubicBezTo>
                    <a:pt x="560" y="661"/>
                    <a:pt x="559" y="666"/>
                    <a:pt x="556" y="66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2" name="Freeform 9"/>
            <p:cNvSpPr>
              <a:spLocks noEditPoints="1"/>
            </p:cNvSpPr>
            <p:nvPr/>
          </p:nvSpPr>
          <p:spPr bwMode="auto">
            <a:xfrm>
              <a:off x="7194550" y="2636838"/>
              <a:ext cx="455613" cy="527050"/>
            </a:xfrm>
            <a:custGeom>
              <a:avLst/>
              <a:gdLst/>
              <a:ahLst/>
              <a:cxnLst>
                <a:cxn ang="0">
                  <a:pos x="323" y="161"/>
                </a:cxn>
                <a:cxn ang="0">
                  <a:pos x="263" y="183"/>
                </a:cxn>
                <a:cxn ang="0">
                  <a:pos x="220" y="241"/>
                </a:cxn>
                <a:cxn ang="0">
                  <a:pos x="194" y="322"/>
                </a:cxn>
                <a:cxn ang="0">
                  <a:pos x="185" y="413"/>
                </a:cxn>
                <a:cxn ang="0">
                  <a:pos x="206" y="500"/>
                </a:cxn>
                <a:cxn ang="0">
                  <a:pos x="276" y="531"/>
                </a:cxn>
                <a:cxn ang="0">
                  <a:pos x="337" y="510"/>
                </a:cxn>
                <a:cxn ang="0">
                  <a:pos x="380" y="452"/>
                </a:cxn>
                <a:cxn ang="0">
                  <a:pos x="404" y="373"/>
                </a:cxn>
                <a:cxn ang="0">
                  <a:pos x="412" y="284"/>
                </a:cxn>
                <a:cxn ang="0">
                  <a:pos x="408" y="235"/>
                </a:cxn>
                <a:cxn ang="0">
                  <a:pos x="393" y="196"/>
                </a:cxn>
                <a:cxn ang="0">
                  <a:pos x="366" y="170"/>
                </a:cxn>
                <a:cxn ang="0">
                  <a:pos x="323" y="161"/>
                </a:cxn>
                <a:cxn ang="0">
                  <a:pos x="340" y="0"/>
                </a:cxn>
                <a:cxn ang="0">
                  <a:pos x="455" y="19"/>
                </a:cxn>
                <a:cxn ang="0">
                  <a:pos x="535" y="75"/>
                </a:cxn>
                <a:cxn ang="0">
                  <a:pos x="582" y="161"/>
                </a:cxn>
                <a:cxn ang="0">
                  <a:pos x="598" y="273"/>
                </a:cxn>
                <a:cxn ang="0">
                  <a:pos x="577" y="443"/>
                </a:cxn>
                <a:cxn ang="0">
                  <a:pos x="512" y="576"/>
                </a:cxn>
                <a:cxn ang="0">
                  <a:pos x="404" y="663"/>
                </a:cxn>
                <a:cxn ang="0">
                  <a:pos x="255" y="694"/>
                </a:cxn>
                <a:cxn ang="0">
                  <a:pos x="140" y="675"/>
                </a:cxn>
                <a:cxn ang="0">
                  <a:pos x="61" y="622"/>
                </a:cxn>
                <a:cxn ang="0">
                  <a:pos x="14" y="536"/>
                </a:cxn>
                <a:cxn ang="0">
                  <a:pos x="0" y="421"/>
                </a:cxn>
                <a:cxn ang="0">
                  <a:pos x="23" y="249"/>
                </a:cxn>
                <a:cxn ang="0">
                  <a:pos x="91" y="116"/>
                </a:cxn>
                <a:cxn ang="0">
                  <a:pos x="198" y="30"/>
                </a:cxn>
                <a:cxn ang="0">
                  <a:pos x="340" y="0"/>
                </a:cxn>
              </a:cxnLst>
              <a:rect l="0" t="0" r="r" b="b"/>
              <a:pathLst>
                <a:path w="598" h="694">
                  <a:moveTo>
                    <a:pt x="323" y="161"/>
                  </a:moveTo>
                  <a:cubicBezTo>
                    <a:pt x="300" y="161"/>
                    <a:pt x="280" y="169"/>
                    <a:pt x="263" y="183"/>
                  </a:cubicBezTo>
                  <a:cubicBezTo>
                    <a:pt x="246" y="198"/>
                    <a:pt x="231" y="217"/>
                    <a:pt x="220" y="241"/>
                  </a:cubicBezTo>
                  <a:cubicBezTo>
                    <a:pt x="208" y="265"/>
                    <a:pt x="199" y="292"/>
                    <a:pt x="194" y="322"/>
                  </a:cubicBezTo>
                  <a:cubicBezTo>
                    <a:pt x="188" y="352"/>
                    <a:pt x="185" y="382"/>
                    <a:pt x="185" y="413"/>
                  </a:cubicBezTo>
                  <a:cubicBezTo>
                    <a:pt x="185" y="450"/>
                    <a:pt x="192" y="479"/>
                    <a:pt x="206" y="500"/>
                  </a:cubicBezTo>
                  <a:cubicBezTo>
                    <a:pt x="220" y="521"/>
                    <a:pt x="243" y="531"/>
                    <a:pt x="276" y="531"/>
                  </a:cubicBezTo>
                  <a:cubicBezTo>
                    <a:pt x="300" y="531"/>
                    <a:pt x="320" y="524"/>
                    <a:pt x="337" y="510"/>
                  </a:cubicBezTo>
                  <a:cubicBezTo>
                    <a:pt x="354" y="495"/>
                    <a:pt x="368" y="476"/>
                    <a:pt x="380" y="452"/>
                  </a:cubicBezTo>
                  <a:cubicBezTo>
                    <a:pt x="391" y="429"/>
                    <a:pt x="399" y="402"/>
                    <a:pt x="404" y="373"/>
                  </a:cubicBezTo>
                  <a:cubicBezTo>
                    <a:pt x="409" y="344"/>
                    <a:pt x="412" y="314"/>
                    <a:pt x="412" y="284"/>
                  </a:cubicBezTo>
                  <a:cubicBezTo>
                    <a:pt x="412" y="266"/>
                    <a:pt x="410" y="250"/>
                    <a:pt x="408" y="235"/>
                  </a:cubicBezTo>
                  <a:cubicBezTo>
                    <a:pt x="405" y="220"/>
                    <a:pt x="400" y="207"/>
                    <a:pt x="393" y="196"/>
                  </a:cubicBezTo>
                  <a:cubicBezTo>
                    <a:pt x="386" y="185"/>
                    <a:pt x="377" y="176"/>
                    <a:pt x="366" y="170"/>
                  </a:cubicBezTo>
                  <a:cubicBezTo>
                    <a:pt x="355" y="164"/>
                    <a:pt x="341" y="161"/>
                    <a:pt x="323" y="161"/>
                  </a:cubicBezTo>
                  <a:moveTo>
                    <a:pt x="340" y="0"/>
                  </a:moveTo>
                  <a:cubicBezTo>
                    <a:pt x="384" y="0"/>
                    <a:pt x="422" y="6"/>
                    <a:pt x="455" y="19"/>
                  </a:cubicBezTo>
                  <a:cubicBezTo>
                    <a:pt x="487" y="33"/>
                    <a:pt x="514" y="51"/>
                    <a:pt x="535" y="75"/>
                  </a:cubicBezTo>
                  <a:cubicBezTo>
                    <a:pt x="556" y="98"/>
                    <a:pt x="572" y="127"/>
                    <a:pt x="582" y="161"/>
                  </a:cubicBezTo>
                  <a:cubicBezTo>
                    <a:pt x="593" y="194"/>
                    <a:pt x="598" y="232"/>
                    <a:pt x="598" y="273"/>
                  </a:cubicBezTo>
                  <a:cubicBezTo>
                    <a:pt x="598" y="335"/>
                    <a:pt x="591" y="392"/>
                    <a:pt x="577" y="443"/>
                  </a:cubicBezTo>
                  <a:cubicBezTo>
                    <a:pt x="562" y="495"/>
                    <a:pt x="541" y="539"/>
                    <a:pt x="512" y="576"/>
                  </a:cubicBezTo>
                  <a:cubicBezTo>
                    <a:pt x="483" y="614"/>
                    <a:pt x="447" y="642"/>
                    <a:pt x="404" y="663"/>
                  </a:cubicBezTo>
                  <a:cubicBezTo>
                    <a:pt x="361" y="683"/>
                    <a:pt x="312" y="694"/>
                    <a:pt x="255" y="694"/>
                  </a:cubicBezTo>
                  <a:cubicBezTo>
                    <a:pt x="210" y="694"/>
                    <a:pt x="172" y="688"/>
                    <a:pt x="140" y="675"/>
                  </a:cubicBezTo>
                  <a:cubicBezTo>
                    <a:pt x="108" y="663"/>
                    <a:pt x="81" y="645"/>
                    <a:pt x="61" y="622"/>
                  </a:cubicBezTo>
                  <a:cubicBezTo>
                    <a:pt x="40" y="599"/>
                    <a:pt x="24" y="570"/>
                    <a:pt x="14" y="536"/>
                  </a:cubicBezTo>
                  <a:cubicBezTo>
                    <a:pt x="5" y="502"/>
                    <a:pt x="0" y="464"/>
                    <a:pt x="0" y="421"/>
                  </a:cubicBezTo>
                  <a:cubicBezTo>
                    <a:pt x="0" y="358"/>
                    <a:pt x="7" y="300"/>
                    <a:pt x="23" y="249"/>
                  </a:cubicBezTo>
                  <a:cubicBezTo>
                    <a:pt x="39" y="197"/>
                    <a:pt x="61" y="152"/>
                    <a:pt x="91" y="116"/>
                  </a:cubicBezTo>
                  <a:cubicBezTo>
                    <a:pt x="120" y="79"/>
                    <a:pt x="156" y="50"/>
                    <a:pt x="198" y="30"/>
                  </a:cubicBezTo>
                  <a:cubicBezTo>
                    <a:pt x="240" y="10"/>
                    <a:pt x="287" y="0"/>
                    <a:pt x="340"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3" name="Freeform 10"/>
            <p:cNvSpPr>
              <a:spLocks noEditPoints="1"/>
            </p:cNvSpPr>
            <p:nvPr/>
          </p:nvSpPr>
          <p:spPr bwMode="auto">
            <a:xfrm>
              <a:off x="7673975" y="2644775"/>
              <a:ext cx="447675" cy="511175"/>
            </a:xfrm>
            <a:custGeom>
              <a:avLst/>
              <a:gdLst/>
              <a:ahLst/>
              <a:cxnLst>
                <a:cxn ang="0">
                  <a:pos x="248" y="157"/>
                </a:cxn>
                <a:cxn ang="0">
                  <a:pos x="228" y="302"/>
                </a:cxn>
                <a:cxn ang="0">
                  <a:pos x="324" y="302"/>
                </a:cxn>
                <a:cxn ang="0">
                  <a:pos x="383" y="277"/>
                </a:cxn>
                <a:cxn ang="0">
                  <a:pos x="406" y="215"/>
                </a:cxn>
                <a:cxn ang="0">
                  <a:pos x="403" y="195"/>
                </a:cxn>
                <a:cxn ang="0">
                  <a:pos x="395" y="176"/>
                </a:cxn>
                <a:cxn ang="0">
                  <a:pos x="377" y="162"/>
                </a:cxn>
                <a:cxn ang="0">
                  <a:pos x="349" y="157"/>
                </a:cxn>
                <a:cxn ang="0">
                  <a:pos x="248" y="157"/>
                </a:cxn>
                <a:cxn ang="0">
                  <a:pos x="208" y="444"/>
                </a:cxn>
                <a:cxn ang="0">
                  <a:pos x="178" y="654"/>
                </a:cxn>
                <a:cxn ang="0">
                  <a:pos x="173" y="669"/>
                </a:cxn>
                <a:cxn ang="0">
                  <a:pos x="154" y="673"/>
                </a:cxn>
                <a:cxn ang="0">
                  <a:pos x="21" y="673"/>
                </a:cxn>
                <a:cxn ang="0">
                  <a:pos x="2" y="654"/>
                </a:cxn>
                <a:cxn ang="0">
                  <a:pos x="86" y="64"/>
                </a:cxn>
                <a:cxn ang="0">
                  <a:pos x="91" y="40"/>
                </a:cxn>
                <a:cxn ang="0">
                  <a:pos x="103" y="19"/>
                </a:cxn>
                <a:cxn ang="0">
                  <a:pos x="123" y="6"/>
                </a:cxn>
                <a:cxn ang="0">
                  <a:pos x="155" y="0"/>
                </a:cxn>
                <a:cxn ang="0">
                  <a:pos x="387" y="0"/>
                </a:cxn>
                <a:cxn ang="0">
                  <a:pos x="476" y="15"/>
                </a:cxn>
                <a:cxn ang="0">
                  <a:pos x="539" y="55"/>
                </a:cxn>
                <a:cxn ang="0">
                  <a:pos x="577" y="116"/>
                </a:cxn>
                <a:cxn ang="0">
                  <a:pos x="589" y="193"/>
                </a:cxn>
                <a:cxn ang="0">
                  <a:pos x="586" y="230"/>
                </a:cxn>
                <a:cxn ang="0">
                  <a:pos x="574" y="282"/>
                </a:cxn>
                <a:cxn ang="0">
                  <a:pos x="545" y="339"/>
                </a:cxn>
                <a:cxn ang="0">
                  <a:pos x="494" y="391"/>
                </a:cxn>
                <a:cxn ang="0">
                  <a:pos x="414" y="429"/>
                </a:cxn>
                <a:cxn ang="0">
                  <a:pos x="299" y="444"/>
                </a:cxn>
              </a:cxnLst>
              <a:rect l="0" t="0" r="r" b="b"/>
              <a:pathLst>
                <a:path w="589" h="673">
                  <a:moveTo>
                    <a:pt x="248" y="157"/>
                  </a:moveTo>
                  <a:lnTo>
                    <a:pt x="228" y="302"/>
                  </a:lnTo>
                  <a:lnTo>
                    <a:pt x="324" y="302"/>
                  </a:lnTo>
                  <a:cubicBezTo>
                    <a:pt x="348" y="302"/>
                    <a:pt x="368" y="294"/>
                    <a:pt x="383" y="277"/>
                  </a:cubicBezTo>
                  <a:cubicBezTo>
                    <a:pt x="398" y="260"/>
                    <a:pt x="406" y="239"/>
                    <a:pt x="406" y="215"/>
                  </a:cubicBezTo>
                  <a:cubicBezTo>
                    <a:pt x="406" y="208"/>
                    <a:pt x="405" y="202"/>
                    <a:pt x="403" y="195"/>
                  </a:cubicBezTo>
                  <a:cubicBezTo>
                    <a:pt x="402" y="188"/>
                    <a:pt x="399" y="182"/>
                    <a:pt x="395" y="176"/>
                  </a:cubicBezTo>
                  <a:cubicBezTo>
                    <a:pt x="390" y="170"/>
                    <a:pt x="385" y="166"/>
                    <a:pt x="377" y="162"/>
                  </a:cubicBezTo>
                  <a:cubicBezTo>
                    <a:pt x="370" y="159"/>
                    <a:pt x="360" y="157"/>
                    <a:pt x="349" y="157"/>
                  </a:cubicBezTo>
                  <a:lnTo>
                    <a:pt x="248" y="157"/>
                  </a:lnTo>
                  <a:close/>
                  <a:moveTo>
                    <a:pt x="208" y="444"/>
                  </a:moveTo>
                  <a:lnTo>
                    <a:pt x="178" y="654"/>
                  </a:lnTo>
                  <a:cubicBezTo>
                    <a:pt x="176" y="662"/>
                    <a:pt x="175" y="667"/>
                    <a:pt x="173" y="669"/>
                  </a:cubicBezTo>
                  <a:cubicBezTo>
                    <a:pt x="170" y="672"/>
                    <a:pt x="164" y="673"/>
                    <a:pt x="154" y="673"/>
                  </a:cubicBezTo>
                  <a:lnTo>
                    <a:pt x="21" y="673"/>
                  </a:lnTo>
                  <a:cubicBezTo>
                    <a:pt x="6" y="673"/>
                    <a:pt x="0" y="667"/>
                    <a:pt x="2" y="654"/>
                  </a:cubicBezTo>
                  <a:lnTo>
                    <a:pt x="86" y="64"/>
                  </a:lnTo>
                  <a:cubicBezTo>
                    <a:pt x="87" y="55"/>
                    <a:pt x="89" y="47"/>
                    <a:pt x="91" y="40"/>
                  </a:cubicBezTo>
                  <a:cubicBezTo>
                    <a:pt x="94" y="32"/>
                    <a:pt x="98" y="25"/>
                    <a:pt x="103" y="19"/>
                  </a:cubicBezTo>
                  <a:cubicBezTo>
                    <a:pt x="108" y="14"/>
                    <a:pt x="115" y="9"/>
                    <a:pt x="123" y="6"/>
                  </a:cubicBezTo>
                  <a:cubicBezTo>
                    <a:pt x="131" y="2"/>
                    <a:pt x="142" y="0"/>
                    <a:pt x="155" y="0"/>
                  </a:cubicBezTo>
                  <a:lnTo>
                    <a:pt x="387" y="0"/>
                  </a:lnTo>
                  <a:cubicBezTo>
                    <a:pt x="421" y="0"/>
                    <a:pt x="451" y="5"/>
                    <a:pt x="476" y="15"/>
                  </a:cubicBezTo>
                  <a:cubicBezTo>
                    <a:pt x="502" y="24"/>
                    <a:pt x="523" y="38"/>
                    <a:pt x="539" y="55"/>
                  </a:cubicBezTo>
                  <a:cubicBezTo>
                    <a:pt x="556" y="72"/>
                    <a:pt x="568" y="92"/>
                    <a:pt x="577" y="116"/>
                  </a:cubicBezTo>
                  <a:cubicBezTo>
                    <a:pt x="585" y="139"/>
                    <a:pt x="589" y="165"/>
                    <a:pt x="589" y="193"/>
                  </a:cubicBezTo>
                  <a:cubicBezTo>
                    <a:pt x="589" y="201"/>
                    <a:pt x="588" y="214"/>
                    <a:pt x="586" y="230"/>
                  </a:cubicBezTo>
                  <a:cubicBezTo>
                    <a:pt x="584" y="246"/>
                    <a:pt x="580" y="263"/>
                    <a:pt x="574" y="282"/>
                  </a:cubicBezTo>
                  <a:cubicBezTo>
                    <a:pt x="567" y="300"/>
                    <a:pt x="558" y="319"/>
                    <a:pt x="545" y="339"/>
                  </a:cubicBezTo>
                  <a:cubicBezTo>
                    <a:pt x="532" y="358"/>
                    <a:pt x="515" y="375"/>
                    <a:pt x="494" y="391"/>
                  </a:cubicBezTo>
                  <a:cubicBezTo>
                    <a:pt x="472" y="407"/>
                    <a:pt x="445" y="419"/>
                    <a:pt x="414" y="429"/>
                  </a:cubicBezTo>
                  <a:cubicBezTo>
                    <a:pt x="382" y="439"/>
                    <a:pt x="344" y="444"/>
                    <a:pt x="299" y="4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4" name="Freeform 11"/>
            <p:cNvSpPr>
              <a:spLocks/>
            </p:cNvSpPr>
            <p:nvPr/>
          </p:nvSpPr>
          <p:spPr bwMode="auto">
            <a:xfrm>
              <a:off x="8107363" y="2636838"/>
              <a:ext cx="419100" cy="527050"/>
            </a:xfrm>
            <a:custGeom>
              <a:avLst/>
              <a:gdLst/>
              <a:ahLst/>
              <a:cxnLst>
                <a:cxn ang="0">
                  <a:pos x="256" y="694"/>
                </a:cxn>
                <a:cxn ang="0">
                  <a:pos x="190" y="690"/>
                </a:cxn>
                <a:cxn ang="0">
                  <a:pos x="124" y="677"/>
                </a:cxn>
                <a:cxn ang="0">
                  <a:pos x="62" y="656"/>
                </a:cxn>
                <a:cxn ang="0">
                  <a:pos x="10" y="624"/>
                </a:cxn>
                <a:cxn ang="0">
                  <a:pos x="0" y="611"/>
                </a:cxn>
                <a:cxn ang="0">
                  <a:pos x="8" y="590"/>
                </a:cxn>
                <a:cxn ang="0">
                  <a:pos x="50" y="499"/>
                </a:cxn>
                <a:cxn ang="0">
                  <a:pos x="66" y="480"/>
                </a:cxn>
                <a:cxn ang="0">
                  <a:pos x="86" y="484"/>
                </a:cxn>
                <a:cxn ang="0">
                  <a:pos x="119" y="498"/>
                </a:cxn>
                <a:cxn ang="0">
                  <a:pos x="162" y="512"/>
                </a:cxn>
                <a:cxn ang="0">
                  <a:pos x="211" y="524"/>
                </a:cxn>
                <a:cxn ang="0">
                  <a:pos x="263" y="529"/>
                </a:cxn>
                <a:cxn ang="0">
                  <a:pos x="305" y="523"/>
                </a:cxn>
                <a:cxn ang="0">
                  <a:pos x="327" y="509"/>
                </a:cxn>
                <a:cxn ang="0">
                  <a:pos x="336" y="492"/>
                </a:cxn>
                <a:cxn ang="0">
                  <a:pos x="338" y="478"/>
                </a:cxn>
                <a:cxn ang="0">
                  <a:pos x="326" y="454"/>
                </a:cxn>
                <a:cxn ang="0">
                  <a:pos x="273" y="424"/>
                </a:cxn>
                <a:cxn ang="0">
                  <a:pos x="194" y="380"/>
                </a:cxn>
                <a:cxn ang="0">
                  <a:pos x="132" y="332"/>
                </a:cxn>
                <a:cxn ang="0">
                  <a:pos x="91" y="276"/>
                </a:cxn>
                <a:cxn ang="0">
                  <a:pos x="76" y="207"/>
                </a:cxn>
                <a:cxn ang="0">
                  <a:pos x="92" y="124"/>
                </a:cxn>
                <a:cxn ang="0">
                  <a:pos x="139" y="58"/>
                </a:cxn>
                <a:cxn ang="0">
                  <a:pos x="219" y="15"/>
                </a:cxn>
                <a:cxn ang="0">
                  <a:pos x="329" y="0"/>
                </a:cxn>
                <a:cxn ang="0">
                  <a:pos x="385" y="3"/>
                </a:cxn>
                <a:cxn ang="0">
                  <a:pos x="441" y="11"/>
                </a:cxn>
                <a:cxn ang="0">
                  <a:pos x="491" y="24"/>
                </a:cxn>
                <a:cxn ang="0">
                  <a:pos x="533" y="44"/>
                </a:cxn>
                <a:cxn ang="0">
                  <a:pos x="550" y="59"/>
                </a:cxn>
                <a:cxn ang="0">
                  <a:pos x="545" y="89"/>
                </a:cxn>
                <a:cxn ang="0">
                  <a:pos x="519" y="169"/>
                </a:cxn>
                <a:cxn ang="0">
                  <a:pos x="504" y="191"/>
                </a:cxn>
                <a:cxn ang="0">
                  <a:pos x="479" y="188"/>
                </a:cxn>
                <a:cxn ang="0">
                  <a:pos x="400" y="168"/>
                </a:cxn>
                <a:cxn ang="0">
                  <a:pos x="324" y="160"/>
                </a:cxn>
                <a:cxn ang="0">
                  <a:pos x="277" y="172"/>
                </a:cxn>
                <a:cxn ang="0">
                  <a:pos x="265" y="198"/>
                </a:cxn>
                <a:cxn ang="0">
                  <a:pos x="268" y="209"/>
                </a:cxn>
                <a:cxn ang="0">
                  <a:pos x="277" y="221"/>
                </a:cxn>
                <a:cxn ang="0">
                  <a:pos x="296" y="234"/>
                </a:cxn>
                <a:cxn ang="0">
                  <a:pos x="327" y="250"/>
                </a:cxn>
                <a:cxn ang="0">
                  <a:pos x="415" y="292"/>
                </a:cxn>
                <a:cxn ang="0">
                  <a:pos x="481" y="341"/>
                </a:cxn>
                <a:cxn ang="0">
                  <a:pos x="522" y="401"/>
                </a:cxn>
                <a:cxn ang="0">
                  <a:pos x="536" y="475"/>
                </a:cxn>
                <a:cxn ang="0">
                  <a:pos x="516" y="571"/>
                </a:cxn>
                <a:cxn ang="0">
                  <a:pos x="459" y="639"/>
                </a:cxn>
                <a:cxn ang="0">
                  <a:pos x="371" y="680"/>
                </a:cxn>
                <a:cxn ang="0">
                  <a:pos x="256" y="694"/>
                </a:cxn>
              </a:cxnLst>
              <a:rect l="0" t="0" r="r" b="b"/>
              <a:pathLst>
                <a:path w="552" h="694">
                  <a:moveTo>
                    <a:pt x="256" y="694"/>
                  </a:moveTo>
                  <a:cubicBezTo>
                    <a:pt x="234" y="694"/>
                    <a:pt x="213" y="692"/>
                    <a:pt x="190" y="690"/>
                  </a:cubicBezTo>
                  <a:cubicBezTo>
                    <a:pt x="168" y="687"/>
                    <a:pt x="146" y="683"/>
                    <a:pt x="124" y="677"/>
                  </a:cubicBezTo>
                  <a:cubicBezTo>
                    <a:pt x="102" y="671"/>
                    <a:pt x="82" y="664"/>
                    <a:pt x="62" y="656"/>
                  </a:cubicBezTo>
                  <a:cubicBezTo>
                    <a:pt x="42" y="647"/>
                    <a:pt x="25" y="637"/>
                    <a:pt x="10" y="624"/>
                  </a:cubicBezTo>
                  <a:cubicBezTo>
                    <a:pt x="4" y="620"/>
                    <a:pt x="1" y="615"/>
                    <a:pt x="0" y="611"/>
                  </a:cubicBezTo>
                  <a:cubicBezTo>
                    <a:pt x="0" y="606"/>
                    <a:pt x="3" y="599"/>
                    <a:pt x="8" y="590"/>
                  </a:cubicBezTo>
                  <a:lnTo>
                    <a:pt x="50" y="499"/>
                  </a:lnTo>
                  <a:cubicBezTo>
                    <a:pt x="56" y="488"/>
                    <a:pt x="61" y="482"/>
                    <a:pt x="66" y="480"/>
                  </a:cubicBezTo>
                  <a:cubicBezTo>
                    <a:pt x="71" y="479"/>
                    <a:pt x="78" y="480"/>
                    <a:pt x="86" y="484"/>
                  </a:cubicBezTo>
                  <a:cubicBezTo>
                    <a:pt x="95" y="488"/>
                    <a:pt x="106" y="492"/>
                    <a:pt x="119" y="498"/>
                  </a:cubicBezTo>
                  <a:cubicBezTo>
                    <a:pt x="132" y="503"/>
                    <a:pt x="146" y="508"/>
                    <a:pt x="162" y="512"/>
                  </a:cubicBezTo>
                  <a:cubicBezTo>
                    <a:pt x="178" y="517"/>
                    <a:pt x="194" y="521"/>
                    <a:pt x="211" y="524"/>
                  </a:cubicBezTo>
                  <a:cubicBezTo>
                    <a:pt x="229" y="528"/>
                    <a:pt x="246" y="529"/>
                    <a:pt x="263" y="529"/>
                  </a:cubicBezTo>
                  <a:cubicBezTo>
                    <a:pt x="281" y="529"/>
                    <a:pt x="295" y="527"/>
                    <a:pt x="305" y="523"/>
                  </a:cubicBezTo>
                  <a:cubicBezTo>
                    <a:pt x="315" y="519"/>
                    <a:pt x="322" y="514"/>
                    <a:pt x="327" y="509"/>
                  </a:cubicBezTo>
                  <a:cubicBezTo>
                    <a:pt x="332" y="503"/>
                    <a:pt x="335" y="498"/>
                    <a:pt x="336" y="492"/>
                  </a:cubicBezTo>
                  <a:cubicBezTo>
                    <a:pt x="338" y="486"/>
                    <a:pt x="338" y="482"/>
                    <a:pt x="338" y="478"/>
                  </a:cubicBezTo>
                  <a:cubicBezTo>
                    <a:pt x="338" y="470"/>
                    <a:pt x="334" y="462"/>
                    <a:pt x="326" y="454"/>
                  </a:cubicBezTo>
                  <a:cubicBezTo>
                    <a:pt x="318" y="447"/>
                    <a:pt x="300" y="436"/>
                    <a:pt x="273" y="424"/>
                  </a:cubicBezTo>
                  <a:cubicBezTo>
                    <a:pt x="244" y="409"/>
                    <a:pt x="218" y="395"/>
                    <a:pt x="194" y="380"/>
                  </a:cubicBezTo>
                  <a:cubicBezTo>
                    <a:pt x="170" y="366"/>
                    <a:pt x="149" y="350"/>
                    <a:pt x="132" y="332"/>
                  </a:cubicBezTo>
                  <a:cubicBezTo>
                    <a:pt x="114" y="315"/>
                    <a:pt x="101" y="296"/>
                    <a:pt x="91" y="276"/>
                  </a:cubicBezTo>
                  <a:cubicBezTo>
                    <a:pt x="81" y="255"/>
                    <a:pt x="76" y="232"/>
                    <a:pt x="76" y="207"/>
                  </a:cubicBezTo>
                  <a:cubicBezTo>
                    <a:pt x="76" y="177"/>
                    <a:pt x="81" y="149"/>
                    <a:pt x="92" y="124"/>
                  </a:cubicBezTo>
                  <a:cubicBezTo>
                    <a:pt x="102" y="98"/>
                    <a:pt x="118" y="76"/>
                    <a:pt x="139" y="58"/>
                  </a:cubicBezTo>
                  <a:cubicBezTo>
                    <a:pt x="160" y="40"/>
                    <a:pt x="187" y="25"/>
                    <a:pt x="219" y="15"/>
                  </a:cubicBezTo>
                  <a:cubicBezTo>
                    <a:pt x="250" y="5"/>
                    <a:pt x="287" y="0"/>
                    <a:pt x="329" y="0"/>
                  </a:cubicBezTo>
                  <a:cubicBezTo>
                    <a:pt x="347" y="0"/>
                    <a:pt x="366" y="1"/>
                    <a:pt x="385" y="3"/>
                  </a:cubicBezTo>
                  <a:cubicBezTo>
                    <a:pt x="405" y="4"/>
                    <a:pt x="423" y="7"/>
                    <a:pt x="441" y="11"/>
                  </a:cubicBezTo>
                  <a:cubicBezTo>
                    <a:pt x="458" y="14"/>
                    <a:pt x="475" y="19"/>
                    <a:pt x="491" y="24"/>
                  </a:cubicBezTo>
                  <a:cubicBezTo>
                    <a:pt x="507" y="30"/>
                    <a:pt x="521" y="36"/>
                    <a:pt x="533" y="44"/>
                  </a:cubicBezTo>
                  <a:cubicBezTo>
                    <a:pt x="543" y="49"/>
                    <a:pt x="549" y="54"/>
                    <a:pt x="550" y="59"/>
                  </a:cubicBezTo>
                  <a:cubicBezTo>
                    <a:pt x="552" y="64"/>
                    <a:pt x="550" y="74"/>
                    <a:pt x="545" y="89"/>
                  </a:cubicBezTo>
                  <a:lnTo>
                    <a:pt x="519" y="169"/>
                  </a:lnTo>
                  <a:cubicBezTo>
                    <a:pt x="514" y="182"/>
                    <a:pt x="509" y="189"/>
                    <a:pt x="504" y="191"/>
                  </a:cubicBezTo>
                  <a:cubicBezTo>
                    <a:pt x="498" y="192"/>
                    <a:pt x="489" y="191"/>
                    <a:pt x="479" y="188"/>
                  </a:cubicBezTo>
                  <a:cubicBezTo>
                    <a:pt x="453" y="180"/>
                    <a:pt x="427" y="174"/>
                    <a:pt x="400" y="168"/>
                  </a:cubicBezTo>
                  <a:cubicBezTo>
                    <a:pt x="374" y="163"/>
                    <a:pt x="348" y="160"/>
                    <a:pt x="324" y="160"/>
                  </a:cubicBezTo>
                  <a:cubicBezTo>
                    <a:pt x="301" y="160"/>
                    <a:pt x="285" y="164"/>
                    <a:pt x="277" y="172"/>
                  </a:cubicBezTo>
                  <a:cubicBezTo>
                    <a:pt x="269" y="179"/>
                    <a:pt x="265" y="188"/>
                    <a:pt x="265" y="198"/>
                  </a:cubicBezTo>
                  <a:cubicBezTo>
                    <a:pt x="265" y="202"/>
                    <a:pt x="266" y="205"/>
                    <a:pt x="268" y="209"/>
                  </a:cubicBezTo>
                  <a:cubicBezTo>
                    <a:pt x="269" y="212"/>
                    <a:pt x="272" y="216"/>
                    <a:pt x="277" y="221"/>
                  </a:cubicBezTo>
                  <a:cubicBezTo>
                    <a:pt x="281" y="225"/>
                    <a:pt x="287" y="230"/>
                    <a:pt x="296" y="234"/>
                  </a:cubicBezTo>
                  <a:cubicBezTo>
                    <a:pt x="304" y="239"/>
                    <a:pt x="314" y="244"/>
                    <a:pt x="327" y="250"/>
                  </a:cubicBezTo>
                  <a:cubicBezTo>
                    <a:pt x="359" y="263"/>
                    <a:pt x="389" y="277"/>
                    <a:pt x="415" y="292"/>
                  </a:cubicBezTo>
                  <a:cubicBezTo>
                    <a:pt x="441" y="307"/>
                    <a:pt x="463" y="323"/>
                    <a:pt x="481" y="341"/>
                  </a:cubicBezTo>
                  <a:cubicBezTo>
                    <a:pt x="498" y="359"/>
                    <a:pt x="512" y="379"/>
                    <a:pt x="522" y="401"/>
                  </a:cubicBezTo>
                  <a:cubicBezTo>
                    <a:pt x="532" y="422"/>
                    <a:pt x="536" y="447"/>
                    <a:pt x="536" y="475"/>
                  </a:cubicBezTo>
                  <a:cubicBezTo>
                    <a:pt x="536" y="512"/>
                    <a:pt x="530" y="544"/>
                    <a:pt x="516" y="571"/>
                  </a:cubicBezTo>
                  <a:cubicBezTo>
                    <a:pt x="503" y="598"/>
                    <a:pt x="484" y="621"/>
                    <a:pt x="459" y="639"/>
                  </a:cubicBezTo>
                  <a:cubicBezTo>
                    <a:pt x="435" y="658"/>
                    <a:pt x="405" y="671"/>
                    <a:pt x="371" y="680"/>
                  </a:cubicBezTo>
                  <a:cubicBezTo>
                    <a:pt x="336" y="689"/>
                    <a:pt x="298" y="694"/>
                    <a:pt x="256" y="69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5" name="Freeform 12"/>
            <p:cNvSpPr>
              <a:spLocks/>
            </p:cNvSpPr>
            <p:nvPr/>
          </p:nvSpPr>
          <p:spPr bwMode="auto">
            <a:xfrm>
              <a:off x="6107113" y="2662238"/>
              <a:ext cx="301625" cy="536575"/>
            </a:xfrm>
            <a:custGeom>
              <a:avLst/>
              <a:gdLst/>
              <a:ahLst/>
              <a:cxnLst>
                <a:cxn ang="0">
                  <a:pos x="0" y="521"/>
                </a:cxn>
                <a:cxn ang="0">
                  <a:pos x="200" y="705"/>
                </a:cxn>
                <a:cxn ang="0">
                  <a:pos x="398" y="531"/>
                </a:cxn>
                <a:cxn ang="0">
                  <a:pos x="293" y="254"/>
                </a:cxn>
                <a:cxn ang="0">
                  <a:pos x="199" y="0"/>
                </a:cxn>
                <a:cxn ang="0">
                  <a:pos x="103" y="253"/>
                </a:cxn>
                <a:cxn ang="0">
                  <a:pos x="0" y="521"/>
                </a:cxn>
              </a:cxnLst>
              <a:rect l="0" t="0" r="r" b="b"/>
              <a:pathLst>
                <a:path w="398" h="706">
                  <a:moveTo>
                    <a:pt x="0" y="521"/>
                  </a:moveTo>
                  <a:cubicBezTo>
                    <a:pt x="61" y="647"/>
                    <a:pt x="124" y="705"/>
                    <a:pt x="200" y="705"/>
                  </a:cubicBezTo>
                  <a:cubicBezTo>
                    <a:pt x="275" y="706"/>
                    <a:pt x="337" y="650"/>
                    <a:pt x="398" y="531"/>
                  </a:cubicBezTo>
                  <a:cubicBezTo>
                    <a:pt x="359" y="450"/>
                    <a:pt x="325" y="350"/>
                    <a:pt x="293" y="254"/>
                  </a:cubicBezTo>
                  <a:cubicBezTo>
                    <a:pt x="264" y="166"/>
                    <a:pt x="233" y="76"/>
                    <a:pt x="199" y="0"/>
                  </a:cubicBezTo>
                  <a:cubicBezTo>
                    <a:pt x="164" y="76"/>
                    <a:pt x="133" y="166"/>
                    <a:pt x="103" y="253"/>
                  </a:cubicBezTo>
                  <a:cubicBezTo>
                    <a:pt x="71" y="346"/>
                    <a:pt x="38" y="442"/>
                    <a:pt x="0" y="521"/>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6" name="Freeform 13"/>
            <p:cNvSpPr>
              <a:spLocks/>
            </p:cNvSpPr>
            <p:nvPr/>
          </p:nvSpPr>
          <p:spPr bwMode="auto">
            <a:xfrm>
              <a:off x="5622925" y="2501900"/>
              <a:ext cx="301625" cy="536575"/>
            </a:xfrm>
            <a:custGeom>
              <a:avLst/>
              <a:gdLst/>
              <a:ahLst/>
              <a:cxnLst>
                <a:cxn ang="0">
                  <a:pos x="201" y="1"/>
                </a:cxn>
                <a:cxn ang="0">
                  <a:pos x="0" y="183"/>
                </a:cxn>
                <a:cxn ang="0">
                  <a:pos x="100" y="452"/>
                </a:cxn>
                <a:cxn ang="0">
                  <a:pos x="194" y="706"/>
                </a:cxn>
                <a:cxn ang="0">
                  <a:pos x="290" y="453"/>
                </a:cxn>
                <a:cxn ang="0">
                  <a:pos x="397" y="176"/>
                </a:cxn>
                <a:cxn ang="0">
                  <a:pos x="201" y="1"/>
                </a:cxn>
              </a:cxnLst>
              <a:rect l="0" t="0" r="r" b="b"/>
              <a:pathLst>
                <a:path w="397" h="706">
                  <a:moveTo>
                    <a:pt x="201" y="1"/>
                  </a:moveTo>
                  <a:cubicBezTo>
                    <a:pt x="125" y="0"/>
                    <a:pt x="61" y="58"/>
                    <a:pt x="0" y="183"/>
                  </a:cubicBezTo>
                  <a:cubicBezTo>
                    <a:pt x="37" y="263"/>
                    <a:pt x="69" y="359"/>
                    <a:pt x="100" y="452"/>
                  </a:cubicBezTo>
                  <a:cubicBezTo>
                    <a:pt x="130" y="540"/>
                    <a:pt x="160" y="630"/>
                    <a:pt x="194" y="706"/>
                  </a:cubicBezTo>
                  <a:cubicBezTo>
                    <a:pt x="229" y="630"/>
                    <a:pt x="260" y="540"/>
                    <a:pt x="290" y="453"/>
                  </a:cubicBezTo>
                  <a:cubicBezTo>
                    <a:pt x="323" y="357"/>
                    <a:pt x="357" y="258"/>
                    <a:pt x="397" y="176"/>
                  </a:cubicBezTo>
                  <a:cubicBezTo>
                    <a:pt x="338" y="57"/>
                    <a:pt x="276" y="1"/>
                    <a:pt x="201" y="1"/>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7" name="Freeform 14"/>
            <p:cNvSpPr>
              <a:spLocks/>
            </p:cNvSpPr>
            <p:nvPr/>
          </p:nvSpPr>
          <p:spPr bwMode="auto">
            <a:xfrm>
              <a:off x="5781675" y="2660650"/>
              <a:ext cx="301625" cy="536575"/>
            </a:xfrm>
            <a:custGeom>
              <a:avLst/>
              <a:gdLst/>
              <a:ahLst/>
              <a:cxnLst>
                <a:cxn ang="0">
                  <a:pos x="107" y="254"/>
                </a:cxn>
                <a:cxn ang="0">
                  <a:pos x="0" y="530"/>
                </a:cxn>
                <a:cxn ang="0">
                  <a:pos x="195" y="706"/>
                </a:cxn>
                <a:cxn ang="0">
                  <a:pos x="397" y="523"/>
                </a:cxn>
                <a:cxn ang="0">
                  <a:pos x="296" y="254"/>
                </a:cxn>
                <a:cxn ang="0">
                  <a:pos x="203" y="0"/>
                </a:cxn>
                <a:cxn ang="0">
                  <a:pos x="107" y="254"/>
                </a:cxn>
              </a:cxnLst>
              <a:rect l="0" t="0" r="r" b="b"/>
              <a:pathLst>
                <a:path w="397" h="706">
                  <a:moveTo>
                    <a:pt x="107" y="254"/>
                  </a:moveTo>
                  <a:cubicBezTo>
                    <a:pt x="73" y="349"/>
                    <a:pt x="39" y="449"/>
                    <a:pt x="0" y="530"/>
                  </a:cubicBezTo>
                  <a:cubicBezTo>
                    <a:pt x="59" y="649"/>
                    <a:pt x="121" y="705"/>
                    <a:pt x="195" y="706"/>
                  </a:cubicBezTo>
                  <a:cubicBezTo>
                    <a:pt x="271" y="706"/>
                    <a:pt x="336" y="648"/>
                    <a:pt x="397" y="523"/>
                  </a:cubicBezTo>
                  <a:cubicBezTo>
                    <a:pt x="360" y="443"/>
                    <a:pt x="328" y="347"/>
                    <a:pt x="296" y="254"/>
                  </a:cubicBezTo>
                  <a:cubicBezTo>
                    <a:pt x="267" y="167"/>
                    <a:pt x="237" y="77"/>
                    <a:pt x="203" y="0"/>
                  </a:cubicBezTo>
                  <a:cubicBezTo>
                    <a:pt x="168" y="76"/>
                    <a:pt x="137" y="166"/>
                    <a:pt x="107" y="254"/>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8" name="Freeform 15"/>
            <p:cNvSpPr>
              <a:spLocks/>
            </p:cNvSpPr>
            <p:nvPr/>
          </p:nvSpPr>
          <p:spPr bwMode="auto">
            <a:xfrm>
              <a:off x="6270625" y="2505075"/>
              <a:ext cx="301625" cy="536575"/>
            </a:xfrm>
            <a:custGeom>
              <a:avLst/>
              <a:gdLst/>
              <a:ahLst/>
              <a:cxnLst>
                <a:cxn ang="0">
                  <a:pos x="197" y="0"/>
                </a:cxn>
                <a:cxn ang="0">
                  <a:pos x="0" y="174"/>
                </a:cxn>
                <a:cxn ang="0">
                  <a:pos x="105" y="452"/>
                </a:cxn>
                <a:cxn ang="0">
                  <a:pos x="198" y="706"/>
                </a:cxn>
                <a:cxn ang="0">
                  <a:pos x="294" y="453"/>
                </a:cxn>
                <a:cxn ang="0">
                  <a:pos x="397" y="185"/>
                </a:cxn>
                <a:cxn ang="0">
                  <a:pos x="197" y="0"/>
                </a:cxn>
              </a:cxnLst>
              <a:rect l="0" t="0" r="r" b="b"/>
              <a:pathLst>
                <a:path w="397" h="706">
                  <a:moveTo>
                    <a:pt x="197" y="0"/>
                  </a:moveTo>
                  <a:cubicBezTo>
                    <a:pt x="123" y="0"/>
                    <a:pt x="60" y="55"/>
                    <a:pt x="0" y="174"/>
                  </a:cubicBezTo>
                  <a:cubicBezTo>
                    <a:pt x="39" y="256"/>
                    <a:pt x="72" y="356"/>
                    <a:pt x="105" y="452"/>
                  </a:cubicBezTo>
                  <a:cubicBezTo>
                    <a:pt x="134" y="539"/>
                    <a:pt x="164" y="629"/>
                    <a:pt x="198" y="706"/>
                  </a:cubicBezTo>
                  <a:cubicBezTo>
                    <a:pt x="233" y="630"/>
                    <a:pt x="264" y="540"/>
                    <a:pt x="294" y="453"/>
                  </a:cubicBezTo>
                  <a:cubicBezTo>
                    <a:pt x="326" y="360"/>
                    <a:pt x="359" y="264"/>
                    <a:pt x="397" y="185"/>
                  </a:cubicBezTo>
                  <a:cubicBezTo>
                    <a:pt x="337" y="59"/>
                    <a:pt x="273" y="1"/>
                    <a:pt x="1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39" name="Freeform 16"/>
            <p:cNvSpPr>
              <a:spLocks/>
            </p:cNvSpPr>
            <p:nvPr/>
          </p:nvSpPr>
          <p:spPr bwMode="auto">
            <a:xfrm>
              <a:off x="5946775" y="2503488"/>
              <a:ext cx="300038" cy="528638"/>
            </a:xfrm>
            <a:custGeom>
              <a:avLst/>
              <a:gdLst/>
              <a:ahLst/>
              <a:cxnLst>
                <a:cxn ang="0">
                  <a:pos x="198" y="1"/>
                </a:cxn>
                <a:cxn ang="0">
                  <a:pos x="0" y="175"/>
                </a:cxn>
                <a:cxn ang="0">
                  <a:pos x="105" y="452"/>
                </a:cxn>
                <a:cxn ang="0">
                  <a:pos x="195" y="697"/>
                </a:cxn>
                <a:cxn ang="0">
                  <a:pos x="287" y="453"/>
                </a:cxn>
                <a:cxn ang="0">
                  <a:pos x="394" y="176"/>
                </a:cxn>
                <a:cxn ang="0">
                  <a:pos x="198" y="1"/>
                </a:cxn>
              </a:cxnLst>
              <a:rect l="0" t="0" r="r" b="b"/>
              <a:pathLst>
                <a:path w="394" h="697">
                  <a:moveTo>
                    <a:pt x="198" y="1"/>
                  </a:moveTo>
                  <a:cubicBezTo>
                    <a:pt x="123" y="0"/>
                    <a:pt x="61" y="56"/>
                    <a:pt x="0" y="175"/>
                  </a:cubicBezTo>
                  <a:cubicBezTo>
                    <a:pt x="39" y="256"/>
                    <a:pt x="73" y="356"/>
                    <a:pt x="105" y="452"/>
                  </a:cubicBezTo>
                  <a:cubicBezTo>
                    <a:pt x="133" y="536"/>
                    <a:pt x="162" y="623"/>
                    <a:pt x="195" y="697"/>
                  </a:cubicBezTo>
                  <a:cubicBezTo>
                    <a:pt x="228" y="623"/>
                    <a:pt x="258" y="537"/>
                    <a:pt x="287" y="453"/>
                  </a:cubicBezTo>
                  <a:cubicBezTo>
                    <a:pt x="320" y="357"/>
                    <a:pt x="354" y="258"/>
                    <a:pt x="394" y="176"/>
                  </a:cubicBezTo>
                  <a:cubicBezTo>
                    <a:pt x="334" y="57"/>
                    <a:pt x="272" y="1"/>
                    <a:pt x="198" y="1"/>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sp>
          <p:nvSpPr>
            <p:cNvPr id="40" name="Freeform 17"/>
            <p:cNvSpPr>
              <a:spLocks/>
            </p:cNvSpPr>
            <p:nvPr/>
          </p:nvSpPr>
          <p:spPr bwMode="auto">
            <a:xfrm>
              <a:off x="5459413" y="2667000"/>
              <a:ext cx="298450" cy="528638"/>
            </a:xfrm>
            <a:custGeom>
              <a:avLst/>
              <a:gdLst/>
              <a:ahLst/>
              <a:cxnLst>
                <a:cxn ang="0">
                  <a:pos x="107" y="244"/>
                </a:cxn>
                <a:cxn ang="0">
                  <a:pos x="0" y="520"/>
                </a:cxn>
                <a:cxn ang="0">
                  <a:pos x="196" y="696"/>
                </a:cxn>
                <a:cxn ang="0">
                  <a:pos x="393" y="522"/>
                </a:cxn>
                <a:cxn ang="0">
                  <a:pos x="289" y="244"/>
                </a:cxn>
                <a:cxn ang="0">
                  <a:pos x="199" y="0"/>
                </a:cxn>
                <a:cxn ang="0">
                  <a:pos x="107" y="244"/>
                </a:cxn>
              </a:cxnLst>
              <a:rect l="0" t="0" r="r" b="b"/>
              <a:pathLst>
                <a:path w="393" h="696">
                  <a:moveTo>
                    <a:pt x="107" y="244"/>
                  </a:moveTo>
                  <a:cubicBezTo>
                    <a:pt x="74" y="340"/>
                    <a:pt x="40" y="439"/>
                    <a:pt x="0" y="520"/>
                  </a:cubicBezTo>
                  <a:cubicBezTo>
                    <a:pt x="59" y="640"/>
                    <a:pt x="121" y="695"/>
                    <a:pt x="196" y="696"/>
                  </a:cubicBezTo>
                  <a:cubicBezTo>
                    <a:pt x="270" y="696"/>
                    <a:pt x="333" y="641"/>
                    <a:pt x="393" y="522"/>
                  </a:cubicBezTo>
                  <a:cubicBezTo>
                    <a:pt x="354" y="440"/>
                    <a:pt x="321" y="340"/>
                    <a:pt x="289" y="244"/>
                  </a:cubicBezTo>
                  <a:cubicBezTo>
                    <a:pt x="260" y="160"/>
                    <a:pt x="231" y="74"/>
                    <a:pt x="199" y="0"/>
                  </a:cubicBezTo>
                  <a:cubicBezTo>
                    <a:pt x="166" y="74"/>
                    <a:pt x="136" y="160"/>
                    <a:pt x="107" y="244"/>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2500">
                <a:solidFill>
                  <a:schemeClr val="bg1"/>
                </a:solidFill>
                <a:latin typeface="+mj-lt"/>
              </a:endParaRPr>
            </a:p>
          </p:txBody>
        </p:sp>
      </p:grpSp>
      <p:sp>
        <p:nvSpPr>
          <p:cNvPr id="45" name="Text Placeholder 44"/>
          <p:cNvSpPr>
            <a:spLocks noGrp="1"/>
          </p:cNvSpPr>
          <p:nvPr>
            <p:ph type="body" sz="quarter" idx="10" hasCustomPrompt="1"/>
          </p:nvPr>
        </p:nvSpPr>
        <p:spPr>
          <a:xfrm>
            <a:off x="1776447" y="3861048"/>
            <a:ext cx="9600637" cy="504056"/>
          </a:xfrm>
          <a:prstGeom prst="rect">
            <a:avLst/>
          </a:prstGeom>
        </p:spPr>
        <p:txBody>
          <a:bodyPr anchor="t"/>
          <a:lstStyle>
            <a:lvl1pPr algn="r">
              <a:buFont typeface="Arial" pitchFamily="34" charset="0"/>
              <a:buNone/>
              <a:defRPr sz="2500" b="0">
                <a:solidFill>
                  <a:schemeClr val="bg1"/>
                </a:solidFill>
                <a:latin typeface="+mj-lt"/>
              </a:defRPr>
            </a:lvl1pPr>
            <a:lvl2pPr algn="r">
              <a:buFont typeface="Arial" pitchFamily="34" charset="0"/>
              <a:buNone/>
              <a:defRPr sz="2500" b="0">
                <a:solidFill>
                  <a:schemeClr val="bg1"/>
                </a:solidFill>
                <a:latin typeface="+mj-lt"/>
              </a:defRPr>
            </a:lvl2pPr>
            <a:lvl3pPr algn="r">
              <a:buFont typeface="Arial" pitchFamily="34" charset="0"/>
              <a:buNone/>
              <a:defRPr sz="2500" b="0">
                <a:solidFill>
                  <a:schemeClr val="bg1"/>
                </a:solidFill>
                <a:latin typeface="+mj-lt"/>
              </a:defRPr>
            </a:lvl3pPr>
            <a:lvl4pPr algn="r">
              <a:buFont typeface="Arial" pitchFamily="34" charset="0"/>
              <a:buNone/>
              <a:defRPr sz="2500" b="0">
                <a:solidFill>
                  <a:schemeClr val="bg1"/>
                </a:solidFill>
                <a:latin typeface="+mj-lt"/>
              </a:defRPr>
            </a:lvl4pPr>
            <a:lvl5pPr algn="r">
              <a:buFont typeface="Arial" pitchFamily="34" charset="0"/>
              <a:buNone/>
              <a:defRPr sz="2500" b="0">
                <a:solidFill>
                  <a:schemeClr val="bg1"/>
                </a:solidFill>
                <a:latin typeface="+mj-lt"/>
              </a:defRPr>
            </a:lvl5pPr>
          </a:lstStyle>
          <a:p>
            <a:pPr lvl="0"/>
            <a:r>
              <a:rPr lang="hr-HR" dirty="0"/>
              <a:t>Titula Ime i Prezime, titula</a:t>
            </a:r>
          </a:p>
        </p:txBody>
      </p:sp>
      <p:sp>
        <p:nvSpPr>
          <p:cNvPr id="50" name="Text Placeholder 49"/>
          <p:cNvSpPr>
            <a:spLocks noGrp="1"/>
          </p:cNvSpPr>
          <p:nvPr>
            <p:ph type="body" sz="quarter" idx="12" hasCustomPrompt="1"/>
          </p:nvPr>
        </p:nvSpPr>
        <p:spPr>
          <a:xfrm>
            <a:off x="4943906" y="283874"/>
            <a:ext cx="6528692" cy="408822"/>
          </a:xfrm>
          <a:prstGeom prst="rect">
            <a:avLst/>
          </a:prstGeom>
        </p:spPr>
        <p:txBody>
          <a:bodyPr/>
          <a:lstStyle>
            <a:lvl1pPr algn="r">
              <a:buNone/>
              <a:defRPr sz="2100">
                <a:solidFill>
                  <a:srgbClr val="3B65CE"/>
                </a:solidFill>
                <a:latin typeface="+mj-lt"/>
              </a:defRPr>
            </a:lvl1pPr>
            <a:lvl2pPr algn="r">
              <a:buNone/>
              <a:defRPr sz="1900" baseline="0">
                <a:solidFill>
                  <a:srgbClr val="3B65CE"/>
                </a:solidFill>
                <a:latin typeface="+mj-lt"/>
              </a:defRPr>
            </a:lvl2pPr>
            <a:lvl3pPr algn="r">
              <a:buNone/>
              <a:defRPr sz="1800">
                <a:solidFill>
                  <a:srgbClr val="3B65CE"/>
                </a:solidFill>
                <a:latin typeface="+mj-lt"/>
              </a:defRPr>
            </a:lvl3pPr>
            <a:lvl4pPr algn="r">
              <a:buNone/>
              <a:defRPr sz="1600" baseline="0">
                <a:solidFill>
                  <a:srgbClr val="3B65CE"/>
                </a:solidFill>
                <a:latin typeface="+mj-lt"/>
              </a:defRPr>
            </a:lvl4pPr>
            <a:lvl5pPr algn="r">
              <a:buNone/>
              <a:defRPr sz="1500">
                <a:solidFill>
                  <a:srgbClr val="3B65CE"/>
                </a:solidFill>
                <a:latin typeface="+mj-lt"/>
              </a:defRPr>
            </a:lvl5pPr>
          </a:lstStyle>
          <a:p>
            <a:pPr lvl="0"/>
            <a:r>
              <a:rPr lang="hr-HR" dirty="0"/>
              <a:t>Ime konferencije ili prezentacije</a:t>
            </a:r>
          </a:p>
        </p:txBody>
      </p:sp>
      <p:sp>
        <p:nvSpPr>
          <p:cNvPr id="51" name="Text Placeholder 49"/>
          <p:cNvSpPr>
            <a:spLocks noGrp="1"/>
          </p:cNvSpPr>
          <p:nvPr>
            <p:ph type="body" sz="quarter" idx="13" hasCustomPrompt="1"/>
          </p:nvPr>
        </p:nvSpPr>
        <p:spPr>
          <a:xfrm>
            <a:off x="4943906" y="643914"/>
            <a:ext cx="6528692" cy="408822"/>
          </a:xfrm>
          <a:prstGeom prst="rect">
            <a:avLst/>
          </a:prstGeom>
        </p:spPr>
        <p:txBody>
          <a:bodyPr/>
          <a:lstStyle>
            <a:lvl1pPr algn="r">
              <a:buNone/>
              <a:defRPr sz="2100">
                <a:solidFill>
                  <a:srgbClr val="3B65CE"/>
                </a:solidFill>
                <a:latin typeface="+mj-lt"/>
              </a:defRPr>
            </a:lvl1pPr>
            <a:lvl2pPr algn="r">
              <a:buNone/>
              <a:defRPr sz="1800" baseline="0">
                <a:solidFill>
                  <a:srgbClr val="3B65CE"/>
                </a:solidFill>
                <a:latin typeface="+mn-lt"/>
              </a:defRPr>
            </a:lvl2pPr>
            <a:lvl3pPr algn="r">
              <a:buNone/>
              <a:defRPr sz="1800">
                <a:solidFill>
                  <a:srgbClr val="3B65CE"/>
                </a:solidFill>
                <a:latin typeface="+mj-lt"/>
              </a:defRPr>
            </a:lvl3pPr>
            <a:lvl4pPr algn="r">
              <a:buNone/>
              <a:defRPr sz="1600" baseline="0">
                <a:solidFill>
                  <a:srgbClr val="3B65CE"/>
                </a:solidFill>
                <a:latin typeface="+mj-lt"/>
              </a:defRPr>
            </a:lvl4pPr>
            <a:lvl5pPr algn="r">
              <a:buNone/>
              <a:defRPr sz="1500">
                <a:solidFill>
                  <a:srgbClr val="3B65CE"/>
                </a:solidFill>
                <a:latin typeface="+mj-lt"/>
              </a:defRPr>
            </a:lvl5pPr>
          </a:lstStyle>
          <a:p>
            <a:pPr lvl="1"/>
            <a:r>
              <a:rPr lang="hr-HR" dirty="0" err="1"/>
              <a:t>xx</a:t>
            </a:r>
            <a:r>
              <a:rPr lang="hr-HR" dirty="0"/>
              <a:t> – </a:t>
            </a:r>
            <a:r>
              <a:rPr lang="hr-HR" dirty="0" err="1"/>
              <a:t>xx</a:t>
            </a:r>
            <a:r>
              <a:rPr lang="hr-HR" dirty="0"/>
              <a:t>, mjesec, mjesto, država</a:t>
            </a:r>
            <a:endParaRPr lang="en-US" dirty="0"/>
          </a:p>
        </p:txBody>
      </p:sp>
      <p:sp>
        <p:nvSpPr>
          <p:cNvPr id="56" name="Text Placeholder 55"/>
          <p:cNvSpPr>
            <a:spLocks noGrp="1"/>
          </p:cNvSpPr>
          <p:nvPr>
            <p:ph type="body" sz="quarter" idx="14" hasCustomPrompt="1"/>
          </p:nvPr>
        </p:nvSpPr>
        <p:spPr>
          <a:xfrm>
            <a:off x="2448356" y="4760505"/>
            <a:ext cx="8928728" cy="369292"/>
          </a:xfrm>
          <a:prstGeom prst="rect">
            <a:avLst/>
          </a:prstGeom>
        </p:spPr>
        <p:txBody>
          <a:bodyPr/>
          <a:lstStyle>
            <a:lvl1pPr algn="r">
              <a:buNone/>
              <a:defRPr sz="2400" i="1">
                <a:solidFill>
                  <a:srgbClr val="656263"/>
                </a:solidFill>
              </a:defRPr>
            </a:lvl1pPr>
            <a:lvl2pPr algn="r">
              <a:buNone/>
              <a:defRPr sz="2400" i="1"/>
            </a:lvl2pPr>
            <a:lvl3pPr algn="r">
              <a:buNone/>
              <a:defRPr sz="2400" i="1"/>
            </a:lvl3pPr>
            <a:lvl4pPr algn="r">
              <a:buNone/>
              <a:defRPr sz="2400" i="1"/>
            </a:lvl4pPr>
            <a:lvl5pPr algn="r">
              <a:buNone/>
              <a:defRPr sz="2400" i="1"/>
            </a:lvl5pPr>
          </a:lstStyle>
          <a:p>
            <a:pPr lvl="0"/>
            <a:r>
              <a:rPr lang="hr-HR" dirty="0"/>
              <a:t>Funkcija u HOPS-u</a:t>
            </a:r>
            <a:endParaRPr lang="en-US" dirty="0"/>
          </a:p>
        </p:txBody>
      </p:sp>
      <p:sp>
        <p:nvSpPr>
          <p:cNvPr id="58" name="Text Placeholder 57"/>
          <p:cNvSpPr>
            <a:spLocks noGrp="1"/>
          </p:cNvSpPr>
          <p:nvPr>
            <p:ph type="body" sz="quarter" idx="15" hasCustomPrompt="1"/>
          </p:nvPr>
        </p:nvSpPr>
        <p:spPr>
          <a:xfrm>
            <a:off x="3452284" y="5202561"/>
            <a:ext cx="7924800" cy="360363"/>
          </a:xfrm>
          <a:prstGeom prst="rect">
            <a:avLst/>
          </a:prstGeom>
        </p:spPr>
        <p:txBody>
          <a:bodyPr/>
          <a:lstStyle>
            <a:lvl1pPr algn="r">
              <a:buNone/>
              <a:defRPr sz="2000" i="1">
                <a:solidFill>
                  <a:srgbClr val="656263"/>
                </a:solidFill>
              </a:defRPr>
            </a:lvl1pPr>
            <a:lvl2pPr algn="r">
              <a:buNone/>
              <a:defRPr sz="1400" i="1"/>
            </a:lvl2pPr>
            <a:lvl3pPr algn="r">
              <a:buNone/>
              <a:defRPr sz="1400" i="1"/>
            </a:lvl3pPr>
            <a:lvl4pPr algn="r">
              <a:buNone/>
              <a:defRPr sz="1400" i="1"/>
            </a:lvl4pPr>
            <a:lvl5pPr algn="r">
              <a:buNone/>
              <a:defRPr sz="1400" i="1"/>
            </a:lvl5pPr>
          </a:lstStyle>
          <a:p>
            <a:pPr lvl="0"/>
            <a:r>
              <a:rPr lang="hr-HR" dirty="0"/>
              <a:t>Hrvatski operator prijenosnog sustava d.o.o.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NASLOV_KRUGOVI_4_KRUGA_2">
    <p:spTree>
      <p:nvGrpSpPr>
        <p:cNvPr id="1" name=""/>
        <p:cNvGrpSpPr/>
        <p:nvPr/>
      </p:nvGrpSpPr>
      <p:grpSpPr>
        <a:xfrm>
          <a:off x="0" y="0"/>
          <a:ext cx="0" cy="0"/>
          <a:chOff x="0" y="0"/>
          <a:chExt cx="0" cy="0"/>
        </a:xfrm>
      </p:grpSpPr>
      <p:sp>
        <p:nvSpPr>
          <p:cNvPr id="32" name="Oval 31"/>
          <p:cNvSpPr/>
          <p:nvPr userDrawn="1"/>
        </p:nvSpPr>
        <p:spPr bwMode="auto">
          <a:xfrm>
            <a:off x="4800071" y="3717032"/>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3" name="Oval 32"/>
          <p:cNvSpPr/>
          <p:nvPr userDrawn="1"/>
        </p:nvSpPr>
        <p:spPr bwMode="auto">
          <a:xfrm>
            <a:off x="4991879" y="3860889"/>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6" name="Text Placeholder 21"/>
          <p:cNvSpPr>
            <a:spLocks noGrp="1"/>
          </p:cNvSpPr>
          <p:nvPr>
            <p:ph type="body" sz="quarter" idx="14" hasCustomPrompt="1"/>
          </p:nvPr>
        </p:nvSpPr>
        <p:spPr>
          <a:xfrm>
            <a:off x="5036081" y="3861048"/>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34" name="Oval 33"/>
          <p:cNvSpPr/>
          <p:nvPr userDrawn="1"/>
        </p:nvSpPr>
        <p:spPr bwMode="auto">
          <a:xfrm>
            <a:off x="3023659" y="1463718"/>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5" name="Oval 34"/>
          <p:cNvSpPr/>
          <p:nvPr userDrawn="1"/>
        </p:nvSpPr>
        <p:spPr bwMode="auto">
          <a:xfrm>
            <a:off x="3215467" y="1607575"/>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23" name="Text Placeholder 21"/>
          <p:cNvSpPr>
            <a:spLocks noGrp="1"/>
          </p:cNvSpPr>
          <p:nvPr>
            <p:ph type="body" sz="quarter" idx="11" hasCustomPrompt="1"/>
          </p:nvPr>
        </p:nvSpPr>
        <p:spPr>
          <a:xfrm>
            <a:off x="3259669" y="1607734"/>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31" name="Oval 30"/>
          <p:cNvSpPr/>
          <p:nvPr userDrawn="1"/>
        </p:nvSpPr>
        <p:spPr bwMode="auto">
          <a:xfrm>
            <a:off x="6576482" y="1463718"/>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7" name="Oval 36"/>
          <p:cNvSpPr/>
          <p:nvPr userDrawn="1"/>
        </p:nvSpPr>
        <p:spPr bwMode="auto">
          <a:xfrm>
            <a:off x="6768291" y="1607575"/>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8" name="Text Placeholder 21"/>
          <p:cNvSpPr>
            <a:spLocks noGrp="1"/>
          </p:cNvSpPr>
          <p:nvPr>
            <p:ph type="body" sz="quarter" idx="15" hasCustomPrompt="1"/>
          </p:nvPr>
        </p:nvSpPr>
        <p:spPr>
          <a:xfrm>
            <a:off x="6812493" y="1607734"/>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39" name="Oval 38"/>
          <p:cNvSpPr/>
          <p:nvPr userDrawn="1"/>
        </p:nvSpPr>
        <p:spPr bwMode="auto">
          <a:xfrm>
            <a:off x="8038744" y="3717032"/>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3" name="Oval 42"/>
          <p:cNvSpPr/>
          <p:nvPr userDrawn="1"/>
        </p:nvSpPr>
        <p:spPr bwMode="auto">
          <a:xfrm>
            <a:off x="8230553" y="3860889"/>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4" name="Text Placeholder 21"/>
          <p:cNvSpPr>
            <a:spLocks noGrp="1"/>
          </p:cNvSpPr>
          <p:nvPr>
            <p:ph type="body" sz="quarter" idx="16" hasCustomPrompt="1"/>
          </p:nvPr>
        </p:nvSpPr>
        <p:spPr>
          <a:xfrm>
            <a:off x="8274754" y="3861048"/>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9" name="Oval 48"/>
          <p:cNvSpPr/>
          <p:nvPr userDrawn="1"/>
        </p:nvSpPr>
        <p:spPr bwMode="auto">
          <a:xfrm>
            <a:off x="1487488" y="3717032"/>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50" name="Oval 49"/>
          <p:cNvSpPr/>
          <p:nvPr userDrawn="1"/>
        </p:nvSpPr>
        <p:spPr bwMode="auto">
          <a:xfrm>
            <a:off x="1679297" y="3860889"/>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51" name="Text Placeholder 21"/>
          <p:cNvSpPr>
            <a:spLocks noGrp="1"/>
          </p:cNvSpPr>
          <p:nvPr>
            <p:ph type="body" sz="quarter" idx="17" hasCustomPrompt="1"/>
          </p:nvPr>
        </p:nvSpPr>
        <p:spPr>
          <a:xfrm>
            <a:off x="1723498" y="3861048"/>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Tree>
    <p:extLst>
      <p:ext uri="{BB962C8B-B14F-4D97-AF65-F5344CB8AC3E}">
        <p14:creationId xmlns:p14="http://schemas.microsoft.com/office/powerpoint/2010/main" val="41654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NE BOJE I TABLICE OBLICI">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ctr">
              <a:buFont typeface="+mj-lt"/>
              <a:buNone/>
              <a:defRPr sz="2500" b="1" baseline="0">
                <a:solidFill>
                  <a:schemeClr val="bg1"/>
                </a:solidFill>
                <a:latin typeface="+mj-lt"/>
              </a:defRPr>
            </a:lvl1pPr>
          </a:lstStyle>
          <a:p>
            <a:r>
              <a:rPr lang="hr-HR" dirty="0"/>
              <a:t>Primarne tablice</a:t>
            </a:r>
          </a:p>
        </p:txBody>
      </p:sp>
      <p:sp>
        <p:nvSpPr>
          <p:cNvPr id="53" name="Rounded Rectangle 52"/>
          <p:cNvSpPr/>
          <p:nvPr userDrawn="1"/>
        </p:nvSpPr>
        <p:spPr bwMode="auto">
          <a:xfrm>
            <a:off x="469900" y="1340768"/>
            <a:ext cx="1632181" cy="576064"/>
          </a:xfrm>
          <a:prstGeom prst="roundRect">
            <a:avLst>
              <a:gd name="adj" fmla="val 11247"/>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5" name="Text Placeholder 54"/>
          <p:cNvSpPr>
            <a:spLocks noGrp="1"/>
          </p:cNvSpPr>
          <p:nvPr>
            <p:ph type="body" sz="quarter" idx="10" hasCustomPrompt="1"/>
          </p:nvPr>
        </p:nvSpPr>
        <p:spPr>
          <a:xfrm>
            <a:off x="530342"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56" name="Rounded Rectangle 55"/>
          <p:cNvSpPr/>
          <p:nvPr userDrawn="1"/>
        </p:nvSpPr>
        <p:spPr bwMode="auto">
          <a:xfrm>
            <a:off x="469900" y="1995124"/>
            <a:ext cx="1632181" cy="792088"/>
          </a:xfrm>
          <a:prstGeom prst="roundRect">
            <a:avLst>
              <a:gd name="adj" fmla="val 8220"/>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7" name="Text Placeholder 54"/>
          <p:cNvSpPr>
            <a:spLocks noGrp="1"/>
          </p:cNvSpPr>
          <p:nvPr>
            <p:ph type="body" sz="quarter" idx="11" hasCustomPrompt="1"/>
          </p:nvPr>
        </p:nvSpPr>
        <p:spPr>
          <a:xfrm>
            <a:off x="530342"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58" name="Rounded Rectangle 57"/>
          <p:cNvSpPr/>
          <p:nvPr userDrawn="1"/>
        </p:nvSpPr>
        <p:spPr bwMode="auto">
          <a:xfrm>
            <a:off x="469900" y="2865504"/>
            <a:ext cx="1632181" cy="1133277"/>
          </a:xfrm>
          <a:prstGeom prst="roundRect">
            <a:avLst>
              <a:gd name="adj" fmla="val 6040"/>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9" name="Text Placeholder 54"/>
          <p:cNvSpPr>
            <a:spLocks noGrp="1"/>
          </p:cNvSpPr>
          <p:nvPr>
            <p:ph type="body" sz="quarter" idx="12" hasCustomPrompt="1"/>
          </p:nvPr>
        </p:nvSpPr>
        <p:spPr>
          <a:xfrm>
            <a:off x="530342"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0" name="Rounded Rectangle 59"/>
          <p:cNvSpPr/>
          <p:nvPr userDrawn="1"/>
        </p:nvSpPr>
        <p:spPr bwMode="auto">
          <a:xfrm>
            <a:off x="469900" y="4077073"/>
            <a:ext cx="1632181" cy="1799853"/>
          </a:xfrm>
          <a:prstGeom prst="roundRect">
            <a:avLst>
              <a:gd name="adj" fmla="val 4028"/>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1" name="Text Placeholder 54"/>
          <p:cNvSpPr>
            <a:spLocks noGrp="1"/>
          </p:cNvSpPr>
          <p:nvPr>
            <p:ph type="body" sz="quarter" idx="13" hasCustomPrompt="1"/>
          </p:nvPr>
        </p:nvSpPr>
        <p:spPr>
          <a:xfrm>
            <a:off x="530342"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2" name="Rounded Rectangle 61"/>
          <p:cNvSpPr/>
          <p:nvPr userDrawn="1"/>
        </p:nvSpPr>
        <p:spPr bwMode="auto">
          <a:xfrm>
            <a:off x="2396444" y="1340768"/>
            <a:ext cx="1632181" cy="576064"/>
          </a:xfrm>
          <a:prstGeom prst="roundRect">
            <a:avLst>
              <a:gd name="adj" fmla="val 11247"/>
            </a:avLst>
          </a:prstGeom>
          <a:solidFill>
            <a:srgbClr val="40B93C"/>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3" name="Text Placeholder 54"/>
          <p:cNvSpPr>
            <a:spLocks noGrp="1"/>
          </p:cNvSpPr>
          <p:nvPr>
            <p:ph type="body" sz="quarter" idx="14" hasCustomPrompt="1"/>
          </p:nvPr>
        </p:nvSpPr>
        <p:spPr>
          <a:xfrm>
            <a:off x="2456886"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4" name="Rounded Rectangle 63"/>
          <p:cNvSpPr/>
          <p:nvPr userDrawn="1"/>
        </p:nvSpPr>
        <p:spPr bwMode="auto">
          <a:xfrm>
            <a:off x="2396444" y="1995124"/>
            <a:ext cx="1632181" cy="792088"/>
          </a:xfrm>
          <a:prstGeom prst="roundRect">
            <a:avLst>
              <a:gd name="adj" fmla="val 8220"/>
            </a:avLst>
          </a:prstGeom>
          <a:solidFill>
            <a:srgbClr val="40B93C"/>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5" name="Text Placeholder 54"/>
          <p:cNvSpPr>
            <a:spLocks noGrp="1"/>
          </p:cNvSpPr>
          <p:nvPr>
            <p:ph type="body" sz="quarter" idx="15" hasCustomPrompt="1"/>
          </p:nvPr>
        </p:nvSpPr>
        <p:spPr>
          <a:xfrm>
            <a:off x="2456886"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6" name="Rounded Rectangle 65"/>
          <p:cNvSpPr/>
          <p:nvPr userDrawn="1"/>
        </p:nvSpPr>
        <p:spPr bwMode="auto">
          <a:xfrm>
            <a:off x="2396444" y="2865504"/>
            <a:ext cx="1632181" cy="1133277"/>
          </a:xfrm>
          <a:prstGeom prst="roundRect">
            <a:avLst>
              <a:gd name="adj" fmla="val 6040"/>
            </a:avLst>
          </a:prstGeom>
          <a:solidFill>
            <a:srgbClr val="40B93C"/>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7" name="Text Placeholder 54"/>
          <p:cNvSpPr>
            <a:spLocks noGrp="1"/>
          </p:cNvSpPr>
          <p:nvPr>
            <p:ph type="body" sz="quarter" idx="16" hasCustomPrompt="1"/>
          </p:nvPr>
        </p:nvSpPr>
        <p:spPr>
          <a:xfrm>
            <a:off x="2456886"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8" name="Rounded Rectangle 67"/>
          <p:cNvSpPr/>
          <p:nvPr userDrawn="1"/>
        </p:nvSpPr>
        <p:spPr bwMode="auto">
          <a:xfrm>
            <a:off x="2396444" y="4077073"/>
            <a:ext cx="1632181" cy="1799853"/>
          </a:xfrm>
          <a:prstGeom prst="roundRect">
            <a:avLst>
              <a:gd name="adj" fmla="val 4028"/>
            </a:avLst>
          </a:prstGeom>
          <a:solidFill>
            <a:srgbClr val="40B93C"/>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9" name="Text Placeholder 54"/>
          <p:cNvSpPr>
            <a:spLocks noGrp="1"/>
          </p:cNvSpPr>
          <p:nvPr>
            <p:ph type="body" sz="quarter" idx="17" hasCustomPrompt="1"/>
          </p:nvPr>
        </p:nvSpPr>
        <p:spPr>
          <a:xfrm>
            <a:off x="2456886"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0" name="Rounded Rectangle 69"/>
          <p:cNvSpPr/>
          <p:nvPr userDrawn="1"/>
        </p:nvSpPr>
        <p:spPr bwMode="auto">
          <a:xfrm>
            <a:off x="4322988" y="1340768"/>
            <a:ext cx="1632181" cy="576064"/>
          </a:xfrm>
          <a:prstGeom prst="roundRect">
            <a:avLst>
              <a:gd name="adj" fmla="val 11247"/>
            </a:avLst>
          </a:prstGeom>
          <a:solidFill>
            <a:srgbClr val="ED1C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1" name="Text Placeholder 54"/>
          <p:cNvSpPr>
            <a:spLocks noGrp="1"/>
          </p:cNvSpPr>
          <p:nvPr>
            <p:ph type="body" sz="quarter" idx="18" hasCustomPrompt="1"/>
          </p:nvPr>
        </p:nvSpPr>
        <p:spPr>
          <a:xfrm>
            <a:off x="4383430"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2" name="Rounded Rectangle 71"/>
          <p:cNvSpPr/>
          <p:nvPr userDrawn="1"/>
        </p:nvSpPr>
        <p:spPr bwMode="auto">
          <a:xfrm>
            <a:off x="4322988" y="1995124"/>
            <a:ext cx="1632181" cy="792088"/>
          </a:xfrm>
          <a:prstGeom prst="roundRect">
            <a:avLst>
              <a:gd name="adj" fmla="val 8220"/>
            </a:avLst>
          </a:prstGeom>
          <a:solidFill>
            <a:srgbClr val="ED1C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3" name="Text Placeholder 54"/>
          <p:cNvSpPr>
            <a:spLocks noGrp="1"/>
          </p:cNvSpPr>
          <p:nvPr>
            <p:ph type="body" sz="quarter" idx="19" hasCustomPrompt="1"/>
          </p:nvPr>
        </p:nvSpPr>
        <p:spPr>
          <a:xfrm>
            <a:off x="4383430"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4" name="Rounded Rectangle 73"/>
          <p:cNvSpPr/>
          <p:nvPr userDrawn="1"/>
        </p:nvSpPr>
        <p:spPr bwMode="auto">
          <a:xfrm>
            <a:off x="4322988" y="2865504"/>
            <a:ext cx="1632181" cy="1133277"/>
          </a:xfrm>
          <a:prstGeom prst="roundRect">
            <a:avLst>
              <a:gd name="adj" fmla="val 6040"/>
            </a:avLst>
          </a:prstGeom>
          <a:solidFill>
            <a:srgbClr val="ED1C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5" name="Text Placeholder 54"/>
          <p:cNvSpPr>
            <a:spLocks noGrp="1"/>
          </p:cNvSpPr>
          <p:nvPr>
            <p:ph type="body" sz="quarter" idx="20" hasCustomPrompt="1"/>
          </p:nvPr>
        </p:nvSpPr>
        <p:spPr>
          <a:xfrm>
            <a:off x="4383430"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6" name="Rounded Rectangle 75"/>
          <p:cNvSpPr/>
          <p:nvPr userDrawn="1"/>
        </p:nvSpPr>
        <p:spPr bwMode="auto">
          <a:xfrm>
            <a:off x="4322988" y="4077073"/>
            <a:ext cx="1632181" cy="1799853"/>
          </a:xfrm>
          <a:prstGeom prst="roundRect">
            <a:avLst>
              <a:gd name="adj" fmla="val 4028"/>
            </a:avLst>
          </a:prstGeom>
          <a:solidFill>
            <a:srgbClr val="ED1C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7" name="Text Placeholder 54"/>
          <p:cNvSpPr>
            <a:spLocks noGrp="1"/>
          </p:cNvSpPr>
          <p:nvPr>
            <p:ph type="body" sz="quarter" idx="21" hasCustomPrompt="1"/>
          </p:nvPr>
        </p:nvSpPr>
        <p:spPr>
          <a:xfrm>
            <a:off x="4383430"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8" name="Rounded Rectangle 77"/>
          <p:cNvSpPr/>
          <p:nvPr userDrawn="1"/>
        </p:nvSpPr>
        <p:spPr bwMode="auto">
          <a:xfrm>
            <a:off x="6249532" y="1340768"/>
            <a:ext cx="1632181" cy="576064"/>
          </a:xfrm>
          <a:prstGeom prst="roundRect">
            <a:avLst>
              <a:gd name="adj" fmla="val 11247"/>
            </a:avLst>
          </a:prstGeom>
          <a:solidFill>
            <a:srgbClr val="006E9E"/>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9" name="Text Placeholder 54"/>
          <p:cNvSpPr>
            <a:spLocks noGrp="1"/>
          </p:cNvSpPr>
          <p:nvPr>
            <p:ph type="body" sz="quarter" idx="22" hasCustomPrompt="1"/>
          </p:nvPr>
        </p:nvSpPr>
        <p:spPr>
          <a:xfrm>
            <a:off x="6309974"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0" name="Rounded Rectangle 79"/>
          <p:cNvSpPr/>
          <p:nvPr userDrawn="1"/>
        </p:nvSpPr>
        <p:spPr bwMode="auto">
          <a:xfrm>
            <a:off x="6249532" y="1995124"/>
            <a:ext cx="1632181" cy="792088"/>
          </a:xfrm>
          <a:prstGeom prst="roundRect">
            <a:avLst>
              <a:gd name="adj" fmla="val 8220"/>
            </a:avLst>
          </a:prstGeom>
          <a:solidFill>
            <a:srgbClr val="006E9E"/>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1" name="Text Placeholder 54"/>
          <p:cNvSpPr>
            <a:spLocks noGrp="1"/>
          </p:cNvSpPr>
          <p:nvPr>
            <p:ph type="body" sz="quarter" idx="23" hasCustomPrompt="1"/>
          </p:nvPr>
        </p:nvSpPr>
        <p:spPr>
          <a:xfrm>
            <a:off x="6309974"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2" name="Rounded Rectangle 81"/>
          <p:cNvSpPr/>
          <p:nvPr userDrawn="1"/>
        </p:nvSpPr>
        <p:spPr bwMode="auto">
          <a:xfrm>
            <a:off x="6249532" y="2865504"/>
            <a:ext cx="1632181" cy="1133277"/>
          </a:xfrm>
          <a:prstGeom prst="roundRect">
            <a:avLst>
              <a:gd name="adj" fmla="val 6040"/>
            </a:avLst>
          </a:prstGeom>
          <a:solidFill>
            <a:srgbClr val="006E9E"/>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3" name="Text Placeholder 54"/>
          <p:cNvSpPr>
            <a:spLocks noGrp="1"/>
          </p:cNvSpPr>
          <p:nvPr>
            <p:ph type="body" sz="quarter" idx="24" hasCustomPrompt="1"/>
          </p:nvPr>
        </p:nvSpPr>
        <p:spPr>
          <a:xfrm>
            <a:off x="6309974"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4" name="Rounded Rectangle 83"/>
          <p:cNvSpPr/>
          <p:nvPr userDrawn="1"/>
        </p:nvSpPr>
        <p:spPr bwMode="auto">
          <a:xfrm>
            <a:off x="6249532" y="4077073"/>
            <a:ext cx="1632181" cy="1799853"/>
          </a:xfrm>
          <a:prstGeom prst="roundRect">
            <a:avLst>
              <a:gd name="adj" fmla="val 4028"/>
            </a:avLst>
          </a:prstGeom>
          <a:solidFill>
            <a:srgbClr val="006E9E"/>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5" name="Text Placeholder 54"/>
          <p:cNvSpPr>
            <a:spLocks noGrp="1"/>
          </p:cNvSpPr>
          <p:nvPr>
            <p:ph type="body" sz="quarter" idx="25" hasCustomPrompt="1"/>
          </p:nvPr>
        </p:nvSpPr>
        <p:spPr>
          <a:xfrm>
            <a:off x="6309974"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6" name="Rounded Rectangle 85"/>
          <p:cNvSpPr/>
          <p:nvPr userDrawn="1"/>
        </p:nvSpPr>
        <p:spPr bwMode="auto">
          <a:xfrm>
            <a:off x="8176076" y="1340768"/>
            <a:ext cx="1632181" cy="576064"/>
          </a:xfrm>
          <a:prstGeom prst="roundRect">
            <a:avLst>
              <a:gd name="adj" fmla="val 11247"/>
            </a:avLst>
          </a:prstGeom>
          <a:solidFill>
            <a:srgbClr val="2977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7" name="Text Placeholder 54"/>
          <p:cNvSpPr>
            <a:spLocks noGrp="1"/>
          </p:cNvSpPr>
          <p:nvPr>
            <p:ph type="body" sz="quarter" idx="26" hasCustomPrompt="1"/>
          </p:nvPr>
        </p:nvSpPr>
        <p:spPr>
          <a:xfrm>
            <a:off x="8236518"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8" name="Rounded Rectangle 87"/>
          <p:cNvSpPr/>
          <p:nvPr userDrawn="1"/>
        </p:nvSpPr>
        <p:spPr bwMode="auto">
          <a:xfrm>
            <a:off x="8176076" y="1995124"/>
            <a:ext cx="1632181" cy="792088"/>
          </a:xfrm>
          <a:prstGeom prst="roundRect">
            <a:avLst>
              <a:gd name="adj" fmla="val 8220"/>
            </a:avLst>
          </a:prstGeom>
          <a:solidFill>
            <a:srgbClr val="2977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9" name="Text Placeholder 54"/>
          <p:cNvSpPr>
            <a:spLocks noGrp="1"/>
          </p:cNvSpPr>
          <p:nvPr>
            <p:ph type="body" sz="quarter" idx="27" hasCustomPrompt="1"/>
          </p:nvPr>
        </p:nvSpPr>
        <p:spPr>
          <a:xfrm>
            <a:off x="8236518"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0" name="Rounded Rectangle 89"/>
          <p:cNvSpPr/>
          <p:nvPr userDrawn="1"/>
        </p:nvSpPr>
        <p:spPr bwMode="auto">
          <a:xfrm>
            <a:off x="8176076" y="2865504"/>
            <a:ext cx="1632181" cy="1133277"/>
          </a:xfrm>
          <a:prstGeom prst="roundRect">
            <a:avLst>
              <a:gd name="adj" fmla="val 6040"/>
            </a:avLst>
          </a:prstGeom>
          <a:solidFill>
            <a:srgbClr val="2977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1" name="Text Placeholder 54"/>
          <p:cNvSpPr>
            <a:spLocks noGrp="1"/>
          </p:cNvSpPr>
          <p:nvPr>
            <p:ph type="body" sz="quarter" idx="28" hasCustomPrompt="1"/>
          </p:nvPr>
        </p:nvSpPr>
        <p:spPr>
          <a:xfrm>
            <a:off x="8236518"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2" name="Rounded Rectangle 91"/>
          <p:cNvSpPr/>
          <p:nvPr userDrawn="1"/>
        </p:nvSpPr>
        <p:spPr bwMode="auto">
          <a:xfrm>
            <a:off x="8176076" y="4077073"/>
            <a:ext cx="1632181" cy="1799853"/>
          </a:xfrm>
          <a:prstGeom prst="roundRect">
            <a:avLst>
              <a:gd name="adj" fmla="val 4028"/>
            </a:avLst>
          </a:prstGeom>
          <a:solidFill>
            <a:srgbClr val="297724"/>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3" name="Text Placeholder 54"/>
          <p:cNvSpPr>
            <a:spLocks noGrp="1"/>
          </p:cNvSpPr>
          <p:nvPr>
            <p:ph type="body" sz="quarter" idx="29" hasCustomPrompt="1"/>
          </p:nvPr>
        </p:nvSpPr>
        <p:spPr>
          <a:xfrm>
            <a:off x="8236518"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4" name="Rounded Rectangle 93"/>
          <p:cNvSpPr/>
          <p:nvPr userDrawn="1"/>
        </p:nvSpPr>
        <p:spPr bwMode="auto">
          <a:xfrm>
            <a:off x="10102619" y="1340768"/>
            <a:ext cx="1632181" cy="576064"/>
          </a:xfrm>
          <a:prstGeom prst="roundRect">
            <a:avLst>
              <a:gd name="adj" fmla="val 11247"/>
            </a:avLst>
          </a:prstGeom>
          <a:solidFill>
            <a:srgbClr val="9C1116"/>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5" name="Text Placeholder 54"/>
          <p:cNvSpPr>
            <a:spLocks noGrp="1"/>
          </p:cNvSpPr>
          <p:nvPr>
            <p:ph type="body" sz="quarter" idx="30" hasCustomPrompt="1"/>
          </p:nvPr>
        </p:nvSpPr>
        <p:spPr>
          <a:xfrm>
            <a:off x="10163061" y="1412776"/>
            <a:ext cx="1511300" cy="432048"/>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6" name="Rounded Rectangle 95"/>
          <p:cNvSpPr/>
          <p:nvPr userDrawn="1"/>
        </p:nvSpPr>
        <p:spPr bwMode="auto">
          <a:xfrm>
            <a:off x="10102619" y="1995124"/>
            <a:ext cx="1632181" cy="792088"/>
          </a:xfrm>
          <a:prstGeom prst="roundRect">
            <a:avLst>
              <a:gd name="adj" fmla="val 8220"/>
            </a:avLst>
          </a:prstGeom>
          <a:solidFill>
            <a:srgbClr val="9C1116"/>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7" name="Text Placeholder 54"/>
          <p:cNvSpPr>
            <a:spLocks noGrp="1"/>
          </p:cNvSpPr>
          <p:nvPr>
            <p:ph type="body" sz="quarter" idx="31" hasCustomPrompt="1"/>
          </p:nvPr>
        </p:nvSpPr>
        <p:spPr>
          <a:xfrm>
            <a:off x="10163061" y="2060848"/>
            <a:ext cx="1511300" cy="648072"/>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8" name="Rounded Rectangle 97"/>
          <p:cNvSpPr/>
          <p:nvPr userDrawn="1"/>
        </p:nvSpPr>
        <p:spPr bwMode="auto">
          <a:xfrm>
            <a:off x="10102619" y="2865504"/>
            <a:ext cx="1632181" cy="1133277"/>
          </a:xfrm>
          <a:prstGeom prst="roundRect">
            <a:avLst>
              <a:gd name="adj" fmla="val 6040"/>
            </a:avLst>
          </a:prstGeom>
          <a:solidFill>
            <a:srgbClr val="9C1116"/>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9" name="Text Placeholder 54"/>
          <p:cNvSpPr>
            <a:spLocks noGrp="1"/>
          </p:cNvSpPr>
          <p:nvPr>
            <p:ph type="body" sz="quarter" idx="32" hasCustomPrompt="1"/>
          </p:nvPr>
        </p:nvSpPr>
        <p:spPr>
          <a:xfrm>
            <a:off x="10163061" y="2924944"/>
            <a:ext cx="1511300" cy="989831"/>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100" name="Rounded Rectangle 99"/>
          <p:cNvSpPr/>
          <p:nvPr userDrawn="1"/>
        </p:nvSpPr>
        <p:spPr bwMode="auto">
          <a:xfrm>
            <a:off x="10102619" y="4077073"/>
            <a:ext cx="1632181" cy="1799853"/>
          </a:xfrm>
          <a:prstGeom prst="roundRect">
            <a:avLst>
              <a:gd name="adj" fmla="val 4028"/>
            </a:avLst>
          </a:prstGeom>
          <a:solidFill>
            <a:srgbClr val="9C1116"/>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101" name="Text Placeholder 54"/>
          <p:cNvSpPr>
            <a:spLocks noGrp="1"/>
          </p:cNvSpPr>
          <p:nvPr>
            <p:ph type="body" sz="quarter" idx="33" hasCustomPrompt="1"/>
          </p:nvPr>
        </p:nvSpPr>
        <p:spPr>
          <a:xfrm>
            <a:off x="10163061" y="4149080"/>
            <a:ext cx="1511300" cy="1656184"/>
          </a:xfrm>
          <a:prstGeom prst="rect">
            <a:avLst/>
          </a:prstGeom>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Tree>
    <p:extLst>
      <p:ext uri="{BB962C8B-B14F-4D97-AF65-F5344CB8AC3E}">
        <p14:creationId xmlns:p14="http://schemas.microsoft.com/office/powerpoint/2010/main" val="41654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IMARNE BOJE I TABLICE OBLICI">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ctr">
              <a:buFont typeface="+mj-lt"/>
              <a:buNone/>
              <a:defRPr sz="2500" b="1" baseline="0">
                <a:solidFill>
                  <a:schemeClr val="bg1"/>
                </a:solidFill>
                <a:latin typeface="+mj-lt"/>
              </a:defRPr>
            </a:lvl1pPr>
          </a:lstStyle>
          <a:p>
            <a:r>
              <a:rPr lang="hr-HR" dirty="0"/>
              <a:t>Sekundarne tablice</a:t>
            </a:r>
          </a:p>
        </p:txBody>
      </p:sp>
      <p:sp>
        <p:nvSpPr>
          <p:cNvPr id="53" name="Rounded Rectangle 52"/>
          <p:cNvSpPr/>
          <p:nvPr userDrawn="1"/>
        </p:nvSpPr>
        <p:spPr bwMode="auto">
          <a:xfrm>
            <a:off x="469900" y="1340768"/>
            <a:ext cx="1632181" cy="576064"/>
          </a:xfrm>
          <a:prstGeom prst="roundRect">
            <a:avLst>
              <a:gd name="adj" fmla="val 11247"/>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5" name="Text Placeholder 54"/>
          <p:cNvSpPr>
            <a:spLocks noGrp="1"/>
          </p:cNvSpPr>
          <p:nvPr>
            <p:ph type="body" sz="quarter" idx="10" hasCustomPrompt="1"/>
          </p:nvPr>
        </p:nvSpPr>
        <p:spPr>
          <a:xfrm>
            <a:off x="530342" y="1412776"/>
            <a:ext cx="1511300" cy="432048"/>
          </a:xfrm>
          <a:prstGeom prst="rect">
            <a:avLst/>
          </a:prstGeom>
          <a:ln>
            <a:noFill/>
          </a:ln>
        </p:spPr>
        <p:txBody>
          <a:bodyPr anchor="ctr"/>
          <a:lstStyle>
            <a:lvl1pPr marL="0" indent="0" algn="ctr">
              <a:buNone/>
              <a:defRPr sz="1200" b="0" baseline="0">
                <a:solidFill>
                  <a:srgbClr val="00ADEF"/>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56" name="Rounded Rectangle 55"/>
          <p:cNvSpPr/>
          <p:nvPr userDrawn="1"/>
        </p:nvSpPr>
        <p:spPr bwMode="auto">
          <a:xfrm>
            <a:off x="469900" y="1995124"/>
            <a:ext cx="1632181" cy="792088"/>
          </a:xfrm>
          <a:prstGeom prst="roundRect">
            <a:avLst>
              <a:gd name="adj" fmla="val 8220"/>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7" name="Text Placeholder 54"/>
          <p:cNvSpPr>
            <a:spLocks noGrp="1"/>
          </p:cNvSpPr>
          <p:nvPr>
            <p:ph type="body" sz="quarter" idx="11" hasCustomPrompt="1"/>
          </p:nvPr>
        </p:nvSpPr>
        <p:spPr>
          <a:xfrm>
            <a:off x="530342" y="2060848"/>
            <a:ext cx="1511300" cy="648072"/>
          </a:xfrm>
          <a:prstGeom prst="rect">
            <a:avLst/>
          </a:prstGeom>
          <a:ln>
            <a:noFill/>
          </a:ln>
        </p:spPr>
        <p:txBody>
          <a:bodyPr anchor="ctr"/>
          <a:lstStyle>
            <a:lvl1pPr marL="0" indent="0" algn="ctr">
              <a:buNone/>
              <a:defRPr sz="1200" b="0" baseline="0">
                <a:solidFill>
                  <a:srgbClr val="00ADEF"/>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58" name="Rounded Rectangle 57"/>
          <p:cNvSpPr/>
          <p:nvPr userDrawn="1"/>
        </p:nvSpPr>
        <p:spPr bwMode="auto">
          <a:xfrm>
            <a:off x="469900" y="2865504"/>
            <a:ext cx="1632181" cy="1133277"/>
          </a:xfrm>
          <a:prstGeom prst="roundRect">
            <a:avLst>
              <a:gd name="adj" fmla="val 6040"/>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59" name="Text Placeholder 54"/>
          <p:cNvSpPr>
            <a:spLocks noGrp="1"/>
          </p:cNvSpPr>
          <p:nvPr>
            <p:ph type="body" sz="quarter" idx="12" hasCustomPrompt="1"/>
          </p:nvPr>
        </p:nvSpPr>
        <p:spPr>
          <a:xfrm>
            <a:off x="530342" y="2924944"/>
            <a:ext cx="1511300" cy="989831"/>
          </a:xfrm>
          <a:prstGeom prst="rect">
            <a:avLst/>
          </a:prstGeom>
          <a:ln>
            <a:noFill/>
          </a:ln>
        </p:spPr>
        <p:txBody>
          <a:bodyPr anchor="ctr"/>
          <a:lstStyle>
            <a:lvl1pPr marL="0" indent="0" algn="ctr">
              <a:buNone/>
              <a:defRPr sz="1200" b="0" baseline="0">
                <a:solidFill>
                  <a:srgbClr val="00ADEF"/>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0" name="Rounded Rectangle 59"/>
          <p:cNvSpPr/>
          <p:nvPr userDrawn="1"/>
        </p:nvSpPr>
        <p:spPr bwMode="auto">
          <a:xfrm>
            <a:off x="469900" y="4077073"/>
            <a:ext cx="1632181" cy="1799853"/>
          </a:xfrm>
          <a:prstGeom prst="roundRect">
            <a:avLst>
              <a:gd name="adj" fmla="val 4028"/>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1" name="Text Placeholder 54"/>
          <p:cNvSpPr>
            <a:spLocks noGrp="1"/>
          </p:cNvSpPr>
          <p:nvPr>
            <p:ph type="body" sz="quarter" idx="13" hasCustomPrompt="1"/>
          </p:nvPr>
        </p:nvSpPr>
        <p:spPr>
          <a:xfrm>
            <a:off x="530342" y="4149080"/>
            <a:ext cx="1511300" cy="1656184"/>
          </a:xfrm>
          <a:prstGeom prst="rect">
            <a:avLst/>
          </a:prstGeom>
          <a:ln>
            <a:noFill/>
          </a:ln>
        </p:spPr>
        <p:txBody>
          <a:bodyPr anchor="ctr"/>
          <a:lstStyle>
            <a:lvl1pPr marL="0" indent="0" algn="ctr">
              <a:buNone/>
              <a:defRPr sz="1200" b="0" baseline="0">
                <a:solidFill>
                  <a:srgbClr val="00ADEF"/>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2" name="Rounded Rectangle 61"/>
          <p:cNvSpPr/>
          <p:nvPr userDrawn="1"/>
        </p:nvSpPr>
        <p:spPr bwMode="auto">
          <a:xfrm>
            <a:off x="2396444" y="1340768"/>
            <a:ext cx="1632181" cy="576064"/>
          </a:xfrm>
          <a:prstGeom prst="roundRect">
            <a:avLst>
              <a:gd name="adj" fmla="val 11247"/>
            </a:avLst>
          </a:prstGeom>
          <a:noFill/>
          <a:ln w="28575" cap="flat">
            <a:solidFill>
              <a:srgbClr val="40B93C"/>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3" name="Text Placeholder 54"/>
          <p:cNvSpPr>
            <a:spLocks noGrp="1"/>
          </p:cNvSpPr>
          <p:nvPr>
            <p:ph type="body" sz="quarter" idx="14" hasCustomPrompt="1"/>
          </p:nvPr>
        </p:nvSpPr>
        <p:spPr>
          <a:xfrm>
            <a:off x="2456886" y="1412776"/>
            <a:ext cx="1511300" cy="432048"/>
          </a:xfrm>
          <a:prstGeom prst="rect">
            <a:avLst/>
          </a:prstGeom>
          <a:ln>
            <a:noFill/>
          </a:ln>
        </p:spPr>
        <p:txBody>
          <a:bodyPr anchor="ctr"/>
          <a:lstStyle>
            <a:lvl1pPr marL="0" indent="0" algn="ctr">
              <a:buNone/>
              <a:defRPr sz="1200" b="0" baseline="0">
                <a:solidFill>
                  <a:srgbClr val="40B93C"/>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4" name="Rounded Rectangle 63"/>
          <p:cNvSpPr/>
          <p:nvPr userDrawn="1"/>
        </p:nvSpPr>
        <p:spPr bwMode="auto">
          <a:xfrm>
            <a:off x="2396444" y="1995124"/>
            <a:ext cx="1632181" cy="792088"/>
          </a:xfrm>
          <a:prstGeom prst="roundRect">
            <a:avLst>
              <a:gd name="adj" fmla="val 8220"/>
            </a:avLst>
          </a:prstGeom>
          <a:noFill/>
          <a:ln w="28575" cap="flat">
            <a:solidFill>
              <a:srgbClr val="40B93C"/>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5" name="Text Placeholder 54"/>
          <p:cNvSpPr>
            <a:spLocks noGrp="1"/>
          </p:cNvSpPr>
          <p:nvPr>
            <p:ph type="body" sz="quarter" idx="15" hasCustomPrompt="1"/>
          </p:nvPr>
        </p:nvSpPr>
        <p:spPr>
          <a:xfrm>
            <a:off x="2456886" y="2060848"/>
            <a:ext cx="1511300" cy="648072"/>
          </a:xfrm>
          <a:prstGeom prst="rect">
            <a:avLst/>
          </a:prstGeom>
          <a:ln>
            <a:noFill/>
          </a:ln>
        </p:spPr>
        <p:txBody>
          <a:bodyPr anchor="ctr"/>
          <a:lstStyle>
            <a:lvl1pPr marL="0" indent="0" algn="ctr">
              <a:buNone/>
              <a:defRPr sz="1200" b="0" baseline="0">
                <a:solidFill>
                  <a:srgbClr val="40B93C"/>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6" name="Rounded Rectangle 65"/>
          <p:cNvSpPr/>
          <p:nvPr userDrawn="1"/>
        </p:nvSpPr>
        <p:spPr bwMode="auto">
          <a:xfrm>
            <a:off x="2396444" y="2865504"/>
            <a:ext cx="1632181" cy="1133277"/>
          </a:xfrm>
          <a:prstGeom prst="roundRect">
            <a:avLst>
              <a:gd name="adj" fmla="val 6040"/>
            </a:avLst>
          </a:prstGeom>
          <a:noFill/>
          <a:ln w="28575" cap="flat">
            <a:solidFill>
              <a:srgbClr val="40B93C"/>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7" name="Text Placeholder 54"/>
          <p:cNvSpPr>
            <a:spLocks noGrp="1"/>
          </p:cNvSpPr>
          <p:nvPr>
            <p:ph type="body" sz="quarter" idx="16" hasCustomPrompt="1"/>
          </p:nvPr>
        </p:nvSpPr>
        <p:spPr>
          <a:xfrm>
            <a:off x="2456886" y="2924944"/>
            <a:ext cx="1511300" cy="989831"/>
          </a:xfrm>
          <a:prstGeom prst="rect">
            <a:avLst/>
          </a:prstGeom>
          <a:ln>
            <a:noFill/>
          </a:ln>
        </p:spPr>
        <p:txBody>
          <a:bodyPr anchor="ctr"/>
          <a:lstStyle>
            <a:lvl1pPr marL="0" indent="0" algn="ctr">
              <a:buNone/>
              <a:defRPr sz="1200" b="0" baseline="0">
                <a:solidFill>
                  <a:srgbClr val="40B93C"/>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68" name="Rounded Rectangle 67"/>
          <p:cNvSpPr/>
          <p:nvPr userDrawn="1"/>
        </p:nvSpPr>
        <p:spPr bwMode="auto">
          <a:xfrm>
            <a:off x="2396444" y="4077073"/>
            <a:ext cx="1632181" cy="1799853"/>
          </a:xfrm>
          <a:prstGeom prst="roundRect">
            <a:avLst>
              <a:gd name="adj" fmla="val 4028"/>
            </a:avLst>
          </a:prstGeom>
          <a:noFill/>
          <a:ln w="28575" cap="flat">
            <a:solidFill>
              <a:srgbClr val="40B93C"/>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69" name="Text Placeholder 54"/>
          <p:cNvSpPr>
            <a:spLocks noGrp="1"/>
          </p:cNvSpPr>
          <p:nvPr>
            <p:ph type="body" sz="quarter" idx="17" hasCustomPrompt="1"/>
          </p:nvPr>
        </p:nvSpPr>
        <p:spPr>
          <a:xfrm>
            <a:off x="2456886" y="4149080"/>
            <a:ext cx="1511300" cy="1656184"/>
          </a:xfrm>
          <a:prstGeom prst="rect">
            <a:avLst/>
          </a:prstGeom>
          <a:ln>
            <a:noFill/>
          </a:ln>
        </p:spPr>
        <p:txBody>
          <a:bodyPr anchor="ctr"/>
          <a:lstStyle>
            <a:lvl1pPr marL="0" indent="0" algn="ctr">
              <a:buNone/>
              <a:defRPr sz="1200" b="0" baseline="0">
                <a:solidFill>
                  <a:srgbClr val="40B93C"/>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0" name="Rounded Rectangle 69"/>
          <p:cNvSpPr/>
          <p:nvPr userDrawn="1"/>
        </p:nvSpPr>
        <p:spPr bwMode="auto">
          <a:xfrm>
            <a:off x="4322988" y="1340768"/>
            <a:ext cx="1632181" cy="576064"/>
          </a:xfrm>
          <a:prstGeom prst="roundRect">
            <a:avLst>
              <a:gd name="adj" fmla="val 11247"/>
            </a:avLst>
          </a:prstGeom>
          <a:noFill/>
          <a:ln w="28575" cap="flat">
            <a:solidFill>
              <a:srgbClr val="ED1C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1" name="Text Placeholder 54"/>
          <p:cNvSpPr>
            <a:spLocks noGrp="1"/>
          </p:cNvSpPr>
          <p:nvPr>
            <p:ph type="body" sz="quarter" idx="18" hasCustomPrompt="1"/>
          </p:nvPr>
        </p:nvSpPr>
        <p:spPr>
          <a:xfrm>
            <a:off x="4383430" y="1412776"/>
            <a:ext cx="1511300" cy="432048"/>
          </a:xfrm>
          <a:prstGeom prst="rect">
            <a:avLst/>
          </a:prstGeom>
          <a:ln>
            <a:noFill/>
          </a:ln>
        </p:spPr>
        <p:txBody>
          <a:bodyPr anchor="ctr"/>
          <a:lstStyle>
            <a:lvl1pPr marL="0" indent="0" algn="ctr">
              <a:buNone/>
              <a:defRPr sz="1200" b="0" baseline="0">
                <a:solidFill>
                  <a:srgbClr val="ED1C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2" name="Rounded Rectangle 71"/>
          <p:cNvSpPr/>
          <p:nvPr userDrawn="1"/>
        </p:nvSpPr>
        <p:spPr bwMode="auto">
          <a:xfrm>
            <a:off x="4322988" y="1995124"/>
            <a:ext cx="1632181" cy="792088"/>
          </a:xfrm>
          <a:prstGeom prst="roundRect">
            <a:avLst>
              <a:gd name="adj" fmla="val 8220"/>
            </a:avLst>
          </a:prstGeom>
          <a:noFill/>
          <a:ln w="28575" cap="flat">
            <a:solidFill>
              <a:srgbClr val="ED1C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3" name="Text Placeholder 54"/>
          <p:cNvSpPr>
            <a:spLocks noGrp="1"/>
          </p:cNvSpPr>
          <p:nvPr>
            <p:ph type="body" sz="quarter" idx="19" hasCustomPrompt="1"/>
          </p:nvPr>
        </p:nvSpPr>
        <p:spPr>
          <a:xfrm>
            <a:off x="4383430" y="2060848"/>
            <a:ext cx="1511300" cy="648072"/>
          </a:xfrm>
          <a:prstGeom prst="rect">
            <a:avLst/>
          </a:prstGeom>
          <a:ln>
            <a:noFill/>
          </a:ln>
        </p:spPr>
        <p:txBody>
          <a:bodyPr anchor="ctr"/>
          <a:lstStyle>
            <a:lvl1pPr marL="0" indent="0" algn="ctr">
              <a:buNone/>
              <a:defRPr sz="1200" b="0" baseline="0">
                <a:solidFill>
                  <a:srgbClr val="ED1C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4" name="Rounded Rectangle 73"/>
          <p:cNvSpPr/>
          <p:nvPr userDrawn="1"/>
        </p:nvSpPr>
        <p:spPr bwMode="auto">
          <a:xfrm>
            <a:off x="4322988" y="2865504"/>
            <a:ext cx="1632181" cy="1133277"/>
          </a:xfrm>
          <a:prstGeom prst="roundRect">
            <a:avLst>
              <a:gd name="adj" fmla="val 6040"/>
            </a:avLst>
          </a:prstGeom>
          <a:noFill/>
          <a:ln w="28575" cap="flat">
            <a:solidFill>
              <a:srgbClr val="ED1C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5" name="Text Placeholder 54"/>
          <p:cNvSpPr>
            <a:spLocks noGrp="1"/>
          </p:cNvSpPr>
          <p:nvPr>
            <p:ph type="body" sz="quarter" idx="20" hasCustomPrompt="1"/>
          </p:nvPr>
        </p:nvSpPr>
        <p:spPr>
          <a:xfrm>
            <a:off x="4383430" y="2924944"/>
            <a:ext cx="1511300" cy="989831"/>
          </a:xfrm>
          <a:prstGeom prst="rect">
            <a:avLst/>
          </a:prstGeom>
          <a:ln>
            <a:noFill/>
          </a:ln>
        </p:spPr>
        <p:txBody>
          <a:bodyPr anchor="ctr"/>
          <a:lstStyle>
            <a:lvl1pPr marL="0" indent="0" algn="ctr">
              <a:buNone/>
              <a:defRPr sz="1200" b="0" baseline="0">
                <a:solidFill>
                  <a:srgbClr val="ED1C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6" name="Rounded Rectangle 75"/>
          <p:cNvSpPr/>
          <p:nvPr userDrawn="1"/>
        </p:nvSpPr>
        <p:spPr bwMode="auto">
          <a:xfrm>
            <a:off x="4322988" y="4077073"/>
            <a:ext cx="1632181" cy="1799853"/>
          </a:xfrm>
          <a:prstGeom prst="roundRect">
            <a:avLst>
              <a:gd name="adj" fmla="val 4028"/>
            </a:avLst>
          </a:prstGeom>
          <a:noFill/>
          <a:ln w="28575" cap="flat">
            <a:solidFill>
              <a:srgbClr val="ED1C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7" name="Text Placeholder 54"/>
          <p:cNvSpPr>
            <a:spLocks noGrp="1"/>
          </p:cNvSpPr>
          <p:nvPr>
            <p:ph type="body" sz="quarter" idx="21" hasCustomPrompt="1"/>
          </p:nvPr>
        </p:nvSpPr>
        <p:spPr>
          <a:xfrm>
            <a:off x="4383430" y="4149080"/>
            <a:ext cx="1511300" cy="1656184"/>
          </a:xfrm>
          <a:prstGeom prst="rect">
            <a:avLst/>
          </a:prstGeom>
          <a:ln>
            <a:noFill/>
          </a:ln>
        </p:spPr>
        <p:txBody>
          <a:bodyPr anchor="ctr"/>
          <a:lstStyle>
            <a:lvl1pPr marL="0" indent="0" algn="ctr">
              <a:buNone/>
              <a:defRPr sz="1200" b="0" baseline="0">
                <a:solidFill>
                  <a:srgbClr val="ED1C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78" name="Rounded Rectangle 77"/>
          <p:cNvSpPr/>
          <p:nvPr userDrawn="1"/>
        </p:nvSpPr>
        <p:spPr bwMode="auto">
          <a:xfrm>
            <a:off x="6249532" y="1340768"/>
            <a:ext cx="1632181" cy="576064"/>
          </a:xfrm>
          <a:prstGeom prst="roundRect">
            <a:avLst>
              <a:gd name="adj" fmla="val 11247"/>
            </a:avLst>
          </a:prstGeom>
          <a:noFill/>
          <a:ln w="28575" cap="flat">
            <a:solidFill>
              <a:srgbClr val="0B6A99"/>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79" name="Text Placeholder 54"/>
          <p:cNvSpPr>
            <a:spLocks noGrp="1"/>
          </p:cNvSpPr>
          <p:nvPr>
            <p:ph type="body" sz="quarter" idx="22" hasCustomPrompt="1"/>
          </p:nvPr>
        </p:nvSpPr>
        <p:spPr>
          <a:xfrm>
            <a:off x="6309974" y="1412776"/>
            <a:ext cx="1511300" cy="432048"/>
          </a:xfrm>
          <a:prstGeom prst="rect">
            <a:avLst/>
          </a:prstGeom>
          <a:ln>
            <a:noFill/>
          </a:ln>
        </p:spPr>
        <p:txBody>
          <a:bodyPr anchor="ctr"/>
          <a:lstStyle>
            <a:lvl1pPr marL="0" indent="0" algn="ctr">
              <a:buNone/>
              <a:defRPr sz="1200" b="0" baseline="0">
                <a:solidFill>
                  <a:srgbClr val="006E9E"/>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0" name="Rounded Rectangle 79"/>
          <p:cNvSpPr/>
          <p:nvPr userDrawn="1"/>
        </p:nvSpPr>
        <p:spPr bwMode="auto">
          <a:xfrm>
            <a:off x="6249532" y="1995124"/>
            <a:ext cx="1632181" cy="792088"/>
          </a:xfrm>
          <a:prstGeom prst="roundRect">
            <a:avLst>
              <a:gd name="adj" fmla="val 8220"/>
            </a:avLst>
          </a:prstGeom>
          <a:noFill/>
          <a:ln w="28575" cap="flat">
            <a:solidFill>
              <a:srgbClr val="0B6A99"/>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1" name="Text Placeholder 54"/>
          <p:cNvSpPr>
            <a:spLocks noGrp="1"/>
          </p:cNvSpPr>
          <p:nvPr>
            <p:ph type="body" sz="quarter" idx="23" hasCustomPrompt="1"/>
          </p:nvPr>
        </p:nvSpPr>
        <p:spPr>
          <a:xfrm>
            <a:off x="6309974" y="2060848"/>
            <a:ext cx="1511300" cy="648072"/>
          </a:xfrm>
          <a:prstGeom prst="rect">
            <a:avLst/>
          </a:prstGeom>
          <a:ln>
            <a:noFill/>
          </a:ln>
        </p:spPr>
        <p:txBody>
          <a:bodyPr anchor="ctr"/>
          <a:lstStyle>
            <a:lvl1pPr marL="0" indent="0" algn="ctr">
              <a:buNone/>
              <a:defRPr sz="1200" b="0" baseline="0">
                <a:solidFill>
                  <a:srgbClr val="006E9E"/>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2" name="Rounded Rectangle 81"/>
          <p:cNvSpPr/>
          <p:nvPr userDrawn="1"/>
        </p:nvSpPr>
        <p:spPr bwMode="auto">
          <a:xfrm>
            <a:off x="6249532" y="2865504"/>
            <a:ext cx="1632181" cy="1133277"/>
          </a:xfrm>
          <a:prstGeom prst="roundRect">
            <a:avLst>
              <a:gd name="adj" fmla="val 6040"/>
            </a:avLst>
          </a:prstGeom>
          <a:noFill/>
          <a:ln w="28575" cap="flat">
            <a:solidFill>
              <a:srgbClr val="0B6A99"/>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3" name="Text Placeholder 54"/>
          <p:cNvSpPr>
            <a:spLocks noGrp="1"/>
          </p:cNvSpPr>
          <p:nvPr>
            <p:ph type="body" sz="quarter" idx="24" hasCustomPrompt="1"/>
          </p:nvPr>
        </p:nvSpPr>
        <p:spPr>
          <a:xfrm>
            <a:off x="6309974" y="2924944"/>
            <a:ext cx="1511300" cy="989831"/>
          </a:xfrm>
          <a:prstGeom prst="rect">
            <a:avLst/>
          </a:prstGeom>
          <a:ln>
            <a:noFill/>
          </a:ln>
        </p:spPr>
        <p:txBody>
          <a:bodyPr anchor="ctr"/>
          <a:lstStyle>
            <a:lvl1pPr marL="0" indent="0" algn="ctr">
              <a:buNone/>
              <a:defRPr sz="1200" b="0" baseline="0">
                <a:solidFill>
                  <a:srgbClr val="006E9E"/>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4" name="Rounded Rectangle 83"/>
          <p:cNvSpPr/>
          <p:nvPr userDrawn="1"/>
        </p:nvSpPr>
        <p:spPr bwMode="auto">
          <a:xfrm>
            <a:off x="6249532" y="4077073"/>
            <a:ext cx="1632181" cy="1799853"/>
          </a:xfrm>
          <a:prstGeom prst="roundRect">
            <a:avLst>
              <a:gd name="adj" fmla="val 4028"/>
            </a:avLst>
          </a:prstGeom>
          <a:noFill/>
          <a:ln w="28575" cap="flat">
            <a:solidFill>
              <a:srgbClr val="0B6A99"/>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5" name="Text Placeholder 54"/>
          <p:cNvSpPr>
            <a:spLocks noGrp="1"/>
          </p:cNvSpPr>
          <p:nvPr>
            <p:ph type="body" sz="quarter" idx="25" hasCustomPrompt="1"/>
          </p:nvPr>
        </p:nvSpPr>
        <p:spPr>
          <a:xfrm>
            <a:off x="6309974" y="4149080"/>
            <a:ext cx="1511300" cy="1656184"/>
          </a:xfrm>
          <a:prstGeom prst="rect">
            <a:avLst/>
          </a:prstGeom>
          <a:ln>
            <a:noFill/>
          </a:ln>
        </p:spPr>
        <p:txBody>
          <a:bodyPr anchor="ctr"/>
          <a:lstStyle>
            <a:lvl1pPr marL="0" indent="0" algn="ctr">
              <a:buNone/>
              <a:defRPr sz="1200" b="0" baseline="0">
                <a:solidFill>
                  <a:srgbClr val="006E9E"/>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6" name="Rounded Rectangle 85"/>
          <p:cNvSpPr/>
          <p:nvPr userDrawn="1"/>
        </p:nvSpPr>
        <p:spPr bwMode="auto">
          <a:xfrm>
            <a:off x="8176076" y="1340768"/>
            <a:ext cx="1632181" cy="576064"/>
          </a:xfrm>
          <a:prstGeom prst="roundRect">
            <a:avLst>
              <a:gd name="adj" fmla="val 11247"/>
            </a:avLst>
          </a:prstGeom>
          <a:noFill/>
          <a:ln w="28575" cap="flat">
            <a:solidFill>
              <a:srgbClr val="2977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7" name="Text Placeholder 54"/>
          <p:cNvSpPr>
            <a:spLocks noGrp="1"/>
          </p:cNvSpPr>
          <p:nvPr>
            <p:ph type="body" sz="quarter" idx="26" hasCustomPrompt="1"/>
          </p:nvPr>
        </p:nvSpPr>
        <p:spPr>
          <a:xfrm>
            <a:off x="8236518" y="1412776"/>
            <a:ext cx="1511300" cy="432048"/>
          </a:xfrm>
          <a:prstGeom prst="rect">
            <a:avLst/>
          </a:prstGeom>
          <a:ln>
            <a:noFill/>
          </a:ln>
        </p:spPr>
        <p:txBody>
          <a:bodyPr anchor="ctr"/>
          <a:lstStyle>
            <a:lvl1pPr marL="0" indent="0" algn="ctr">
              <a:buNone/>
              <a:defRPr sz="1200" b="0" baseline="0">
                <a:solidFill>
                  <a:srgbClr val="2977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88" name="Rounded Rectangle 87"/>
          <p:cNvSpPr/>
          <p:nvPr userDrawn="1"/>
        </p:nvSpPr>
        <p:spPr bwMode="auto">
          <a:xfrm>
            <a:off x="8176076" y="1995124"/>
            <a:ext cx="1632181" cy="792088"/>
          </a:xfrm>
          <a:prstGeom prst="roundRect">
            <a:avLst>
              <a:gd name="adj" fmla="val 8220"/>
            </a:avLst>
          </a:prstGeom>
          <a:noFill/>
          <a:ln w="28575" cap="flat">
            <a:solidFill>
              <a:srgbClr val="2977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89" name="Text Placeholder 54"/>
          <p:cNvSpPr>
            <a:spLocks noGrp="1"/>
          </p:cNvSpPr>
          <p:nvPr>
            <p:ph type="body" sz="quarter" idx="27" hasCustomPrompt="1"/>
          </p:nvPr>
        </p:nvSpPr>
        <p:spPr>
          <a:xfrm>
            <a:off x="8236518" y="2060848"/>
            <a:ext cx="1511300" cy="648072"/>
          </a:xfrm>
          <a:prstGeom prst="rect">
            <a:avLst/>
          </a:prstGeom>
          <a:ln>
            <a:noFill/>
          </a:ln>
        </p:spPr>
        <p:txBody>
          <a:bodyPr anchor="ctr"/>
          <a:lstStyle>
            <a:lvl1pPr marL="0" indent="0" algn="ctr">
              <a:buNone/>
              <a:defRPr sz="1200" b="0" baseline="0">
                <a:solidFill>
                  <a:srgbClr val="2977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0" name="Rounded Rectangle 89"/>
          <p:cNvSpPr/>
          <p:nvPr userDrawn="1"/>
        </p:nvSpPr>
        <p:spPr bwMode="auto">
          <a:xfrm>
            <a:off x="8176076" y="2865504"/>
            <a:ext cx="1632181" cy="1133277"/>
          </a:xfrm>
          <a:prstGeom prst="roundRect">
            <a:avLst>
              <a:gd name="adj" fmla="val 6040"/>
            </a:avLst>
          </a:prstGeom>
          <a:noFill/>
          <a:ln w="28575" cap="flat">
            <a:solidFill>
              <a:srgbClr val="2977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1" name="Text Placeholder 54"/>
          <p:cNvSpPr>
            <a:spLocks noGrp="1"/>
          </p:cNvSpPr>
          <p:nvPr>
            <p:ph type="body" sz="quarter" idx="28" hasCustomPrompt="1"/>
          </p:nvPr>
        </p:nvSpPr>
        <p:spPr>
          <a:xfrm>
            <a:off x="8236518" y="2924944"/>
            <a:ext cx="1511300" cy="989831"/>
          </a:xfrm>
          <a:prstGeom prst="rect">
            <a:avLst/>
          </a:prstGeom>
          <a:ln>
            <a:noFill/>
          </a:ln>
        </p:spPr>
        <p:txBody>
          <a:bodyPr anchor="ctr"/>
          <a:lstStyle>
            <a:lvl1pPr marL="0" indent="0" algn="ctr">
              <a:buNone/>
              <a:defRPr sz="1200" b="0" baseline="0">
                <a:solidFill>
                  <a:srgbClr val="2977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2" name="Rounded Rectangle 91"/>
          <p:cNvSpPr/>
          <p:nvPr userDrawn="1"/>
        </p:nvSpPr>
        <p:spPr bwMode="auto">
          <a:xfrm>
            <a:off x="8176076" y="4077073"/>
            <a:ext cx="1632181" cy="1799853"/>
          </a:xfrm>
          <a:prstGeom prst="roundRect">
            <a:avLst>
              <a:gd name="adj" fmla="val 4028"/>
            </a:avLst>
          </a:prstGeom>
          <a:noFill/>
          <a:ln w="28575" cap="flat">
            <a:solidFill>
              <a:srgbClr val="297724"/>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3" name="Text Placeholder 54"/>
          <p:cNvSpPr>
            <a:spLocks noGrp="1"/>
          </p:cNvSpPr>
          <p:nvPr>
            <p:ph type="body" sz="quarter" idx="29" hasCustomPrompt="1"/>
          </p:nvPr>
        </p:nvSpPr>
        <p:spPr>
          <a:xfrm>
            <a:off x="8236518" y="4149080"/>
            <a:ext cx="1511300" cy="1656184"/>
          </a:xfrm>
          <a:prstGeom prst="rect">
            <a:avLst/>
          </a:prstGeom>
          <a:ln>
            <a:noFill/>
          </a:ln>
        </p:spPr>
        <p:txBody>
          <a:bodyPr anchor="ctr"/>
          <a:lstStyle>
            <a:lvl1pPr marL="0" indent="0" algn="ctr">
              <a:buNone/>
              <a:defRPr sz="1200" b="0" baseline="0">
                <a:solidFill>
                  <a:srgbClr val="297724"/>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4" name="Rounded Rectangle 93"/>
          <p:cNvSpPr/>
          <p:nvPr userDrawn="1"/>
        </p:nvSpPr>
        <p:spPr bwMode="auto">
          <a:xfrm>
            <a:off x="10102619" y="1340768"/>
            <a:ext cx="1632181" cy="576064"/>
          </a:xfrm>
          <a:prstGeom prst="roundRect">
            <a:avLst>
              <a:gd name="adj" fmla="val 11247"/>
            </a:avLst>
          </a:prstGeom>
          <a:noFill/>
          <a:ln w="28575" cap="flat">
            <a:solidFill>
              <a:srgbClr val="9C1116"/>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5" name="Text Placeholder 54"/>
          <p:cNvSpPr>
            <a:spLocks noGrp="1"/>
          </p:cNvSpPr>
          <p:nvPr>
            <p:ph type="body" sz="quarter" idx="30" hasCustomPrompt="1"/>
          </p:nvPr>
        </p:nvSpPr>
        <p:spPr>
          <a:xfrm>
            <a:off x="10163061" y="1412776"/>
            <a:ext cx="1511300" cy="432048"/>
          </a:xfrm>
          <a:prstGeom prst="rect">
            <a:avLst/>
          </a:prstGeom>
          <a:ln>
            <a:noFill/>
          </a:ln>
        </p:spPr>
        <p:txBody>
          <a:bodyPr anchor="ctr"/>
          <a:lstStyle>
            <a:lvl1pPr marL="0" indent="0" algn="ctr">
              <a:buNone/>
              <a:defRPr sz="1200" b="0" baseline="0">
                <a:ln>
                  <a:noFill/>
                </a:ln>
                <a:solidFill>
                  <a:srgbClr val="9C1116"/>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6" name="Rounded Rectangle 95"/>
          <p:cNvSpPr/>
          <p:nvPr userDrawn="1"/>
        </p:nvSpPr>
        <p:spPr bwMode="auto">
          <a:xfrm>
            <a:off x="10102619" y="1995124"/>
            <a:ext cx="1632181" cy="792088"/>
          </a:xfrm>
          <a:prstGeom prst="roundRect">
            <a:avLst>
              <a:gd name="adj" fmla="val 8220"/>
            </a:avLst>
          </a:prstGeom>
          <a:noFill/>
          <a:ln w="28575" cap="flat">
            <a:solidFill>
              <a:srgbClr val="9C1116"/>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7" name="Text Placeholder 54"/>
          <p:cNvSpPr>
            <a:spLocks noGrp="1"/>
          </p:cNvSpPr>
          <p:nvPr>
            <p:ph type="body" sz="quarter" idx="31" hasCustomPrompt="1"/>
          </p:nvPr>
        </p:nvSpPr>
        <p:spPr>
          <a:xfrm>
            <a:off x="10163061" y="2060848"/>
            <a:ext cx="1511300" cy="648072"/>
          </a:xfrm>
          <a:prstGeom prst="rect">
            <a:avLst/>
          </a:prstGeom>
          <a:ln>
            <a:noFill/>
          </a:ln>
        </p:spPr>
        <p:txBody>
          <a:bodyPr anchor="ctr"/>
          <a:lstStyle>
            <a:lvl1pPr marL="0" indent="0" algn="ctr">
              <a:buNone/>
              <a:defRPr sz="1200" b="0" baseline="0">
                <a:ln>
                  <a:noFill/>
                </a:ln>
                <a:solidFill>
                  <a:srgbClr val="9C1116"/>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98" name="Rounded Rectangle 97"/>
          <p:cNvSpPr/>
          <p:nvPr userDrawn="1"/>
        </p:nvSpPr>
        <p:spPr bwMode="auto">
          <a:xfrm>
            <a:off x="10102619" y="2865504"/>
            <a:ext cx="1632181" cy="1133277"/>
          </a:xfrm>
          <a:prstGeom prst="roundRect">
            <a:avLst>
              <a:gd name="adj" fmla="val 6040"/>
            </a:avLst>
          </a:prstGeom>
          <a:noFill/>
          <a:ln w="28575" cap="flat">
            <a:solidFill>
              <a:srgbClr val="9C1116"/>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99" name="Text Placeholder 54"/>
          <p:cNvSpPr>
            <a:spLocks noGrp="1"/>
          </p:cNvSpPr>
          <p:nvPr>
            <p:ph type="body" sz="quarter" idx="32" hasCustomPrompt="1"/>
          </p:nvPr>
        </p:nvSpPr>
        <p:spPr>
          <a:xfrm>
            <a:off x="10163061" y="2924944"/>
            <a:ext cx="1511300" cy="989831"/>
          </a:xfrm>
          <a:prstGeom prst="rect">
            <a:avLst/>
          </a:prstGeom>
          <a:ln>
            <a:noFill/>
          </a:ln>
        </p:spPr>
        <p:txBody>
          <a:bodyPr anchor="ctr"/>
          <a:lstStyle>
            <a:lvl1pPr marL="0" indent="0" algn="ctr">
              <a:buNone/>
              <a:defRPr sz="1200" b="0" baseline="0">
                <a:ln>
                  <a:noFill/>
                </a:ln>
                <a:solidFill>
                  <a:srgbClr val="9C1116"/>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
        <p:nvSpPr>
          <p:cNvPr id="100" name="Rounded Rectangle 99"/>
          <p:cNvSpPr/>
          <p:nvPr userDrawn="1"/>
        </p:nvSpPr>
        <p:spPr bwMode="auto">
          <a:xfrm>
            <a:off x="10102619" y="4077073"/>
            <a:ext cx="1632181" cy="1799853"/>
          </a:xfrm>
          <a:prstGeom prst="roundRect">
            <a:avLst>
              <a:gd name="adj" fmla="val 4028"/>
            </a:avLst>
          </a:prstGeom>
          <a:noFill/>
          <a:ln w="28575" cap="flat">
            <a:solidFill>
              <a:srgbClr val="9C1116"/>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dirty="0">
              <a:solidFill>
                <a:srgbClr val="00ADEF"/>
              </a:solidFill>
            </a:endParaRPr>
          </a:p>
        </p:txBody>
      </p:sp>
      <p:sp>
        <p:nvSpPr>
          <p:cNvPr id="101" name="Text Placeholder 54"/>
          <p:cNvSpPr>
            <a:spLocks noGrp="1"/>
          </p:cNvSpPr>
          <p:nvPr>
            <p:ph type="body" sz="quarter" idx="33" hasCustomPrompt="1"/>
          </p:nvPr>
        </p:nvSpPr>
        <p:spPr>
          <a:xfrm>
            <a:off x="10163061" y="4149080"/>
            <a:ext cx="1511300" cy="1656184"/>
          </a:xfrm>
          <a:prstGeom prst="rect">
            <a:avLst/>
          </a:prstGeom>
          <a:ln>
            <a:noFill/>
          </a:ln>
        </p:spPr>
        <p:txBody>
          <a:bodyPr anchor="ctr"/>
          <a:lstStyle>
            <a:lvl1pPr marL="0" indent="0" algn="ctr">
              <a:buNone/>
              <a:defRPr sz="1200" b="0" baseline="0">
                <a:ln>
                  <a:noFill/>
                </a:ln>
                <a:solidFill>
                  <a:srgbClr val="9C1116"/>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a:t>Unesite tekst….</a:t>
            </a:r>
          </a:p>
        </p:txBody>
      </p:sp>
    </p:spTree>
    <p:extLst>
      <p:ext uri="{BB962C8B-B14F-4D97-AF65-F5344CB8AC3E}">
        <p14:creationId xmlns:p14="http://schemas.microsoft.com/office/powerpoint/2010/main" val="41654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RIMARNE BOJE I TABLICE OBLICI">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ctr">
              <a:buFont typeface="+mj-lt"/>
              <a:buNone/>
              <a:defRPr sz="2500" b="1" baseline="0">
                <a:solidFill>
                  <a:schemeClr val="bg1"/>
                </a:solidFill>
                <a:latin typeface="+mj-lt"/>
              </a:defRPr>
            </a:lvl1pPr>
          </a:lstStyle>
          <a:p>
            <a:r>
              <a:rPr lang="hr-HR" dirty="0"/>
              <a:t>Oblici</a:t>
            </a:r>
          </a:p>
        </p:txBody>
      </p:sp>
      <p:sp>
        <p:nvSpPr>
          <p:cNvPr id="102" name="Freeform 2862"/>
          <p:cNvSpPr>
            <a:spLocks/>
          </p:cNvSpPr>
          <p:nvPr userDrawn="1"/>
        </p:nvSpPr>
        <p:spPr bwMode="auto">
          <a:xfrm>
            <a:off x="4688920" y="2115737"/>
            <a:ext cx="948881" cy="203117"/>
          </a:xfrm>
          <a:custGeom>
            <a:avLst/>
            <a:gdLst/>
            <a:ahLst/>
            <a:cxnLst>
              <a:cxn ang="0">
                <a:pos x="840" y="0"/>
              </a:cxn>
              <a:cxn ang="0">
                <a:pos x="0" y="0"/>
              </a:cxn>
              <a:cxn ang="0">
                <a:pos x="0" y="282"/>
              </a:cxn>
              <a:cxn ang="0">
                <a:pos x="840" y="282"/>
              </a:cxn>
              <a:cxn ang="0">
                <a:pos x="988" y="141"/>
              </a:cxn>
            </a:cxnLst>
            <a:rect l="0" t="0" r="r" b="b"/>
            <a:pathLst>
              <a:path w="988" h="282">
                <a:moveTo>
                  <a:pt x="840" y="0"/>
                </a:moveTo>
                <a:lnTo>
                  <a:pt x="0" y="0"/>
                </a:lnTo>
                <a:lnTo>
                  <a:pt x="0" y="282"/>
                </a:lnTo>
                <a:lnTo>
                  <a:pt x="840" y="282"/>
                </a:lnTo>
                <a:lnTo>
                  <a:pt x="988" y="141"/>
                </a:ln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105" name="Freeform 2562"/>
          <p:cNvSpPr>
            <a:spLocks/>
          </p:cNvSpPr>
          <p:nvPr userDrawn="1"/>
        </p:nvSpPr>
        <p:spPr bwMode="auto">
          <a:xfrm>
            <a:off x="1623485" y="2301520"/>
            <a:ext cx="904081" cy="389959"/>
          </a:xfrm>
          <a:custGeom>
            <a:avLst/>
            <a:gdLst/>
            <a:ahLst/>
            <a:cxnLst>
              <a:cxn ang="0">
                <a:pos x="3" y="81"/>
              </a:cxn>
              <a:cxn ang="0">
                <a:pos x="84" y="0"/>
              </a:cxn>
              <a:cxn ang="0">
                <a:pos x="233" y="0"/>
              </a:cxn>
              <a:cxn ang="0">
                <a:pos x="233" y="70"/>
              </a:cxn>
              <a:cxn ang="0">
                <a:pos x="113" y="70"/>
              </a:cxn>
              <a:cxn ang="0">
                <a:pos x="53" y="130"/>
              </a:cxn>
              <a:cxn ang="0">
                <a:pos x="0" y="134"/>
              </a:cxn>
              <a:cxn ang="0">
                <a:pos x="3" y="81"/>
              </a:cxn>
            </a:cxnLst>
            <a:rect l="0" t="0" r="r" b="b"/>
            <a:pathLst>
              <a:path w="233" h="134">
                <a:moveTo>
                  <a:pt x="3" y="81"/>
                </a:moveTo>
                <a:lnTo>
                  <a:pt x="84" y="0"/>
                </a:lnTo>
                <a:lnTo>
                  <a:pt x="233" y="0"/>
                </a:lnTo>
                <a:lnTo>
                  <a:pt x="233" y="70"/>
                </a:lnTo>
                <a:lnTo>
                  <a:pt x="113" y="70"/>
                </a:lnTo>
                <a:lnTo>
                  <a:pt x="53" y="130"/>
                </a:lnTo>
                <a:lnTo>
                  <a:pt x="0" y="134"/>
                </a:lnTo>
                <a:lnTo>
                  <a:pt x="3" y="81"/>
                </a:lnTo>
                <a:close/>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4" name="Text Placeholder 54"/>
          <p:cNvSpPr>
            <a:spLocks noGrp="1"/>
          </p:cNvSpPr>
          <p:nvPr>
            <p:ph type="body" sz="quarter" idx="14" hasCustomPrompt="1"/>
          </p:nvPr>
        </p:nvSpPr>
        <p:spPr>
          <a:xfrm>
            <a:off x="4688920" y="2132856"/>
            <a:ext cx="814977"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
        <p:nvSpPr>
          <p:cNvPr id="106" name="Text Placeholder 54"/>
          <p:cNvSpPr>
            <a:spLocks noGrp="1"/>
          </p:cNvSpPr>
          <p:nvPr>
            <p:ph type="body" sz="quarter" idx="15" hasCustomPrompt="1"/>
          </p:nvPr>
        </p:nvSpPr>
        <p:spPr>
          <a:xfrm>
            <a:off x="1968765" y="2318639"/>
            <a:ext cx="558800"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
        <p:nvSpPr>
          <p:cNvPr id="107" name="Freeform 2562"/>
          <p:cNvSpPr>
            <a:spLocks/>
          </p:cNvSpPr>
          <p:nvPr userDrawn="1"/>
        </p:nvSpPr>
        <p:spPr bwMode="auto">
          <a:xfrm flipV="1">
            <a:off x="1623485" y="1712889"/>
            <a:ext cx="904081" cy="389959"/>
          </a:xfrm>
          <a:custGeom>
            <a:avLst/>
            <a:gdLst/>
            <a:ahLst/>
            <a:cxnLst>
              <a:cxn ang="0">
                <a:pos x="3" y="81"/>
              </a:cxn>
              <a:cxn ang="0">
                <a:pos x="84" y="0"/>
              </a:cxn>
              <a:cxn ang="0">
                <a:pos x="233" y="0"/>
              </a:cxn>
              <a:cxn ang="0">
                <a:pos x="233" y="70"/>
              </a:cxn>
              <a:cxn ang="0">
                <a:pos x="113" y="70"/>
              </a:cxn>
              <a:cxn ang="0">
                <a:pos x="53" y="130"/>
              </a:cxn>
              <a:cxn ang="0">
                <a:pos x="0" y="134"/>
              </a:cxn>
              <a:cxn ang="0">
                <a:pos x="3" y="81"/>
              </a:cxn>
            </a:cxnLst>
            <a:rect l="0" t="0" r="r" b="b"/>
            <a:pathLst>
              <a:path w="233" h="134">
                <a:moveTo>
                  <a:pt x="3" y="81"/>
                </a:moveTo>
                <a:lnTo>
                  <a:pt x="84" y="0"/>
                </a:lnTo>
                <a:lnTo>
                  <a:pt x="233" y="0"/>
                </a:lnTo>
                <a:lnTo>
                  <a:pt x="233" y="70"/>
                </a:lnTo>
                <a:lnTo>
                  <a:pt x="113" y="70"/>
                </a:lnTo>
                <a:lnTo>
                  <a:pt x="53" y="130"/>
                </a:lnTo>
                <a:lnTo>
                  <a:pt x="0" y="134"/>
                </a:lnTo>
                <a:lnTo>
                  <a:pt x="3" y="81"/>
                </a:lnTo>
                <a:close/>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8" name="Text Placeholder 54"/>
          <p:cNvSpPr>
            <a:spLocks noGrp="1"/>
          </p:cNvSpPr>
          <p:nvPr>
            <p:ph type="body" sz="quarter" idx="16" hasCustomPrompt="1"/>
          </p:nvPr>
        </p:nvSpPr>
        <p:spPr>
          <a:xfrm>
            <a:off x="1968765" y="1916832"/>
            <a:ext cx="558800"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
        <p:nvSpPr>
          <p:cNvPr id="109" name="Freeform 2562"/>
          <p:cNvSpPr>
            <a:spLocks/>
          </p:cNvSpPr>
          <p:nvPr userDrawn="1"/>
        </p:nvSpPr>
        <p:spPr bwMode="auto">
          <a:xfrm flipH="1">
            <a:off x="2759573" y="2301520"/>
            <a:ext cx="904081" cy="389959"/>
          </a:xfrm>
          <a:custGeom>
            <a:avLst/>
            <a:gdLst/>
            <a:ahLst/>
            <a:cxnLst>
              <a:cxn ang="0">
                <a:pos x="3" y="81"/>
              </a:cxn>
              <a:cxn ang="0">
                <a:pos x="84" y="0"/>
              </a:cxn>
              <a:cxn ang="0">
                <a:pos x="233" y="0"/>
              </a:cxn>
              <a:cxn ang="0">
                <a:pos x="233" y="70"/>
              </a:cxn>
              <a:cxn ang="0">
                <a:pos x="113" y="70"/>
              </a:cxn>
              <a:cxn ang="0">
                <a:pos x="53" y="130"/>
              </a:cxn>
              <a:cxn ang="0">
                <a:pos x="0" y="134"/>
              </a:cxn>
              <a:cxn ang="0">
                <a:pos x="3" y="81"/>
              </a:cxn>
            </a:cxnLst>
            <a:rect l="0" t="0" r="r" b="b"/>
            <a:pathLst>
              <a:path w="233" h="134">
                <a:moveTo>
                  <a:pt x="3" y="81"/>
                </a:moveTo>
                <a:lnTo>
                  <a:pt x="84" y="0"/>
                </a:lnTo>
                <a:lnTo>
                  <a:pt x="233" y="0"/>
                </a:lnTo>
                <a:lnTo>
                  <a:pt x="233" y="70"/>
                </a:lnTo>
                <a:lnTo>
                  <a:pt x="113" y="70"/>
                </a:lnTo>
                <a:lnTo>
                  <a:pt x="53" y="130"/>
                </a:lnTo>
                <a:lnTo>
                  <a:pt x="0" y="134"/>
                </a:lnTo>
                <a:lnTo>
                  <a:pt x="3" y="81"/>
                </a:lnTo>
                <a:close/>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0" name="Text Placeholder 54"/>
          <p:cNvSpPr>
            <a:spLocks noGrp="1"/>
          </p:cNvSpPr>
          <p:nvPr>
            <p:ph type="body" sz="quarter" idx="17" hasCustomPrompt="1"/>
          </p:nvPr>
        </p:nvSpPr>
        <p:spPr>
          <a:xfrm>
            <a:off x="2759572" y="2318639"/>
            <a:ext cx="558800"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
        <p:nvSpPr>
          <p:cNvPr id="111" name="Freeform 2562"/>
          <p:cNvSpPr>
            <a:spLocks/>
          </p:cNvSpPr>
          <p:nvPr userDrawn="1"/>
        </p:nvSpPr>
        <p:spPr bwMode="auto">
          <a:xfrm flipH="1" flipV="1">
            <a:off x="2759573" y="1712889"/>
            <a:ext cx="904081" cy="389959"/>
          </a:xfrm>
          <a:custGeom>
            <a:avLst/>
            <a:gdLst/>
            <a:ahLst/>
            <a:cxnLst>
              <a:cxn ang="0">
                <a:pos x="3" y="81"/>
              </a:cxn>
              <a:cxn ang="0">
                <a:pos x="84" y="0"/>
              </a:cxn>
              <a:cxn ang="0">
                <a:pos x="233" y="0"/>
              </a:cxn>
              <a:cxn ang="0">
                <a:pos x="233" y="70"/>
              </a:cxn>
              <a:cxn ang="0">
                <a:pos x="113" y="70"/>
              </a:cxn>
              <a:cxn ang="0">
                <a:pos x="53" y="130"/>
              </a:cxn>
              <a:cxn ang="0">
                <a:pos x="0" y="134"/>
              </a:cxn>
              <a:cxn ang="0">
                <a:pos x="3" y="81"/>
              </a:cxn>
            </a:cxnLst>
            <a:rect l="0" t="0" r="r" b="b"/>
            <a:pathLst>
              <a:path w="233" h="134">
                <a:moveTo>
                  <a:pt x="3" y="81"/>
                </a:moveTo>
                <a:lnTo>
                  <a:pt x="84" y="0"/>
                </a:lnTo>
                <a:lnTo>
                  <a:pt x="233" y="0"/>
                </a:lnTo>
                <a:lnTo>
                  <a:pt x="233" y="70"/>
                </a:lnTo>
                <a:lnTo>
                  <a:pt x="113" y="70"/>
                </a:lnTo>
                <a:lnTo>
                  <a:pt x="53" y="130"/>
                </a:lnTo>
                <a:lnTo>
                  <a:pt x="0" y="134"/>
                </a:lnTo>
                <a:lnTo>
                  <a:pt x="3" y="81"/>
                </a:lnTo>
                <a:close/>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2" name="Text Placeholder 54"/>
          <p:cNvSpPr>
            <a:spLocks noGrp="1"/>
          </p:cNvSpPr>
          <p:nvPr>
            <p:ph type="body" sz="quarter" idx="18" hasCustomPrompt="1"/>
          </p:nvPr>
        </p:nvSpPr>
        <p:spPr>
          <a:xfrm>
            <a:off x="2759572" y="1916832"/>
            <a:ext cx="558800"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
        <p:nvSpPr>
          <p:cNvPr id="113" name="Freeform 2862"/>
          <p:cNvSpPr>
            <a:spLocks/>
          </p:cNvSpPr>
          <p:nvPr userDrawn="1"/>
        </p:nvSpPr>
        <p:spPr bwMode="auto">
          <a:xfrm flipH="1">
            <a:off x="3679694" y="2115737"/>
            <a:ext cx="948881" cy="203117"/>
          </a:xfrm>
          <a:custGeom>
            <a:avLst/>
            <a:gdLst/>
            <a:ahLst/>
            <a:cxnLst>
              <a:cxn ang="0">
                <a:pos x="840" y="0"/>
              </a:cxn>
              <a:cxn ang="0">
                <a:pos x="0" y="0"/>
              </a:cxn>
              <a:cxn ang="0">
                <a:pos x="0" y="282"/>
              </a:cxn>
              <a:cxn ang="0">
                <a:pos x="840" y="282"/>
              </a:cxn>
              <a:cxn ang="0">
                <a:pos x="988" y="141"/>
              </a:cxn>
            </a:cxnLst>
            <a:rect l="0" t="0" r="r" b="b"/>
            <a:pathLst>
              <a:path w="988" h="282">
                <a:moveTo>
                  <a:pt x="840" y="0"/>
                </a:moveTo>
                <a:lnTo>
                  <a:pt x="0" y="0"/>
                </a:lnTo>
                <a:lnTo>
                  <a:pt x="0" y="282"/>
                </a:lnTo>
                <a:lnTo>
                  <a:pt x="840" y="282"/>
                </a:lnTo>
                <a:lnTo>
                  <a:pt x="988" y="141"/>
                </a:ln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114" name="Text Placeholder 54"/>
          <p:cNvSpPr>
            <a:spLocks noGrp="1"/>
          </p:cNvSpPr>
          <p:nvPr>
            <p:ph type="body" sz="quarter" idx="19" hasCustomPrompt="1"/>
          </p:nvPr>
        </p:nvSpPr>
        <p:spPr>
          <a:xfrm>
            <a:off x="3812382" y="2132856"/>
            <a:ext cx="816193" cy="144016"/>
          </a:xfrm>
          <a:prstGeom prst="rect">
            <a:avLst/>
          </a:prstGeom>
          <a:ln>
            <a:noFill/>
          </a:ln>
        </p:spPr>
        <p:txBody>
          <a:bodyPr anchor="ctr"/>
          <a:lstStyle>
            <a:lvl1pPr marL="0" indent="0" algn="ctr">
              <a:buNone/>
              <a:defRPr sz="1200" b="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hr-HR" dirty="0" err="1"/>
              <a:t>xxx</a:t>
            </a:r>
            <a:endParaRPr lang="hr-HR" dirty="0"/>
          </a:p>
        </p:txBody>
      </p:sp>
    </p:spTree>
    <p:extLst>
      <p:ext uri="{BB962C8B-B14F-4D97-AF65-F5344CB8AC3E}">
        <p14:creationId xmlns:p14="http://schemas.microsoft.com/office/powerpoint/2010/main" val="416540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IMARNE BOJE I TABLICE OBLICI">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ctr">
              <a:buFont typeface="+mj-lt"/>
              <a:buNone/>
              <a:defRPr sz="2500" b="1" baseline="0">
                <a:solidFill>
                  <a:schemeClr val="bg1"/>
                </a:solidFill>
                <a:latin typeface="+mj-lt"/>
              </a:defRPr>
            </a:lvl1pPr>
          </a:lstStyle>
          <a:p>
            <a:r>
              <a:rPr lang="hr-HR" dirty="0"/>
              <a:t>Ikone</a:t>
            </a:r>
          </a:p>
        </p:txBody>
      </p:sp>
      <p:grpSp>
        <p:nvGrpSpPr>
          <p:cNvPr id="31" name="Group 30"/>
          <p:cNvGrpSpPr/>
          <p:nvPr userDrawn="1"/>
        </p:nvGrpSpPr>
        <p:grpSpPr>
          <a:xfrm>
            <a:off x="3695734" y="3309202"/>
            <a:ext cx="1058037" cy="923653"/>
            <a:chOff x="1835696" y="2060848"/>
            <a:chExt cx="710579" cy="827101"/>
          </a:xfrm>
        </p:grpSpPr>
        <p:grpSp>
          <p:nvGrpSpPr>
            <p:cNvPr id="32" name="Group 431"/>
            <p:cNvGrpSpPr/>
            <p:nvPr/>
          </p:nvGrpSpPr>
          <p:grpSpPr>
            <a:xfrm>
              <a:off x="1835696" y="2060848"/>
              <a:ext cx="710579" cy="593084"/>
              <a:chOff x="2584599" y="2426915"/>
              <a:chExt cx="403225" cy="336551"/>
            </a:xfrm>
          </p:grpSpPr>
          <p:sp>
            <p:nvSpPr>
              <p:cNvPr id="34" name="Freeform 6"/>
              <p:cNvSpPr>
                <a:spLocks/>
              </p:cNvSpPr>
              <p:nvPr/>
            </p:nvSpPr>
            <p:spPr bwMode="auto">
              <a:xfrm>
                <a:off x="2584599" y="2426915"/>
                <a:ext cx="403225" cy="255588"/>
              </a:xfrm>
              <a:custGeom>
                <a:avLst/>
                <a:gdLst/>
                <a:ahLst/>
                <a:cxnLst>
                  <a:cxn ang="0">
                    <a:pos x="798" y="38"/>
                  </a:cxn>
                  <a:cxn ang="0">
                    <a:pos x="413" y="0"/>
                  </a:cxn>
                  <a:cxn ang="0">
                    <a:pos x="27" y="38"/>
                  </a:cxn>
                  <a:cxn ang="0">
                    <a:pos x="0" y="65"/>
                  </a:cxn>
                  <a:cxn ang="0">
                    <a:pos x="19" y="495"/>
                  </a:cxn>
                  <a:cxn ang="0">
                    <a:pos x="47" y="523"/>
                  </a:cxn>
                  <a:cxn ang="0">
                    <a:pos x="106" y="523"/>
                  </a:cxn>
                  <a:cxn ang="0">
                    <a:pos x="106" y="434"/>
                  </a:cxn>
                  <a:cxn ang="0">
                    <a:pos x="158" y="424"/>
                  </a:cxn>
                  <a:cxn ang="0">
                    <a:pos x="158" y="302"/>
                  </a:cxn>
                  <a:cxn ang="0">
                    <a:pos x="226" y="302"/>
                  </a:cxn>
                  <a:cxn ang="0">
                    <a:pos x="226" y="413"/>
                  </a:cxn>
                  <a:cxn ang="0">
                    <a:pos x="306" y="402"/>
                  </a:cxn>
                  <a:cxn ang="0">
                    <a:pos x="306" y="302"/>
                  </a:cxn>
                  <a:cxn ang="0">
                    <a:pos x="373" y="302"/>
                  </a:cxn>
                  <a:cxn ang="0">
                    <a:pos x="373" y="397"/>
                  </a:cxn>
                  <a:cxn ang="0">
                    <a:pos x="413" y="396"/>
                  </a:cxn>
                  <a:cxn ang="0">
                    <a:pos x="453" y="397"/>
                  </a:cxn>
                  <a:cxn ang="0">
                    <a:pos x="453" y="302"/>
                  </a:cxn>
                  <a:cxn ang="0">
                    <a:pos x="520" y="302"/>
                  </a:cxn>
                  <a:cxn ang="0">
                    <a:pos x="520" y="402"/>
                  </a:cxn>
                  <a:cxn ang="0">
                    <a:pos x="600" y="413"/>
                  </a:cxn>
                  <a:cxn ang="0">
                    <a:pos x="600" y="302"/>
                  </a:cxn>
                  <a:cxn ang="0">
                    <a:pos x="667" y="302"/>
                  </a:cxn>
                  <a:cxn ang="0">
                    <a:pos x="667" y="424"/>
                  </a:cxn>
                  <a:cxn ang="0">
                    <a:pos x="720" y="434"/>
                  </a:cxn>
                  <a:cxn ang="0">
                    <a:pos x="720" y="523"/>
                  </a:cxn>
                  <a:cxn ang="0">
                    <a:pos x="779" y="523"/>
                  </a:cxn>
                  <a:cxn ang="0">
                    <a:pos x="806" y="495"/>
                  </a:cxn>
                  <a:cxn ang="0">
                    <a:pos x="826" y="65"/>
                  </a:cxn>
                  <a:cxn ang="0">
                    <a:pos x="798" y="38"/>
                  </a:cxn>
                </a:cxnLst>
                <a:rect l="0" t="0" r="r" b="b"/>
                <a:pathLst>
                  <a:path w="826" h="523">
                    <a:moveTo>
                      <a:pt x="798" y="38"/>
                    </a:moveTo>
                    <a:cubicBezTo>
                      <a:pt x="798" y="38"/>
                      <a:pt x="576" y="0"/>
                      <a:pt x="413" y="0"/>
                    </a:cubicBezTo>
                    <a:cubicBezTo>
                      <a:pt x="250" y="0"/>
                      <a:pt x="27" y="38"/>
                      <a:pt x="27" y="38"/>
                    </a:cubicBezTo>
                    <a:cubicBezTo>
                      <a:pt x="12" y="38"/>
                      <a:pt x="0" y="50"/>
                      <a:pt x="0" y="65"/>
                    </a:cubicBezTo>
                    <a:lnTo>
                      <a:pt x="19" y="495"/>
                    </a:lnTo>
                    <a:cubicBezTo>
                      <a:pt x="19" y="510"/>
                      <a:pt x="32" y="523"/>
                      <a:pt x="47" y="523"/>
                    </a:cubicBezTo>
                    <a:lnTo>
                      <a:pt x="106" y="523"/>
                    </a:lnTo>
                    <a:lnTo>
                      <a:pt x="106" y="434"/>
                    </a:lnTo>
                    <a:cubicBezTo>
                      <a:pt x="106" y="434"/>
                      <a:pt x="126" y="430"/>
                      <a:pt x="158" y="424"/>
                    </a:cubicBezTo>
                    <a:lnTo>
                      <a:pt x="158" y="302"/>
                    </a:lnTo>
                    <a:lnTo>
                      <a:pt x="226" y="302"/>
                    </a:lnTo>
                    <a:lnTo>
                      <a:pt x="226" y="413"/>
                    </a:lnTo>
                    <a:cubicBezTo>
                      <a:pt x="251" y="409"/>
                      <a:pt x="278" y="405"/>
                      <a:pt x="306" y="402"/>
                    </a:cubicBezTo>
                    <a:lnTo>
                      <a:pt x="306" y="302"/>
                    </a:lnTo>
                    <a:lnTo>
                      <a:pt x="373" y="302"/>
                    </a:lnTo>
                    <a:lnTo>
                      <a:pt x="373" y="397"/>
                    </a:lnTo>
                    <a:cubicBezTo>
                      <a:pt x="387" y="396"/>
                      <a:pt x="400" y="396"/>
                      <a:pt x="413" y="396"/>
                    </a:cubicBezTo>
                    <a:cubicBezTo>
                      <a:pt x="426" y="396"/>
                      <a:pt x="439" y="396"/>
                      <a:pt x="453" y="397"/>
                    </a:cubicBezTo>
                    <a:lnTo>
                      <a:pt x="453" y="302"/>
                    </a:lnTo>
                    <a:lnTo>
                      <a:pt x="520" y="302"/>
                    </a:lnTo>
                    <a:lnTo>
                      <a:pt x="520" y="402"/>
                    </a:lnTo>
                    <a:cubicBezTo>
                      <a:pt x="548" y="405"/>
                      <a:pt x="575" y="409"/>
                      <a:pt x="600" y="413"/>
                    </a:cubicBezTo>
                    <a:lnTo>
                      <a:pt x="600" y="302"/>
                    </a:lnTo>
                    <a:lnTo>
                      <a:pt x="667" y="302"/>
                    </a:lnTo>
                    <a:lnTo>
                      <a:pt x="667" y="424"/>
                    </a:lnTo>
                    <a:cubicBezTo>
                      <a:pt x="699" y="430"/>
                      <a:pt x="720" y="434"/>
                      <a:pt x="720" y="434"/>
                    </a:cubicBezTo>
                    <a:lnTo>
                      <a:pt x="720" y="523"/>
                    </a:lnTo>
                    <a:lnTo>
                      <a:pt x="779" y="523"/>
                    </a:lnTo>
                    <a:cubicBezTo>
                      <a:pt x="794" y="523"/>
                      <a:pt x="806" y="510"/>
                      <a:pt x="806" y="495"/>
                    </a:cubicBezTo>
                    <a:lnTo>
                      <a:pt x="826" y="65"/>
                    </a:lnTo>
                    <a:cubicBezTo>
                      <a:pt x="826" y="50"/>
                      <a:pt x="813" y="38"/>
                      <a:pt x="798" y="38"/>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35" name="Freeform 7"/>
              <p:cNvSpPr>
                <a:spLocks/>
              </p:cNvSpPr>
              <p:nvPr/>
            </p:nvSpPr>
            <p:spPr bwMode="auto">
              <a:xfrm>
                <a:off x="2635399" y="2647578"/>
                <a:ext cx="65088" cy="106363"/>
              </a:xfrm>
              <a:custGeom>
                <a:avLst/>
                <a:gdLst/>
                <a:ahLst/>
                <a:cxnLst>
                  <a:cxn ang="0">
                    <a:pos x="123" y="0"/>
                  </a:cxn>
                  <a:cxn ang="0">
                    <a:pos x="99" y="54"/>
                  </a:cxn>
                  <a:cxn ang="0">
                    <a:pos x="69" y="88"/>
                  </a:cxn>
                  <a:cxn ang="0">
                    <a:pos x="50" y="139"/>
                  </a:cxn>
                  <a:cxn ang="0">
                    <a:pos x="10" y="167"/>
                  </a:cxn>
                  <a:cxn ang="0">
                    <a:pos x="10" y="218"/>
                  </a:cxn>
                  <a:cxn ang="0">
                    <a:pos x="36" y="194"/>
                  </a:cxn>
                  <a:cxn ang="0">
                    <a:pos x="89" y="167"/>
                  </a:cxn>
                  <a:cxn ang="0">
                    <a:pos x="86" y="109"/>
                  </a:cxn>
                  <a:cxn ang="0">
                    <a:pos x="123" y="81"/>
                  </a:cxn>
                  <a:cxn ang="0">
                    <a:pos x="123" y="37"/>
                  </a:cxn>
                  <a:cxn ang="0">
                    <a:pos x="123" y="0"/>
                  </a:cxn>
                </a:cxnLst>
                <a:rect l="0" t="0" r="r" b="b"/>
                <a:pathLst>
                  <a:path w="133" h="218">
                    <a:moveTo>
                      <a:pt x="123" y="0"/>
                    </a:moveTo>
                    <a:cubicBezTo>
                      <a:pt x="99" y="30"/>
                      <a:pt x="96" y="37"/>
                      <a:pt x="99" y="54"/>
                    </a:cubicBezTo>
                    <a:cubicBezTo>
                      <a:pt x="103" y="71"/>
                      <a:pt x="83" y="88"/>
                      <a:pt x="69" y="88"/>
                    </a:cubicBezTo>
                    <a:cubicBezTo>
                      <a:pt x="56" y="88"/>
                      <a:pt x="43" y="122"/>
                      <a:pt x="50" y="139"/>
                    </a:cubicBezTo>
                    <a:cubicBezTo>
                      <a:pt x="56" y="156"/>
                      <a:pt x="20" y="147"/>
                      <a:pt x="10" y="167"/>
                    </a:cubicBezTo>
                    <a:cubicBezTo>
                      <a:pt x="0" y="187"/>
                      <a:pt x="10" y="218"/>
                      <a:pt x="10" y="218"/>
                    </a:cubicBezTo>
                    <a:cubicBezTo>
                      <a:pt x="10" y="218"/>
                      <a:pt x="20" y="208"/>
                      <a:pt x="36" y="194"/>
                    </a:cubicBezTo>
                    <a:cubicBezTo>
                      <a:pt x="53" y="180"/>
                      <a:pt x="89" y="192"/>
                      <a:pt x="89" y="167"/>
                    </a:cubicBezTo>
                    <a:cubicBezTo>
                      <a:pt x="89" y="143"/>
                      <a:pt x="73" y="116"/>
                      <a:pt x="86" y="109"/>
                    </a:cubicBezTo>
                    <a:cubicBezTo>
                      <a:pt x="99" y="102"/>
                      <a:pt x="123" y="98"/>
                      <a:pt x="123" y="81"/>
                    </a:cubicBezTo>
                    <a:cubicBezTo>
                      <a:pt x="123" y="64"/>
                      <a:pt x="113" y="47"/>
                      <a:pt x="123" y="37"/>
                    </a:cubicBezTo>
                    <a:cubicBezTo>
                      <a:pt x="133" y="27"/>
                      <a:pt x="123" y="0"/>
                      <a:pt x="123"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36" name="Freeform 8"/>
              <p:cNvSpPr>
                <a:spLocks/>
              </p:cNvSpPr>
              <p:nvPr/>
            </p:nvSpPr>
            <p:spPr bwMode="auto">
              <a:xfrm>
                <a:off x="2635399" y="2647578"/>
                <a:ext cx="65088" cy="106363"/>
              </a:xfrm>
              <a:custGeom>
                <a:avLst/>
                <a:gdLst/>
                <a:ahLst/>
                <a:cxnLst>
                  <a:cxn ang="0">
                    <a:pos x="123" y="0"/>
                  </a:cxn>
                  <a:cxn ang="0">
                    <a:pos x="99" y="54"/>
                  </a:cxn>
                  <a:cxn ang="0">
                    <a:pos x="69" y="88"/>
                  </a:cxn>
                  <a:cxn ang="0">
                    <a:pos x="50" y="139"/>
                  </a:cxn>
                  <a:cxn ang="0">
                    <a:pos x="10" y="167"/>
                  </a:cxn>
                  <a:cxn ang="0">
                    <a:pos x="10" y="218"/>
                  </a:cxn>
                  <a:cxn ang="0">
                    <a:pos x="36" y="194"/>
                  </a:cxn>
                  <a:cxn ang="0">
                    <a:pos x="89" y="167"/>
                  </a:cxn>
                  <a:cxn ang="0">
                    <a:pos x="86" y="109"/>
                  </a:cxn>
                  <a:cxn ang="0">
                    <a:pos x="123" y="81"/>
                  </a:cxn>
                  <a:cxn ang="0">
                    <a:pos x="123" y="37"/>
                  </a:cxn>
                  <a:cxn ang="0">
                    <a:pos x="123" y="0"/>
                  </a:cxn>
                </a:cxnLst>
                <a:rect l="0" t="0" r="r" b="b"/>
                <a:pathLst>
                  <a:path w="133" h="218">
                    <a:moveTo>
                      <a:pt x="123" y="0"/>
                    </a:moveTo>
                    <a:cubicBezTo>
                      <a:pt x="99" y="30"/>
                      <a:pt x="96" y="37"/>
                      <a:pt x="99" y="54"/>
                    </a:cubicBezTo>
                    <a:cubicBezTo>
                      <a:pt x="103" y="71"/>
                      <a:pt x="83" y="88"/>
                      <a:pt x="69" y="88"/>
                    </a:cubicBezTo>
                    <a:cubicBezTo>
                      <a:pt x="56" y="88"/>
                      <a:pt x="43" y="122"/>
                      <a:pt x="50" y="139"/>
                    </a:cubicBezTo>
                    <a:cubicBezTo>
                      <a:pt x="56" y="156"/>
                      <a:pt x="20" y="147"/>
                      <a:pt x="10" y="167"/>
                    </a:cubicBezTo>
                    <a:cubicBezTo>
                      <a:pt x="0" y="187"/>
                      <a:pt x="10" y="218"/>
                      <a:pt x="10" y="218"/>
                    </a:cubicBezTo>
                    <a:cubicBezTo>
                      <a:pt x="10" y="218"/>
                      <a:pt x="20" y="208"/>
                      <a:pt x="36" y="194"/>
                    </a:cubicBezTo>
                    <a:cubicBezTo>
                      <a:pt x="53" y="180"/>
                      <a:pt x="89" y="192"/>
                      <a:pt x="89" y="167"/>
                    </a:cubicBezTo>
                    <a:cubicBezTo>
                      <a:pt x="89" y="143"/>
                      <a:pt x="73" y="116"/>
                      <a:pt x="86" y="109"/>
                    </a:cubicBezTo>
                    <a:cubicBezTo>
                      <a:pt x="99" y="102"/>
                      <a:pt x="123" y="98"/>
                      <a:pt x="123" y="81"/>
                    </a:cubicBezTo>
                    <a:cubicBezTo>
                      <a:pt x="123" y="64"/>
                      <a:pt x="113" y="47"/>
                      <a:pt x="123" y="37"/>
                    </a:cubicBezTo>
                    <a:cubicBezTo>
                      <a:pt x="133" y="27"/>
                      <a:pt x="123" y="0"/>
                      <a:pt x="123" y="0"/>
                    </a:cubicBezTo>
                    <a:close/>
                  </a:path>
                </a:pathLst>
              </a:custGeom>
              <a:no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37" name="Freeform 9"/>
              <p:cNvSpPr>
                <a:spLocks/>
              </p:cNvSpPr>
              <p:nvPr/>
            </p:nvSpPr>
            <p:spPr bwMode="auto">
              <a:xfrm>
                <a:off x="2722711" y="2647578"/>
                <a:ext cx="46038" cy="115888"/>
              </a:xfrm>
              <a:custGeom>
                <a:avLst/>
                <a:gdLst/>
                <a:ahLst/>
                <a:cxnLst>
                  <a:cxn ang="0">
                    <a:pos x="69" y="0"/>
                  </a:cxn>
                  <a:cxn ang="0">
                    <a:pos x="61" y="58"/>
                  </a:cxn>
                  <a:cxn ang="0">
                    <a:pos x="41" y="98"/>
                  </a:cxn>
                  <a:cxn ang="0">
                    <a:pos x="35" y="153"/>
                  </a:cxn>
                  <a:cxn ang="0">
                    <a:pos x="4" y="190"/>
                  </a:cxn>
                  <a:cxn ang="0">
                    <a:pos x="17" y="238"/>
                  </a:cxn>
                  <a:cxn ang="0">
                    <a:pos x="37" y="209"/>
                  </a:cxn>
                  <a:cxn ang="0">
                    <a:pos x="81" y="170"/>
                  </a:cxn>
                  <a:cxn ang="0">
                    <a:pos x="62" y="114"/>
                  </a:cxn>
                  <a:cxn ang="0">
                    <a:pos x="90" y="79"/>
                  </a:cxn>
                  <a:cxn ang="0">
                    <a:pos x="79" y="36"/>
                  </a:cxn>
                  <a:cxn ang="0">
                    <a:pos x="69" y="0"/>
                  </a:cxn>
                </a:cxnLst>
                <a:rect l="0" t="0" r="r" b="b"/>
                <a:pathLst>
                  <a:path w="95" h="238">
                    <a:moveTo>
                      <a:pt x="69" y="0"/>
                    </a:moveTo>
                    <a:cubicBezTo>
                      <a:pt x="54" y="35"/>
                      <a:pt x="53" y="42"/>
                      <a:pt x="61" y="58"/>
                    </a:cubicBezTo>
                    <a:cubicBezTo>
                      <a:pt x="68" y="74"/>
                      <a:pt x="54" y="95"/>
                      <a:pt x="41" y="98"/>
                    </a:cubicBezTo>
                    <a:cubicBezTo>
                      <a:pt x="28" y="102"/>
                      <a:pt x="24" y="138"/>
                      <a:pt x="35" y="153"/>
                    </a:cubicBezTo>
                    <a:cubicBezTo>
                      <a:pt x="46" y="168"/>
                      <a:pt x="8" y="168"/>
                      <a:pt x="4" y="190"/>
                    </a:cubicBezTo>
                    <a:cubicBezTo>
                      <a:pt x="0" y="211"/>
                      <a:pt x="17" y="238"/>
                      <a:pt x="17" y="238"/>
                    </a:cubicBezTo>
                    <a:cubicBezTo>
                      <a:pt x="17" y="238"/>
                      <a:pt x="24" y="226"/>
                      <a:pt x="37" y="209"/>
                    </a:cubicBezTo>
                    <a:cubicBezTo>
                      <a:pt x="49" y="192"/>
                      <a:pt x="87" y="193"/>
                      <a:pt x="81" y="170"/>
                    </a:cubicBezTo>
                    <a:cubicBezTo>
                      <a:pt x="74" y="146"/>
                      <a:pt x="51" y="124"/>
                      <a:pt x="62" y="114"/>
                    </a:cubicBezTo>
                    <a:cubicBezTo>
                      <a:pt x="73" y="104"/>
                      <a:pt x="95" y="95"/>
                      <a:pt x="90" y="79"/>
                    </a:cubicBezTo>
                    <a:cubicBezTo>
                      <a:pt x="86" y="62"/>
                      <a:pt x="72" y="48"/>
                      <a:pt x="79" y="36"/>
                    </a:cubicBezTo>
                    <a:cubicBezTo>
                      <a:pt x="85" y="23"/>
                      <a:pt x="69" y="0"/>
                      <a:pt x="69"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38" name="Freeform 10"/>
              <p:cNvSpPr>
                <a:spLocks/>
              </p:cNvSpPr>
              <p:nvPr/>
            </p:nvSpPr>
            <p:spPr bwMode="auto">
              <a:xfrm>
                <a:off x="2722711" y="2647578"/>
                <a:ext cx="46038" cy="115888"/>
              </a:xfrm>
              <a:custGeom>
                <a:avLst/>
                <a:gdLst/>
                <a:ahLst/>
                <a:cxnLst>
                  <a:cxn ang="0">
                    <a:pos x="69" y="0"/>
                  </a:cxn>
                  <a:cxn ang="0">
                    <a:pos x="61" y="58"/>
                  </a:cxn>
                  <a:cxn ang="0">
                    <a:pos x="41" y="98"/>
                  </a:cxn>
                  <a:cxn ang="0">
                    <a:pos x="35" y="153"/>
                  </a:cxn>
                  <a:cxn ang="0">
                    <a:pos x="4" y="190"/>
                  </a:cxn>
                  <a:cxn ang="0">
                    <a:pos x="17" y="238"/>
                  </a:cxn>
                  <a:cxn ang="0">
                    <a:pos x="37" y="209"/>
                  </a:cxn>
                  <a:cxn ang="0">
                    <a:pos x="81" y="170"/>
                  </a:cxn>
                  <a:cxn ang="0">
                    <a:pos x="62" y="114"/>
                  </a:cxn>
                  <a:cxn ang="0">
                    <a:pos x="90" y="79"/>
                  </a:cxn>
                  <a:cxn ang="0">
                    <a:pos x="79" y="36"/>
                  </a:cxn>
                  <a:cxn ang="0">
                    <a:pos x="69" y="0"/>
                  </a:cxn>
                </a:cxnLst>
                <a:rect l="0" t="0" r="r" b="b"/>
                <a:pathLst>
                  <a:path w="95" h="238">
                    <a:moveTo>
                      <a:pt x="69" y="0"/>
                    </a:moveTo>
                    <a:cubicBezTo>
                      <a:pt x="54" y="35"/>
                      <a:pt x="53" y="42"/>
                      <a:pt x="61" y="58"/>
                    </a:cubicBezTo>
                    <a:cubicBezTo>
                      <a:pt x="68" y="74"/>
                      <a:pt x="54" y="95"/>
                      <a:pt x="41" y="98"/>
                    </a:cubicBezTo>
                    <a:cubicBezTo>
                      <a:pt x="28" y="102"/>
                      <a:pt x="24" y="138"/>
                      <a:pt x="35" y="153"/>
                    </a:cubicBezTo>
                    <a:cubicBezTo>
                      <a:pt x="46" y="168"/>
                      <a:pt x="8" y="168"/>
                      <a:pt x="4" y="190"/>
                    </a:cubicBezTo>
                    <a:cubicBezTo>
                      <a:pt x="0" y="211"/>
                      <a:pt x="17" y="238"/>
                      <a:pt x="17" y="238"/>
                    </a:cubicBezTo>
                    <a:cubicBezTo>
                      <a:pt x="17" y="238"/>
                      <a:pt x="24" y="226"/>
                      <a:pt x="37" y="209"/>
                    </a:cubicBezTo>
                    <a:cubicBezTo>
                      <a:pt x="49" y="192"/>
                      <a:pt x="87" y="193"/>
                      <a:pt x="81" y="170"/>
                    </a:cubicBezTo>
                    <a:cubicBezTo>
                      <a:pt x="74" y="146"/>
                      <a:pt x="51" y="124"/>
                      <a:pt x="62" y="114"/>
                    </a:cubicBezTo>
                    <a:cubicBezTo>
                      <a:pt x="73" y="104"/>
                      <a:pt x="95" y="95"/>
                      <a:pt x="90" y="79"/>
                    </a:cubicBezTo>
                    <a:cubicBezTo>
                      <a:pt x="86" y="62"/>
                      <a:pt x="72" y="48"/>
                      <a:pt x="79" y="36"/>
                    </a:cubicBezTo>
                    <a:cubicBezTo>
                      <a:pt x="85" y="23"/>
                      <a:pt x="69" y="0"/>
                      <a:pt x="69" y="0"/>
                    </a:cubicBezTo>
                    <a:close/>
                  </a:path>
                </a:pathLst>
              </a:custGeom>
              <a:no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39" name="Freeform 11"/>
              <p:cNvSpPr>
                <a:spLocks/>
              </p:cNvSpPr>
              <p:nvPr/>
            </p:nvSpPr>
            <p:spPr bwMode="auto">
              <a:xfrm>
                <a:off x="2871936" y="2647578"/>
                <a:ext cx="65088" cy="106363"/>
              </a:xfrm>
              <a:custGeom>
                <a:avLst/>
                <a:gdLst/>
                <a:ahLst/>
                <a:cxnLst>
                  <a:cxn ang="0">
                    <a:pos x="10" y="0"/>
                  </a:cxn>
                  <a:cxn ang="0">
                    <a:pos x="34" y="54"/>
                  </a:cxn>
                  <a:cxn ang="0">
                    <a:pos x="64" y="88"/>
                  </a:cxn>
                  <a:cxn ang="0">
                    <a:pos x="83" y="139"/>
                  </a:cxn>
                  <a:cxn ang="0">
                    <a:pos x="123" y="167"/>
                  </a:cxn>
                  <a:cxn ang="0">
                    <a:pos x="123" y="218"/>
                  </a:cxn>
                  <a:cxn ang="0">
                    <a:pos x="97" y="194"/>
                  </a:cxn>
                  <a:cxn ang="0">
                    <a:pos x="44" y="167"/>
                  </a:cxn>
                  <a:cxn ang="0">
                    <a:pos x="47" y="109"/>
                  </a:cxn>
                  <a:cxn ang="0">
                    <a:pos x="10" y="81"/>
                  </a:cxn>
                  <a:cxn ang="0">
                    <a:pos x="10" y="37"/>
                  </a:cxn>
                  <a:cxn ang="0">
                    <a:pos x="10" y="0"/>
                  </a:cxn>
                </a:cxnLst>
                <a:rect l="0" t="0" r="r" b="b"/>
                <a:pathLst>
                  <a:path w="133" h="218">
                    <a:moveTo>
                      <a:pt x="10" y="0"/>
                    </a:moveTo>
                    <a:cubicBezTo>
                      <a:pt x="34" y="30"/>
                      <a:pt x="37" y="37"/>
                      <a:pt x="34" y="54"/>
                    </a:cubicBezTo>
                    <a:cubicBezTo>
                      <a:pt x="30" y="71"/>
                      <a:pt x="50" y="88"/>
                      <a:pt x="64" y="88"/>
                    </a:cubicBezTo>
                    <a:cubicBezTo>
                      <a:pt x="77" y="88"/>
                      <a:pt x="90" y="122"/>
                      <a:pt x="83" y="139"/>
                    </a:cubicBezTo>
                    <a:cubicBezTo>
                      <a:pt x="77" y="156"/>
                      <a:pt x="113" y="147"/>
                      <a:pt x="123" y="167"/>
                    </a:cubicBezTo>
                    <a:cubicBezTo>
                      <a:pt x="133" y="187"/>
                      <a:pt x="123" y="218"/>
                      <a:pt x="123" y="218"/>
                    </a:cubicBezTo>
                    <a:cubicBezTo>
                      <a:pt x="123" y="218"/>
                      <a:pt x="113" y="208"/>
                      <a:pt x="97" y="194"/>
                    </a:cubicBezTo>
                    <a:cubicBezTo>
                      <a:pt x="80" y="180"/>
                      <a:pt x="44" y="192"/>
                      <a:pt x="44" y="167"/>
                    </a:cubicBezTo>
                    <a:cubicBezTo>
                      <a:pt x="44" y="143"/>
                      <a:pt x="60" y="116"/>
                      <a:pt x="47" y="109"/>
                    </a:cubicBezTo>
                    <a:cubicBezTo>
                      <a:pt x="34" y="102"/>
                      <a:pt x="10" y="98"/>
                      <a:pt x="10" y="81"/>
                    </a:cubicBezTo>
                    <a:cubicBezTo>
                      <a:pt x="10" y="64"/>
                      <a:pt x="20" y="47"/>
                      <a:pt x="10" y="37"/>
                    </a:cubicBezTo>
                    <a:cubicBezTo>
                      <a:pt x="0" y="27"/>
                      <a:pt x="10" y="0"/>
                      <a:pt x="10"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0" name="Freeform 12"/>
              <p:cNvSpPr>
                <a:spLocks/>
              </p:cNvSpPr>
              <p:nvPr/>
            </p:nvSpPr>
            <p:spPr bwMode="auto">
              <a:xfrm>
                <a:off x="2871936" y="2647578"/>
                <a:ext cx="65088" cy="106363"/>
              </a:xfrm>
              <a:custGeom>
                <a:avLst/>
                <a:gdLst/>
                <a:ahLst/>
                <a:cxnLst>
                  <a:cxn ang="0">
                    <a:pos x="10" y="0"/>
                  </a:cxn>
                  <a:cxn ang="0">
                    <a:pos x="34" y="54"/>
                  </a:cxn>
                  <a:cxn ang="0">
                    <a:pos x="64" y="88"/>
                  </a:cxn>
                  <a:cxn ang="0">
                    <a:pos x="83" y="139"/>
                  </a:cxn>
                  <a:cxn ang="0">
                    <a:pos x="123" y="167"/>
                  </a:cxn>
                  <a:cxn ang="0">
                    <a:pos x="123" y="218"/>
                  </a:cxn>
                  <a:cxn ang="0">
                    <a:pos x="97" y="194"/>
                  </a:cxn>
                  <a:cxn ang="0">
                    <a:pos x="44" y="167"/>
                  </a:cxn>
                  <a:cxn ang="0">
                    <a:pos x="47" y="109"/>
                  </a:cxn>
                  <a:cxn ang="0">
                    <a:pos x="10" y="81"/>
                  </a:cxn>
                  <a:cxn ang="0">
                    <a:pos x="10" y="37"/>
                  </a:cxn>
                  <a:cxn ang="0">
                    <a:pos x="10" y="0"/>
                  </a:cxn>
                </a:cxnLst>
                <a:rect l="0" t="0" r="r" b="b"/>
                <a:pathLst>
                  <a:path w="133" h="218">
                    <a:moveTo>
                      <a:pt x="10" y="0"/>
                    </a:moveTo>
                    <a:cubicBezTo>
                      <a:pt x="34" y="30"/>
                      <a:pt x="37" y="37"/>
                      <a:pt x="34" y="54"/>
                    </a:cubicBezTo>
                    <a:cubicBezTo>
                      <a:pt x="30" y="71"/>
                      <a:pt x="50" y="88"/>
                      <a:pt x="64" y="88"/>
                    </a:cubicBezTo>
                    <a:cubicBezTo>
                      <a:pt x="77" y="88"/>
                      <a:pt x="90" y="122"/>
                      <a:pt x="83" y="139"/>
                    </a:cubicBezTo>
                    <a:cubicBezTo>
                      <a:pt x="77" y="156"/>
                      <a:pt x="113" y="147"/>
                      <a:pt x="123" y="167"/>
                    </a:cubicBezTo>
                    <a:cubicBezTo>
                      <a:pt x="133" y="187"/>
                      <a:pt x="123" y="218"/>
                      <a:pt x="123" y="218"/>
                    </a:cubicBezTo>
                    <a:cubicBezTo>
                      <a:pt x="123" y="218"/>
                      <a:pt x="113" y="208"/>
                      <a:pt x="97" y="194"/>
                    </a:cubicBezTo>
                    <a:cubicBezTo>
                      <a:pt x="80" y="180"/>
                      <a:pt x="44" y="192"/>
                      <a:pt x="44" y="167"/>
                    </a:cubicBezTo>
                    <a:cubicBezTo>
                      <a:pt x="44" y="143"/>
                      <a:pt x="60" y="116"/>
                      <a:pt x="47" y="109"/>
                    </a:cubicBezTo>
                    <a:cubicBezTo>
                      <a:pt x="34" y="102"/>
                      <a:pt x="10" y="98"/>
                      <a:pt x="10" y="81"/>
                    </a:cubicBezTo>
                    <a:cubicBezTo>
                      <a:pt x="10" y="64"/>
                      <a:pt x="20" y="47"/>
                      <a:pt x="10" y="37"/>
                    </a:cubicBezTo>
                    <a:cubicBezTo>
                      <a:pt x="0" y="27"/>
                      <a:pt x="10" y="0"/>
                      <a:pt x="10" y="0"/>
                    </a:cubicBezTo>
                    <a:close/>
                  </a:path>
                </a:pathLst>
              </a:custGeom>
              <a:no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1" name="Freeform 13"/>
              <p:cNvSpPr>
                <a:spLocks/>
              </p:cNvSpPr>
              <p:nvPr/>
            </p:nvSpPr>
            <p:spPr bwMode="auto">
              <a:xfrm>
                <a:off x="2802086" y="2647578"/>
                <a:ext cx="47625" cy="115888"/>
              </a:xfrm>
              <a:custGeom>
                <a:avLst/>
                <a:gdLst/>
                <a:ahLst/>
                <a:cxnLst>
                  <a:cxn ang="0">
                    <a:pos x="26" y="0"/>
                  </a:cxn>
                  <a:cxn ang="0">
                    <a:pos x="34" y="58"/>
                  </a:cxn>
                  <a:cxn ang="0">
                    <a:pos x="54" y="98"/>
                  </a:cxn>
                  <a:cxn ang="0">
                    <a:pos x="60" y="153"/>
                  </a:cxn>
                  <a:cxn ang="0">
                    <a:pos x="91" y="190"/>
                  </a:cxn>
                  <a:cxn ang="0">
                    <a:pos x="78" y="238"/>
                  </a:cxn>
                  <a:cxn ang="0">
                    <a:pos x="58" y="209"/>
                  </a:cxn>
                  <a:cxn ang="0">
                    <a:pos x="14" y="170"/>
                  </a:cxn>
                  <a:cxn ang="0">
                    <a:pos x="33" y="114"/>
                  </a:cxn>
                  <a:cxn ang="0">
                    <a:pos x="5" y="79"/>
                  </a:cxn>
                  <a:cxn ang="0">
                    <a:pos x="17" y="36"/>
                  </a:cxn>
                  <a:cxn ang="0">
                    <a:pos x="26" y="0"/>
                  </a:cxn>
                </a:cxnLst>
                <a:rect l="0" t="0" r="r" b="b"/>
                <a:pathLst>
                  <a:path w="96" h="238">
                    <a:moveTo>
                      <a:pt x="26" y="0"/>
                    </a:moveTo>
                    <a:cubicBezTo>
                      <a:pt x="41" y="35"/>
                      <a:pt x="42" y="42"/>
                      <a:pt x="34" y="58"/>
                    </a:cubicBezTo>
                    <a:cubicBezTo>
                      <a:pt x="27" y="74"/>
                      <a:pt x="41" y="95"/>
                      <a:pt x="54" y="98"/>
                    </a:cubicBezTo>
                    <a:cubicBezTo>
                      <a:pt x="67" y="102"/>
                      <a:pt x="71" y="138"/>
                      <a:pt x="60" y="153"/>
                    </a:cubicBezTo>
                    <a:cubicBezTo>
                      <a:pt x="49" y="168"/>
                      <a:pt x="87" y="168"/>
                      <a:pt x="91" y="190"/>
                    </a:cubicBezTo>
                    <a:cubicBezTo>
                      <a:pt x="96" y="211"/>
                      <a:pt x="78" y="238"/>
                      <a:pt x="78" y="238"/>
                    </a:cubicBezTo>
                    <a:cubicBezTo>
                      <a:pt x="78" y="238"/>
                      <a:pt x="71" y="226"/>
                      <a:pt x="58" y="209"/>
                    </a:cubicBezTo>
                    <a:cubicBezTo>
                      <a:pt x="46" y="192"/>
                      <a:pt x="8" y="193"/>
                      <a:pt x="14" y="170"/>
                    </a:cubicBezTo>
                    <a:cubicBezTo>
                      <a:pt x="21" y="146"/>
                      <a:pt x="44" y="124"/>
                      <a:pt x="33" y="114"/>
                    </a:cubicBezTo>
                    <a:cubicBezTo>
                      <a:pt x="22" y="104"/>
                      <a:pt x="0" y="95"/>
                      <a:pt x="5" y="79"/>
                    </a:cubicBezTo>
                    <a:cubicBezTo>
                      <a:pt x="9" y="62"/>
                      <a:pt x="23" y="48"/>
                      <a:pt x="17" y="36"/>
                    </a:cubicBezTo>
                    <a:cubicBezTo>
                      <a:pt x="10" y="23"/>
                      <a:pt x="26" y="0"/>
                      <a:pt x="26"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2" name="Freeform 14"/>
              <p:cNvSpPr>
                <a:spLocks/>
              </p:cNvSpPr>
              <p:nvPr/>
            </p:nvSpPr>
            <p:spPr bwMode="auto">
              <a:xfrm>
                <a:off x="2802086" y="2647578"/>
                <a:ext cx="47625" cy="115888"/>
              </a:xfrm>
              <a:custGeom>
                <a:avLst/>
                <a:gdLst/>
                <a:ahLst/>
                <a:cxnLst>
                  <a:cxn ang="0">
                    <a:pos x="26" y="0"/>
                  </a:cxn>
                  <a:cxn ang="0">
                    <a:pos x="34" y="58"/>
                  </a:cxn>
                  <a:cxn ang="0">
                    <a:pos x="54" y="98"/>
                  </a:cxn>
                  <a:cxn ang="0">
                    <a:pos x="60" y="153"/>
                  </a:cxn>
                  <a:cxn ang="0">
                    <a:pos x="91" y="190"/>
                  </a:cxn>
                  <a:cxn ang="0">
                    <a:pos x="78" y="238"/>
                  </a:cxn>
                  <a:cxn ang="0">
                    <a:pos x="58" y="209"/>
                  </a:cxn>
                  <a:cxn ang="0">
                    <a:pos x="14" y="170"/>
                  </a:cxn>
                  <a:cxn ang="0">
                    <a:pos x="33" y="114"/>
                  </a:cxn>
                  <a:cxn ang="0">
                    <a:pos x="5" y="79"/>
                  </a:cxn>
                  <a:cxn ang="0">
                    <a:pos x="17" y="36"/>
                  </a:cxn>
                  <a:cxn ang="0">
                    <a:pos x="26" y="0"/>
                  </a:cxn>
                </a:cxnLst>
                <a:rect l="0" t="0" r="r" b="b"/>
                <a:pathLst>
                  <a:path w="96" h="238">
                    <a:moveTo>
                      <a:pt x="26" y="0"/>
                    </a:moveTo>
                    <a:cubicBezTo>
                      <a:pt x="41" y="35"/>
                      <a:pt x="42" y="42"/>
                      <a:pt x="34" y="58"/>
                    </a:cubicBezTo>
                    <a:cubicBezTo>
                      <a:pt x="27" y="74"/>
                      <a:pt x="41" y="95"/>
                      <a:pt x="54" y="98"/>
                    </a:cubicBezTo>
                    <a:cubicBezTo>
                      <a:pt x="67" y="102"/>
                      <a:pt x="71" y="138"/>
                      <a:pt x="60" y="153"/>
                    </a:cubicBezTo>
                    <a:cubicBezTo>
                      <a:pt x="49" y="168"/>
                      <a:pt x="87" y="168"/>
                      <a:pt x="91" y="190"/>
                    </a:cubicBezTo>
                    <a:cubicBezTo>
                      <a:pt x="96" y="211"/>
                      <a:pt x="78" y="238"/>
                      <a:pt x="78" y="238"/>
                    </a:cubicBezTo>
                    <a:cubicBezTo>
                      <a:pt x="78" y="238"/>
                      <a:pt x="71" y="226"/>
                      <a:pt x="58" y="209"/>
                    </a:cubicBezTo>
                    <a:cubicBezTo>
                      <a:pt x="46" y="192"/>
                      <a:pt x="8" y="193"/>
                      <a:pt x="14" y="170"/>
                    </a:cubicBezTo>
                    <a:cubicBezTo>
                      <a:pt x="21" y="146"/>
                      <a:pt x="44" y="124"/>
                      <a:pt x="33" y="114"/>
                    </a:cubicBezTo>
                    <a:cubicBezTo>
                      <a:pt x="22" y="104"/>
                      <a:pt x="0" y="95"/>
                      <a:pt x="5" y="79"/>
                    </a:cubicBezTo>
                    <a:cubicBezTo>
                      <a:pt x="9" y="62"/>
                      <a:pt x="23" y="48"/>
                      <a:pt x="17" y="36"/>
                    </a:cubicBezTo>
                    <a:cubicBezTo>
                      <a:pt x="10" y="23"/>
                      <a:pt x="26" y="0"/>
                      <a:pt x="26" y="0"/>
                    </a:cubicBezTo>
                    <a:close/>
                  </a:path>
                </a:pathLst>
              </a:custGeom>
              <a:no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grpSp>
        <p:sp>
          <p:nvSpPr>
            <p:cNvPr id="33" name="Rectangle 382"/>
            <p:cNvSpPr>
              <a:spLocks noChangeArrowheads="1"/>
            </p:cNvSpPr>
            <p:nvPr userDrawn="1"/>
          </p:nvSpPr>
          <p:spPr bwMode="auto">
            <a:xfrm>
              <a:off x="2066640" y="2695026"/>
              <a:ext cx="248690" cy="1929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i="0" u="none" strike="noStrike" cap="none" normalizeH="0" baseline="0" dirty="0">
                  <a:ln>
                    <a:noFill/>
                  </a:ln>
                  <a:solidFill>
                    <a:srgbClr val="656263"/>
                  </a:solidFill>
                  <a:effectLst/>
                  <a:latin typeface="+mj-lt"/>
                  <a:cs typeface="Arial" pitchFamily="34" charset="0"/>
                </a:rPr>
                <a:t>HPP</a:t>
              </a:r>
              <a:endParaRPr kumimoji="0" lang="sr-Latn-CS" sz="1400" i="0" u="none" strike="noStrike" cap="none" normalizeH="0" baseline="0" dirty="0">
                <a:ln>
                  <a:noFill/>
                </a:ln>
                <a:solidFill>
                  <a:schemeClr val="tx1"/>
                </a:solidFill>
                <a:effectLst/>
                <a:latin typeface="+mj-lt"/>
                <a:cs typeface="Arial" pitchFamily="34" charset="0"/>
              </a:endParaRPr>
            </a:p>
          </p:txBody>
        </p:sp>
      </p:grpSp>
      <p:grpSp>
        <p:nvGrpSpPr>
          <p:cNvPr id="43" name="Group 42"/>
          <p:cNvGrpSpPr/>
          <p:nvPr userDrawn="1"/>
        </p:nvGrpSpPr>
        <p:grpSpPr>
          <a:xfrm>
            <a:off x="7396145" y="2978042"/>
            <a:ext cx="812288" cy="1254812"/>
            <a:chOff x="4458515" y="1764306"/>
            <a:chExt cx="545533" cy="1123643"/>
          </a:xfrm>
        </p:grpSpPr>
        <p:grpSp>
          <p:nvGrpSpPr>
            <p:cNvPr id="44" name="Group 184"/>
            <p:cNvGrpSpPr/>
            <p:nvPr/>
          </p:nvGrpSpPr>
          <p:grpSpPr>
            <a:xfrm>
              <a:off x="4458515" y="1764306"/>
              <a:ext cx="545533" cy="786778"/>
              <a:chOff x="271035" y="1869956"/>
              <a:chExt cx="819235" cy="1181515"/>
            </a:xfrm>
          </p:grpSpPr>
          <p:sp>
            <p:nvSpPr>
              <p:cNvPr id="46" name="Freeform 15"/>
              <p:cNvSpPr>
                <a:spLocks/>
              </p:cNvSpPr>
              <p:nvPr/>
            </p:nvSpPr>
            <p:spPr bwMode="auto">
              <a:xfrm>
                <a:off x="653893" y="2314567"/>
                <a:ext cx="53519" cy="720436"/>
              </a:xfrm>
              <a:custGeom>
                <a:avLst/>
                <a:gdLst/>
                <a:ahLst/>
                <a:cxnLst>
                  <a:cxn ang="0">
                    <a:pos x="13" y="175"/>
                  </a:cxn>
                  <a:cxn ang="0">
                    <a:pos x="0" y="175"/>
                  </a:cxn>
                  <a:cxn ang="0">
                    <a:pos x="2" y="0"/>
                  </a:cxn>
                  <a:cxn ang="0">
                    <a:pos x="11" y="0"/>
                  </a:cxn>
                  <a:cxn ang="0">
                    <a:pos x="13" y="175"/>
                  </a:cxn>
                </a:cxnLst>
                <a:rect l="0" t="0" r="r" b="b"/>
                <a:pathLst>
                  <a:path w="13" h="175">
                    <a:moveTo>
                      <a:pt x="13" y="175"/>
                    </a:moveTo>
                    <a:lnTo>
                      <a:pt x="0" y="175"/>
                    </a:lnTo>
                    <a:lnTo>
                      <a:pt x="2" y="0"/>
                    </a:lnTo>
                    <a:lnTo>
                      <a:pt x="11" y="0"/>
                    </a:lnTo>
                    <a:lnTo>
                      <a:pt x="13" y="175"/>
                    </a:lnTo>
                    <a:close/>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7" name="Freeform 16"/>
              <p:cNvSpPr>
                <a:spLocks/>
              </p:cNvSpPr>
              <p:nvPr/>
            </p:nvSpPr>
            <p:spPr bwMode="auto">
              <a:xfrm>
                <a:off x="653893" y="2314567"/>
                <a:ext cx="53519" cy="720436"/>
              </a:xfrm>
              <a:custGeom>
                <a:avLst/>
                <a:gdLst/>
                <a:ahLst/>
                <a:cxnLst>
                  <a:cxn ang="0">
                    <a:pos x="13" y="175"/>
                  </a:cxn>
                  <a:cxn ang="0">
                    <a:pos x="0" y="175"/>
                  </a:cxn>
                  <a:cxn ang="0">
                    <a:pos x="2" y="0"/>
                  </a:cxn>
                  <a:cxn ang="0">
                    <a:pos x="11" y="0"/>
                  </a:cxn>
                  <a:cxn ang="0">
                    <a:pos x="13" y="175"/>
                  </a:cxn>
                </a:cxnLst>
                <a:rect l="0" t="0" r="r" b="b"/>
                <a:pathLst>
                  <a:path w="13" h="175">
                    <a:moveTo>
                      <a:pt x="13" y="175"/>
                    </a:moveTo>
                    <a:lnTo>
                      <a:pt x="0" y="175"/>
                    </a:lnTo>
                    <a:lnTo>
                      <a:pt x="2" y="0"/>
                    </a:lnTo>
                    <a:lnTo>
                      <a:pt x="11" y="0"/>
                    </a:lnTo>
                    <a:lnTo>
                      <a:pt x="13" y="175"/>
                    </a:lnTo>
                    <a:close/>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8" name="Oval 17"/>
              <p:cNvSpPr>
                <a:spLocks noChangeArrowheads="1"/>
              </p:cNvSpPr>
              <p:nvPr/>
            </p:nvSpPr>
            <p:spPr bwMode="auto">
              <a:xfrm>
                <a:off x="658011" y="2244584"/>
                <a:ext cx="45286" cy="49401"/>
              </a:xfrm>
              <a:prstGeom prst="ellipse">
                <a:avLst/>
              </a:pr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49" name="Freeform 18"/>
              <p:cNvSpPr>
                <a:spLocks/>
              </p:cNvSpPr>
              <p:nvPr/>
            </p:nvSpPr>
            <p:spPr bwMode="auto">
              <a:xfrm>
                <a:off x="719761" y="2256933"/>
                <a:ext cx="370509" cy="107036"/>
              </a:xfrm>
              <a:custGeom>
                <a:avLst/>
                <a:gdLst/>
                <a:ahLst/>
                <a:cxnLst>
                  <a:cxn ang="0">
                    <a:pos x="291" y="84"/>
                  </a:cxn>
                  <a:cxn ang="0">
                    <a:pos x="0" y="25"/>
                  </a:cxn>
                  <a:cxn ang="0">
                    <a:pos x="6" y="14"/>
                  </a:cxn>
                  <a:cxn ang="0">
                    <a:pos x="6" y="2"/>
                  </a:cxn>
                  <a:cxn ang="0">
                    <a:pos x="78" y="0"/>
                  </a:cxn>
                  <a:cxn ang="0">
                    <a:pos x="292" y="81"/>
                  </a:cxn>
                  <a:cxn ang="0">
                    <a:pos x="291" y="84"/>
                  </a:cxn>
                </a:cxnLst>
                <a:rect l="0" t="0" r="r" b="b"/>
                <a:pathLst>
                  <a:path w="292" h="84">
                    <a:moveTo>
                      <a:pt x="291" y="84"/>
                    </a:moveTo>
                    <a:lnTo>
                      <a:pt x="0" y="25"/>
                    </a:lnTo>
                    <a:cubicBezTo>
                      <a:pt x="0" y="25"/>
                      <a:pt x="4" y="22"/>
                      <a:pt x="6" y="14"/>
                    </a:cubicBezTo>
                    <a:cubicBezTo>
                      <a:pt x="8" y="6"/>
                      <a:pt x="6" y="2"/>
                      <a:pt x="6" y="2"/>
                    </a:cubicBezTo>
                    <a:lnTo>
                      <a:pt x="78" y="0"/>
                    </a:lnTo>
                    <a:lnTo>
                      <a:pt x="292" y="81"/>
                    </a:lnTo>
                    <a:lnTo>
                      <a:pt x="291"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0" name="Freeform 19"/>
              <p:cNvSpPr>
                <a:spLocks/>
              </p:cNvSpPr>
              <p:nvPr/>
            </p:nvSpPr>
            <p:spPr bwMode="auto">
              <a:xfrm>
                <a:off x="719761" y="2256933"/>
                <a:ext cx="370509" cy="107036"/>
              </a:xfrm>
              <a:custGeom>
                <a:avLst/>
                <a:gdLst/>
                <a:ahLst/>
                <a:cxnLst>
                  <a:cxn ang="0">
                    <a:pos x="291" y="84"/>
                  </a:cxn>
                  <a:cxn ang="0">
                    <a:pos x="0" y="25"/>
                  </a:cxn>
                  <a:cxn ang="0">
                    <a:pos x="6" y="14"/>
                  </a:cxn>
                  <a:cxn ang="0">
                    <a:pos x="6" y="2"/>
                  </a:cxn>
                  <a:cxn ang="0">
                    <a:pos x="78" y="0"/>
                  </a:cxn>
                  <a:cxn ang="0">
                    <a:pos x="292" y="81"/>
                  </a:cxn>
                  <a:cxn ang="0">
                    <a:pos x="291" y="84"/>
                  </a:cxn>
                </a:cxnLst>
                <a:rect l="0" t="0" r="r" b="b"/>
                <a:pathLst>
                  <a:path w="292" h="84">
                    <a:moveTo>
                      <a:pt x="291" y="84"/>
                    </a:moveTo>
                    <a:lnTo>
                      <a:pt x="0" y="25"/>
                    </a:lnTo>
                    <a:cubicBezTo>
                      <a:pt x="0" y="25"/>
                      <a:pt x="4" y="22"/>
                      <a:pt x="6" y="14"/>
                    </a:cubicBezTo>
                    <a:cubicBezTo>
                      <a:pt x="8" y="6"/>
                      <a:pt x="6" y="2"/>
                      <a:pt x="6" y="2"/>
                    </a:cubicBezTo>
                    <a:lnTo>
                      <a:pt x="78" y="0"/>
                    </a:lnTo>
                    <a:lnTo>
                      <a:pt x="292" y="81"/>
                    </a:lnTo>
                    <a:lnTo>
                      <a:pt x="291" y="84"/>
                    </a:lnTo>
                    <a:close/>
                  </a:path>
                </a:pathLst>
              </a:custGeom>
              <a:noFill/>
              <a:ln w="3175"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1" name="Freeform 20"/>
              <p:cNvSpPr>
                <a:spLocks/>
              </p:cNvSpPr>
              <p:nvPr/>
            </p:nvSpPr>
            <p:spPr bwMode="auto">
              <a:xfrm>
                <a:off x="719761" y="2256933"/>
                <a:ext cx="370509" cy="107036"/>
              </a:xfrm>
              <a:custGeom>
                <a:avLst/>
                <a:gdLst/>
                <a:ahLst/>
                <a:cxnLst>
                  <a:cxn ang="0">
                    <a:pos x="291" y="82"/>
                  </a:cxn>
                  <a:cxn ang="0">
                    <a:pos x="0" y="23"/>
                  </a:cxn>
                  <a:cxn ang="0">
                    <a:pos x="6" y="12"/>
                  </a:cxn>
                  <a:cxn ang="0">
                    <a:pos x="6" y="0"/>
                  </a:cxn>
                  <a:cxn ang="0">
                    <a:pos x="75" y="10"/>
                  </a:cxn>
                  <a:cxn ang="0">
                    <a:pos x="292" y="79"/>
                  </a:cxn>
                  <a:cxn ang="0">
                    <a:pos x="291" y="82"/>
                  </a:cxn>
                </a:cxnLst>
                <a:rect l="0" t="0" r="r" b="b"/>
                <a:pathLst>
                  <a:path w="292" h="82">
                    <a:moveTo>
                      <a:pt x="291" y="82"/>
                    </a:moveTo>
                    <a:lnTo>
                      <a:pt x="0" y="23"/>
                    </a:lnTo>
                    <a:cubicBezTo>
                      <a:pt x="0" y="23"/>
                      <a:pt x="3" y="21"/>
                      <a:pt x="6" y="12"/>
                    </a:cubicBezTo>
                    <a:cubicBezTo>
                      <a:pt x="8" y="3"/>
                      <a:pt x="6" y="0"/>
                      <a:pt x="6" y="0"/>
                    </a:cubicBezTo>
                    <a:lnTo>
                      <a:pt x="75" y="10"/>
                    </a:lnTo>
                    <a:lnTo>
                      <a:pt x="292" y="79"/>
                    </a:lnTo>
                    <a:lnTo>
                      <a:pt x="291" y="82"/>
                    </a:lnTo>
                    <a:close/>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2" name="Freeform 21"/>
              <p:cNvSpPr>
                <a:spLocks/>
              </p:cNvSpPr>
              <p:nvPr/>
            </p:nvSpPr>
            <p:spPr bwMode="auto">
              <a:xfrm>
                <a:off x="271035" y="2256933"/>
                <a:ext cx="366393" cy="107036"/>
              </a:xfrm>
              <a:custGeom>
                <a:avLst/>
                <a:gdLst/>
                <a:ahLst/>
                <a:cxnLst>
                  <a:cxn ang="0">
                    <a:pos x="1" y="84"/>
                  </a:cxn>
                  <a:cxn ang="0">
                    <a:pos x="291" y="25"/>
                  </a:cxn>
                  <a:cxn ang="0">
                    <a:pos x="286" y="14"/>
                  </a:cxn>
                  <a:cxn ang="0">
                    <a:pos x="286" y="2"/>
                  </a:cxn>
                  <a:cxn ang="0">
                    <a:pos x="214" y="0"/>
                  </a:cxn>
                  <a:cxn ang="0">
                    <a:pos x="0" y="81"/>
                  </a:cxn>
                  <a:cxn ang="0">
                    <a:pos x="1" y="84"/>
                  </a:cxn>
                </a:cxnLst>
                <a:rect l="0" t="0" r="r" b="b"/>
                <a:pathLst>
                  <a:path w="291" h="84">
                    <a:moveTo>
                      <a:pt x="1" y="84"/>
                    </a:moveTo>
                    <a:lnTo>
                      <a:pt x="291" y="25"/>
                    </a:lnTo>
                    <a:cubicBezTo>
                      <a:pt x="291" y="25"/>
                      <a:pt x="288" y="22"/>
                      <a:pt x="286" y="14"/>
                    </a:cubicBezTo>
                    <a:cubicBezTo>
                      <a:pt x="284" y="6"/>
                      <a:pt x="286" y="2"/>
                      <a:pt x="286" y="2"/>
                    </a:cubicBezTo>
                    <a:lnTo>
                      <a:pt x="214" y="0"/>
                    </a:lnTo>
                    <a:lnTo>
                      <a:pt x="0" y="81"/>
                    </a:lnTo>
                    <a:lnTo>
                      <a:pt x="1" y="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3" name="Freeform 22"/>
              <p:cNvSpPr>
                <a:spLocks/>
              </p:cNvSpPr>
              <p:nvPr/>
            </p:nvSpPr>
            <p:spPr bwMode="auto">
              <a:xfrm>
                <a:off x="271035" y="2256933"/>
                <a:ext cx="366393" cy="107036"/>
              </a:xfrm>
              <a:custGeom>
                <a:avLst/>
                <a:gdLst/>
                <a:ahLst/>
                <a:cxnLst>
                  <a:cxn ang="0">
                    <a:pos x="1" y="84"/>
                  </a:cxn>
                  <a:cxn ang="0">
                    <a:pos x="291" y="25"/>
                  </a:cxn>
                  <a:cxn ang="0">
                    <a:pos x="286" y="14"/>
                  </a:cxn>
                  <a:cxn ang="0">
                    <a:pos x="286" y="2"/>
                  </a:cxn>
                  <a:cxn ang="0">
                    <a:pos x="214" y="0"/>
                  </a:cxn>
                  <a:cxn ang="0">
                    <a:pos x="0" y="81"/>
                  </a:cxn>
                  <a:cxn ang="0">
                    <a:pos x="1" y="84"/>
                  </a:cxn>
                </a:cxnLst>
                <a:rect l="0" t="0" r="r" b="b"/>
                <a:pathLst>
                  <a:path w="291" h="84">
                    <a:moveTo>
                      <a:pt x="1" y="84"/>
                    </a:moveTo>
                    <a:lnTo>
                      <a:pt x="291" y="25"/>
                    </a:lnTo>
                    <a:cubicBezTo>
                      <a:pt x="291" y="25"/>
                      <a:pt x="288" y="22"/>
                      <a:pt x="286" y="14"/>
                    </a:cubicBezTo>
                    <a:cubicBezTo>
                      <a:pt x="284" y="6"/>
                      <a:pt x="286" y="2"/>
                      <a:pt x="286" y="2"/>
                    </a:cubicBezTo>
                    <a:lnTo>
                      <a:pt x="214" y="0"/>
                    </a:lnTo>
                    <a:lnTo>
                      <a:pt x="0" y="81"/>
                    </a:lnTo>
                    <a:lnTo>
                      <a:pt x="1" y="84"/>
                    </a:lnTo>
                    <a:close/>
                  </a:path>
                </a:pathLst>
              </a:custGeom>
              <a:noFill/>
              <a:ln w="3175"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4" name="Freeform 23"/>
              <p:cNvSpPr>
                <a:spLocks/>
              </p:cNvSpPr>
              <p:nvPr/>
            </p:nvSpPr>
            <p:spPr bwMode="auto">
              <a:xfrm>
                <a:off x="271035" y="2256933"/>
                <a:ext cx="366393" cy="107036"/>
              </a:xfrm>
              <a:custGeom>
                <a:avLst/>
                <a:gdLst/>
                <a:ahLst/>
                <a:cxnLst>
                  <a:cxn ang="0">
                    <a:pos x="1" y="82"/>
                  </a:cxn>
                  <a:cxn ang="0">
                    <a:pos x="291" y="23"/>
                  </a:cxn>
                  <a:cxn ang="0">
                    <a:pos x="286" y="12"/>
                  </a:cxn>
                  <a:cxn ang="0">
                    <a:pos x="286" y="0"/>
                  </a:cxn>
                  <a:cxn ang="0">
                    <a:pos x="217" y="10"/>
                  </a:cxn>
                  <a:cxn ang="0">
                    <a:pos x="0" y="79"/>
                  </a:cxn>
                  <a:cxn ang="0">
                    <a:pos x="1" y="82"/>
                  </a:cxn>
                </a:cxnLst>
                <a:rect l="0" t="0" r="r" b="b"/>
                <a:pathLst>
                  <a:path w="291" h="82">
                    <a:moveTo>
                      <a:pt x="1" y="82"/>
                    </a:moveTo>
                    <a:lnTo>
                      <a:pt x="291" y="23"/>
                    </a:lnTo>
                    <a:cubicBezTo>
                      <a:pt x="291" y="23"/>
                      <a:pt x="288" y="21"/>
                      <a:pt x="286" y="12"/>
                    </a:cubicBezTo>
                    <a:cubicBezTo>
                      <a:pt x="284" y="3"/>
                      <a:pt x="286" y="0"/>
                      <a:pt x="286" y="0"/>
                    </a:cubicBezTo>
                    <a:lnTo>
                      <a:pt x="217" y="10"/>
                    </a:lnTo>
                    <a:lnTo>
                      <a:pt x="0" y="79"/>
                    </a:lnTo>
                    <a:lnTo>
                      <a:pt x="1" y="82"/>
                    </a:lnTo>
                    <a:close/>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5" name="Freeform 24"/>
              <p:cNvSpPr>
                <a:spLocks/>
              </p:cNvSpPr>
              <p:nvPr/>
            </p:nvSpPr>
            <p:spPr bwMode="auto">
              <a:xfrm>
                <a:off x="637426" y="1869956"/>
                <a:ext cx="57635" cy="358161"/>
              </a:xfrm>
              <a:custGeom>
                <a:avLst/>
                <a:gdLst/>
                <a:ahLst/>
                <a:cxnLst>
                  <a:cxn ang="0">
                    <a:pos x="31" y="0"/>
                  </a:cxn>
                  <a:cxn ang="0">
                    <a:pos x="44" y="283"/>
                  </a:cxn>
                  <a:cxn ang="0">
                    <a:pos x="32" y="281"/>
                  </a:cxn>
                  <a:cxn ang="0">
                    <a:pos x="19" y="283"/>
                  </a:cxn>
                  <a:cxn ang="0">
                    <a:pos x="0" y="217"/>
                  </a:cxn>
                  <a:cxn ang="0">
                    <a:pos x="27" y="0"/>
                  </a:cxn>
                  <a:cxn ang="0">
                    <a:pos x="31" y="0"/>
                  </a:cxn>
                </a:cxnLst>
                <a:rect l="0" t="0" r="r" b="b"/>
                <a:pathLst>
                  <a:path w="44" h="283">
                    <a:moveTo>
                      <a:pt x="31" y="0"/>
                    </a:moveTo>
                    <a:lnTo>
                      <a:pt x="44" y="283"/>
                    </a:lnTo>
                    <a:cubicBezTo>
                      <a:pt x="44" y="283"/>
                      <a:pt x="41" y="281"/>
                      <a:pt x="32" y="281"/>
                    </a:cubicBezTo>
                    <a:cubicBezTo>
                      <a:pt x="23" y="281"/>
                      <a:pt x="19" y="283"/>
                      <a:pt x="19" y="283"/>
                    </a:cubicBezTo>
                    <a:lnTo>
                      <a:pt x="0" y="217"/>
                    </a:lnTo>
                    <a:lnTo>
                      <a:pt x="27" y="0"/>
                    </a:lnTo>
                    <a:lnTo>
                      <a:pt x="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6" name="Freeform 25"/>
              <p:cNvSpPr>
                <a:spLocks/>
              </p:cNvSpPr>
              <p:nvPr/>
            </p:nvSpPr>
            <p:spPr bwMode="auto">
              <a:xfrm>
                <a:off x="637426" y="1869956"/>
                <a:ext cx="57635" cy="358161"/>
              </a:xfrm>
              <a:custGeom>
                <a:avLst/>
                <a:gdLst/>
                <a:ahLst/>
                <a:cxnLst>
                  <a:cxn ang="0">
                    <a:pos x="31" y="0"/>
                  </a:cxn>
                  <a:cxn ang="0">
                    <a:pos x="44" y="283"/>
                  </a:cxn>
                  <a:cxn ang="0">
                    <a:pos x="32" y="281"/>
                  </a:cxn>
                  <a:cxn ang="0">
                    <a:pos x="19" y="283"/>
                  </a:cxn>
                  <a:cxn ang="0">
                    <a:pos x="0" y="217"/>
                  </a:cxn>
                  <a:cxn ang="0">
                    <a:pos x="27" y="0"/>
                  </a:cxn>
                  <a:cxn ang="0">
                    <a:pos x="31" y="0"/>
                  </a:cxn>
                </a:cxnLst>
                <a:rect l="0" t="0" r="r" b="b"/>
                <a:pathLst>
                  <a:path w="44" h="283">
                    <a:moveTo>
                      <a:pt x="31" y="0"/>
                    </a:moveTo>
                    <a:lnTo>
                      <a:pt x="44" y="283"/>
                    </a:lnTo>
                    <a:cubicBezTo>
                      <a:pt x="44" y="283"/>
                      <a:pt x="41" y="281"/>
                      <a:pt x="32" y="281"/>
                    </a:cubicBezTo>
                    <a:cubicBezTo>
                      <a:pt x="23" y="281"/>
                      <a:pt x="19" y="283"/>
                      <a:pt x="19" y="283"/>
                    </a:cubicBezTo>
                    <a:lnTo>
                      <a:pt x="0" y="217"/>
                    </a:lnTo>
                    <a:lnTo>
                      <a:pt x="27" y="0"/>
                    </a:lnTo>
                    <a:lnTo>
                      <a:pt x="31" y="0"/>
                    </a:lnTo>
                    <a:close/>
                  </a:path>
                </a:pathLst>
              </a:custGeom>
              <a:noFill/>
              <a:ln w="3175"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7" name="Freeform 26"/>
              <p:cNvSpPr>
                <a:spLocks/>
              </p:cNvSpPr>
              <p:nvPr/>
            </p:nvSpPr>
            <p:spPr bwMode="auto">
              <a:xfrm>
                <a:off x="653893" y="1869956"/>
                <a:ext cx="41168" cy="358161"/>
              </a:xfrm>
              <a:custGeom>
                <a:avLst/>
                <a:gdLst/>
                <a:ahLst/>
                <a:cxnLst>
                  <a:cxn ang="0">
                    <a:pos x="18" y="0"/>
                  </a:cxn>
                  <a:cxn ang="0">
                    <a:pos x="31" y="283"/>
                  </a:cxn>
                  <a:cxn ang="0">
                    <a:pos x="19" y="281"/>
                  </a:cxn>
                  <a:cxn ang="0">
                    <a:pos x="6" y="283"/>
                  </a:cxn>
                  <a:cxn ang="0">
                    <a:pos x="0" y="217"/>
                  </a:cxn>
                  <a:cxn ang="0">
                    <a:pos x="14" y="0"/>
                  </a:cxn>
                  <a:cxn ang="0">
                    <a:pos x="18" y="0"/>
                  </a:cxn>
                </a:cxnLst>
                <a:rect l="0" t="0" r="r" b="b"/>
                <a:pathLst>
                  <a:path w="31" h="283">
                    <a:moveTo>
                      <a:pt x="18" y="0"/>
                    </a:moveTo>
                    <a:lnTo>
                      <a:pt x="31" y="283"/>
                    </a:lnTo>
                    <a:cubicBezTo>
                      <a:pt x="31" y="283"/>
                      <a:pt x="29" y="281"/>
                      <a:pt x="19" y="281"/>
                    </a:cubicBezTo>
                    <a:cubicBezTo>
                      <a:pt x="9" y="281"/>
                      <a:pt x="6" y="283"/>
                      <a:pt x="6" y="283"/>
                    </a:cubicBezTo>
                    <a:lnTo>
                      <a:pt x="0" y="217"/>
                    </a:lnTo>
                    <a:lnTo>
                      <a:pt x="14" y="0"/>
                    </a:lnTo>
                    <a:lnTo>
                      <a:pt x="18" y="0"/>
                    </a:lnTo>
                    <a:close/>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8" name="Rectangle 27"/>
              <p:cNvSpPr>
                <a:spLocks noChangeArrowheads="1"/>
              </p:cNvSpPr>
              <p:nvPr/>
            </p:nvSpPr>
            <p:spPr bwMode="auto">
              <a:xfrm>
                <a:off x="633310" y="2981485"/>
                <a:ext cx="90569" cy="69986"/>
              </a:xfrm>
              <a:prstGeom prst="rect">
                <a:avLst/>
              </a:prstGeom>
              <a:solidFill>
                <a:srgbClr val="40B93C"/>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59" name="Rectangle 28"/>
              <p:cNvSpPr>
                <a:spLocks noChangeArrowheads="1"/>
              </p:cNvSpPr>
              <p:nvPr/>
            </p:nvSpPr>
            <p:spPr bwMode="auto">
              <a:xfrm>
                <a:off x="633310" y="2981485"/>
                <a:ext cx="90569" cy="69986"/>
              </a:xfrm>
              <a:prstGeom prst="rect">
                <a:avLst/>
              </a:pr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0" name="Freeform 29"/>
              <p:cNvSpPr>
                <a:spLocks/>
              </p:cNvSpPr>
              <p:nvPr/>
            </p:nvSpPr>
            <p:spPr bwMode="auto">
              <a:xfrm>
                <a:off x="435706" y="2034627"/>
                <a:ext cx="172904" cy="214072"/>
              </a:xfrm>
              <a:custGeom>
                <a:avLst/>
                <a:gdLst/>
                <a:ahLst/>
                <a:cxnLst>
                  <a:cxn ang="0">
                    <a:pos x="0" y="170"/>
                  </a:cxn>
                  <a:cxn ang="0">
                    <a:pos x="137" y="0"/>
                  </a:cxn>
                </a:cxnLst>
                <a:rect l="0" t="0" r="r" b="b"/>
                <a:pathLst>
                  <a:path w="137" h="170">
                    <a:moveTo>
                      <a:pt x="0" y="170"/>
                    </a:moveTo>
                    <a:cubicBezTo>
                      <a:pt x="6" y="90"/>
                      <a:pt x="62" y="23"/>
                      <a:pt x="137" y="0"/>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1" name="Freeform 30"/>
              <p:cNvSpPr>
                <a:spLocks/>
              </p:cNvSpPr>
              <p:nvPr/>
            </p:nvSpPr>
            <p:spPr bwMode="auto">
              <a:xfrm>
                <a:off x="328670" y="1923475"/>
                <a:ext cx="279940" cy="354042"/>
              </a:xfrm>
              <a:custGeom>
                <a:avLst/>
                <a:gdLst/>
                <a:ahLst/>
                <a:cxnLst>
                  <a:cxn ang="0">
                    <a:pos x="221" y="0"/>
                  </a:cxn>
                  <a:cxn ang="0">
                    <a:pos x="0" y="271"/>
                  </a:cxn>
                  <a:cxn ang="0">
                    <a:pos x="1" y="277"/>
                  </a:cxn>
                </a:cxnLst>
                <a:rect l="0" t="0" r="r" b="b"/>
                <a:pathLst>
                  <a:path w="221" h="277">
                    <a:moveTo>
                      <a:pt x="221" y="0"/>
                    </a:moveTo>
                    <a:cubicBezTo>
                      <a:pt x="95" y="26"/>
                      <a:pt x="0" y="138"/>
                      <a:pt x="0" y="271"/>
                    </a:cubicBezTo>
                    <a:cubicBezTo>
                      <a:pt x="0" y="273"/>
                      <a:pt x="1" y="275"/>
                      <a:pt x="1" y="277"/>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2" name="Freeform 31"/>
              <p:cNvSpPr>
                <a:spLocks/>
              </p:cNvSpPr>
              <p:nvPr/>
            </p:nvSpPr>
            <p:spPr bwMode="auto">
              <a:xfrm>
                <a:off x="740346" y="1923475"/>
                <a:ext cx="292292" cy="354042"/>
              </a:xfrm>
              <a:custGeom>
                <a:avLst/>
                <a:gdLst/>
                <a:ahLst/>
                <a:cxnLst>
                  <a:cxn ang="0">
                    <a:pos x="229" y="279"/>
                  </a:cxn>
                  <a:cxn ang="0">
                    <a:pos x="229" y="272"/>
                  </a:cxn>
                  <a:cxn ang="0">
                    <a:pos x="0" y="0"/>
                  </a:cxn>
                </a:cxnLst>
                <a:rect l="0" t="0" r="r" b="b"/>
                <a:pathLst>
                  <a:path w="229" h="279">
                    <a:moveTo>
                      <a:pt x="229" y="279"/>
                    </a:moveTo>
                    <a:cubicBezTo>
                      <a:pt x="229" y="276"/>
                      <a:pt x="229" y="274"/>
                      <a:pt x="229" y="272"/>
                    </a:cubicBezTo>
                    <a:cubicBezTo>
                      <a:pt x="229" y="136"/>
                      <a:pt x="130" y="22"/>
                      <a:pt x="0" y="0"/>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3" name="Freeform 32"/>
              <p:cNvSpPr>
                <a:spLocks/>
              </p:cNvSpPr>
              <p:nvPr/>
            </p:nvSpPr>
            <p:spPr bwMode="auto">
              <a:xfrm>
                <a:off x="740346" y="2030511"/>
                <a:ext cx="185256" cy="218190"/>
              </a:xfrm>
              <a:custGeom>
                <a:avLst/>
                <a:gdLst/>
                <a:ahLst/>
                <a:cxnLst>
                  <a:cxn ang="0">
                    <a:pos x="0" y="0"/>
                  </a:cxn>
                  <a:cxn ang="0">
                    <a:pos x="146" y="173"/>
                  </a:cxn>
                </a:cxnLst>
                <a:rect l="0" t="0" r="r" b="b"/>
                <a:pathLst>
                  <a:path w="146" h="173">
                    <a:moveTo>
                      <a:pt x="0" y="0"/>
                    </a:moveTo>
                    <a:cubicBezTo>
                      <a:pt x="80" y="20"/>
                      <a:pt x="139" y="89"/>
                      <a:pt x="146" y="173"/>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4" name="Freeform 33"/>
              <p:cNvSpPr>
                <a:spLocks/>
              </p:cNvSpPr>
              <p:nvPr/>
            </p:nvSpPr>
            <p:spPr bwMode="auto">
              <a:xfrm>
                <a:off x="357486" y="2405136"/>
                <a:ext cx="259358" cy="205839"/>
              </a:xfrm>
              <a:custGeom>
                <a:avLst/>
                <a:gdLst/>
                <a:ahLst/>
                <a:cxnLst>
                  <a:cxn ang="0">
                    <a:pos x="0" y="0"/>
                  </a:cxn>
                  <a:cxn ang="0">
                    <a:pos x="203" y="163"/>
                  </a:cxn>
                </a:cxnLst>
                <a:rect l="0" t="0" r="r" b="b"/>
                <a:pathLst>
                  <a:path w="203" h="163">
                    <a:moveTo>
                      <a:pt x="0" y="0"/>
                    </a:moveTo>
                    <a:cubicBezTo>
                      <a:pt x="36" y="83"/>
                      <a:pt x="111" y="146"/>
                      <a:pt x="203" y="163"/>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5" name="Freeform 34"/>
              <p:cNvSpPr>
                <a:spLocks/>
              </p:cNvSpPr>
              <p:nvPr/>
            </p:nvSpPr>
            <p:spPr bwMode="auto">
              <a:xfrm>
                <a:off x="460406" y="2376320"/>
                <a:ext cx="156437" cy="127621"/>
              </a:xfrm>
              <a:custGeom>
                <a:avLst/>
                <a:gdLst/>
                <a:ahLst/>
                <a:cxnLst>
                  <a:cxn ang="0">
                    <a:pos x="122" y="101"/>
                  </a:cxn>
                  <a:cxn ang="0">
                    <a:pos x="0" y="0"/>
                  </a:cxn>
                </a:cxnLst>
                <a:rect l="0" t="0" r="r" b="b"/>
                <a:pathLst>
                  <a:path w="122" h="101">
                    <a:moveTo>
                      <a:pt x="122" y="101"/>
                    </a:moveTo>
                    <a:cubicBezTo>
                      <a:pt x="69" y="86"/>
                      <a:pt x="25" y="49"/>
                      <a:pt x="0" y="0"/>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6" name="Freeform 35"/>
              <p:cNvSpPr>
                <a:spLocks/>
              </p:cNvSpPr>
              <p:nvPr/>
            </p:nvSpPr>
            <p:spPr bwMode="auto">
              <a:xfrm>
                <a:off x="748580" y="2405136"/>
                <a:ext cx="255239" cy="205839"/>
              </a:xfrm>
              <a:custGeom>
                <a:avLst/>
                <a:gdLst/>
                <a:ahLst/>
                <a:cxnLst>
                  <a:cxn ang="0">
                    <a:pos x="0" y="163"/>
                  </a:cxn>
                  <a:cxn ang="0">
                    <a:pos x="202" y="0"/>
                  </a:cxn>
                </a:cxnLst>
                <a:rect l="0" t="0" r="r" b="b"/>
                <a:pathLst>
                  <a:path w="202" h="163">
                    <a:moveTo>
                      <a:pt x="0" y="163"/>
                    </a:moveTo>
                    <a:cubicBezTo>
                      <a:pt x="91" y="146"/>
                      <a:pt x="167" y="84"/>
                      <a:pt x="202" y="0"/>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67" name="Freeform 36"/>
              <p:cNvSpPr>
                <a:spLocks/>
              </p:cNvSpPr>
              <p:nvPr/>
            </p:nvSpPr>
            <p:spPr bwMode="auto">
              <a:xfrm>
                <a:off x="748580" y="2380436"/>
                <a:ext cx="152322" cy="123503"/>
              </a:xfrm>
              <a:custGeom>
                <a:avLst/>
                <a:gdLst/>
                <a:ahLst/>
                <a:cxnLst>
                  <a:cxn ang="0">
                    <a:pos x="121" y="0"/>
                  </a:cxn>
                  <a:cxn ang="0">
                    <a:pos x="0" y="100"/>
                  </a:cxn>
                </a:cxnLst>
                <a:rect l="0" t="0" r="r" b="b"/>
                <a:pathLst>
                  <a:path w="121" h="100">
                    <a:moveTo>
                      <a:pt x="121" y="0"/>
                    </a:moveTo>
                    <a:cubicBezTo>
                      <a:pt x="97" y="48"/>
                      <a:pt x="53" y="85"/>
                      <a:pt x="0" y="100"/>
                    </a:cubicBezTo>
                  </a:path>
                </a:pathLst>
              </a:custGeom>
              <a:noFill/>
              <a:ln w="4763" cap="rnd">
                <a:solidFill>
                  <a:srgbClr val="40B93C"/>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grpSp>
        <p:sp>
          <p:nvSpPr>
            <p:cNvPr id="45" name="Rectangle 387"/>
            <p:cNvSpPr>
              <a:spLocks noChangeArrowheads="1"/>
            </p:cNvSpPr>
            <p:nvPr/>
          </p:nvSpPr>
          <p:spPr bwMode="auto">
            <a:xfrm>
              <a:off x="4593480" y="2695026"/>
              <a:ext cx="275604" cy="1929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sr-Latn-CS" sz="1400" dirty="0">
                  <a:solidFill>
                    <a:srgbClr val="656263"/>
                  </a:solidFill>
                  <a:latin typeface="+mj-lt"/>
                  <a:cs typeface="Arial" pitchFamily="34" charset="0"/>
                </a:rPr>
                <a:t>WPP</a:t>
              </a:r>
              <a:endParaRPr kumimoji="0" lang="sr-Latn-CS" sz="1400" i="0" u="none" strike="noStrike" cap="none" normalizeH="0" baseline="0" dirty="0">
                <a:ln>
                  <a:noFill/>
                </a:ln>
                <a:solidFill>
                  <a:schemeClr val="tx1"/>
                </a:solidFill>
                <a:effectLst/>
                <a:latin typeface="+mj-lt"/>
                <a:cs typeface="Arial" pitchFamily="34" charset="0"/>
              </a:endParaRPr>
            </a:p>
          </p:txBody>
        </p:sp>
      </p:grpSp>
      <p:grpSp>
        <p:nvGrpSpPr>
          <p:cNvPr id="68" name="Group 67"/>
          <p:cNvGrpSpPr/>
          <p:nvPr userDrawn="1"/>
        </p:nvGrpSpPr>
        <p:grpSpPr>
          <a:xfrm>
            <a:off x="5360426" y="2995489"/>
            <a:ext cx="1476900" cy="1237365"/>
            <a:chOff x="2932041" y="1779929"/>
            <a:chExt cx="991887" cy="1108020"/>
          </a:xfrm>
        </p:grpSpPr>
        <p:grpSp>
          <p:nvGrpSpPr>
            <p:cNvPr id="69" name="Group 430"/>
            <p:cNvGrpSpPr/>
            <p:nvPr/>
          </p:nvGrpSpPr>
          <p:grpSpPr>
            <a:xfrm>
              <a:off x="2932041" y="1779929"/>
              <a:ext cx="991887" cy="754544"/>
              <a:chOff x="1979712" y="2426915"/>
              <a:chExt cx="444500" cy="338138"/>
            </a:xfrm>
          </p:grpSpPr>
          <p:sp>
            <p:nvSpPr>
              <p:cNvPr id="71" name="Rectangle 37"/>
              <p:cNvSpPr>
                <a:spLocks noChangeArrowheads="1"/>
              </p:cNvSpPr>
              <p:nvPr/>
            </p:nvSpPr>
            <p:spPr bwMode="auto">
              <a:xfrm>
                <a:off x="2192437" y="2541215"/>
                <a:ext cx="98425" cy="212725"/>
              </a:xfrm>
              <a:prstGeom prst="rect">
                <a:avLst/>
              </a:prstGeom>
              <a:solidFill>
                <a:srgbClr val="ED1C24"/>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2" name="Rectangle 38"/>
              <p:cNvSpPr>
                <a:spLocks noChangeArrowheads="1"/>
              </p:cNvSpPr>
              <p:nvPr/>
            </p:nvSpPr>
            <p:spPr bwMode="auto">
              <a:xfrm>
                <a:off x="2192437" y="2541215"/>
                <a:ext cx="98425" cy="212725"/>
              </a:xfrm>
              <a:prstGeom prst="rect">
                <a:avLst/>
              </a:prstGeom>
              <a:noFill/>
              <a:ln w="7938" cap="rnd">
                <a:solidFill>
                  <a:srgbClr val="ED1C24"/>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3" name="Freeform 39"/>
              <p:cNvSpPr>
                <a:spLocks/>
              </p:cNvSpPr>
              <p:nvPr/>
            </p:nvSpPr>
            <p:spPr bwMode="auto">
              <a:xfrm>
                <a:off x="2167037" y="2628527"/>
                <a:ext cx="149225" cy="127000"/>
              </a:xfrm>
              <a:custGeom>
                <a:avLst/>
                <a:gdLst/>
                <a:ahLst/>
                <a:cxnLst>
                  <a:cxn ang="0">
                    <a:pos x="94" y="80"/>
                  </a:cxn>
                  <a:cxn ang="0">
                    <a:pos x="0" y="80"/>
                  </a:cxn>
                  <a:cxn ang="0">
                    <a:pos x="16" y="0"/>
                  </a:cxn>
                  <a:cxn ang="0">
                    <a:pos x="78" y="0"/>
                  </a:cxn>
                  <a:cxn ang="0">
                    <a:pos x="94" y="80"/>
                  </a:cxn>
                </a:cxnLst>
                <a:rect l="0" t="0" r="r" b="b"/>
                <a:pathLst>
                  <a:path w="94" h="80">
                    <a:moveTo>
                      <a:pt x="94" y="80"/>
                    </a:moveTo>
                    <a:lnTo>
                      <a:pt x="0" y="80"/>
                    </a:lnTo>
                    <a:lnTo>
                      <a:pt x="16" y="0"/>
                    </a:lnTo>
                    <a:lnTo>
                      <a:pt x="78" y="0"/>
                    </a:lnTo>
                    <a:lnTo>
                      <a:pt x="94" y="8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4" name="Freeform 40"/>
              <p:cNvSpPr>
                <a:spLocks/>
              </p:cNvSpPr>
              <p:nvPr/>
            </p:nvSpPr>
            <p:spPr bwMode="auto">
              <a:xfrm>
                <a:off x="2167037" y="2628527"/>
                <a:ext cx="149225" cy="127000"/>
              </a:xfrm>
              <a:custGeom>
                <a:avLst/>
                <a:gdLst/>
                <a:ahLst/>
                <a:cxnLst>
                  <a:cxn ang="0">
                    <a:pos x="94" y="80"/>
                  </a:cxn>
                  <a:cxn ang="0">
                    <a:pos x="0" y="80"/>
                  </a:cxn>
                  <a:cxn ang="0">
                    <a:pos x="16" y="0"/>
                  </a:cxn>
                  <a:cxn ang="0">
                    <a:pos x="78" y="0"/>
                  </a:cxn>
                  <a:cxn ang="0">
                    <a:pos x="94" y="80"/>
                  </a:cxn>
                </a:cxnLst>
                <a:rect l="0" t="0" r="r" b="b"/>
                <a:pathLst>
                  <a:path w="94" h="80">
                    <a:moveTo>
                      <a:pt x="94" y="80"/>
                    </a:moveTo>
                    <a:lnTo>
                      <a:pt x="0" y="80"/>
                    </a:lnTo>
                    <a:lnTo>
                      <a:pt x="16" y="0"/>
                    </a:lnTo>
                    <a:lnTo>
                      <a:pt x="78" y="0"/>
                    </a:lnTo>
                    <a:lnTo>
                      <a:pt x="94" y="80"/>
                    </a:lnTo>
                    <a:close/>
                  </a:path>
                </a:pathLst>
              </a:custGeom>
              <a:noFill/>
              <a:ln w="7938" cap="rnd">
                <a:solidFill>
                  <a:srgbClr val="ED1C24"/>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5" name="Freeform 41"/>
              <p:cNvSpPr>
                <a:spLocks/>
              </p:cNvSpPr>
              <p:nvPr/>
            </p:nvSpPr>
            <p:spPr bwMode="auto">
              <a:xfrm>
                <a:off x="2316262" y="2568202"/>
                <a:ext cx="87313" cy="185738"/>
              </a:xfrm>
              <a:custGeom>
                <a:avLst/>
                <a:gdLst/>
                <a:ahLst/>
                <a:cxnLst>
                  <a:cxn ang="0">
                    <a:pos x="55" y="117"/>
                  </a:cxn>
                  <a:cxn ang="0">
                    <a:pos x="14" y="117"/>
                  </a:cxn>
                  <a:cxn ang="0">
                    <a:pos x="0" y="48"/>
                  </a:cxn>
                  <a:cxn ang="0">
                    <a:pos x="0" y="0"/>
                  </a:cxn>
                  <a:cxn ang="0">
                    <a:pos x="55" y="0"/>
                  </a:cxn>
                  <a:cxn ang="0">
                    <a:pos x="55" y="117"/>
                  </a:cxn>
                </a:cxnLst>
                <a:rect l="0" t="0" r="r" b="b"/>
                <a:pathLst>
                  <a:path w="55" h="117">
                    <a:moveTo>
                      <a:pt x="55" y="117"/>
                    </a:moveTo>
                    <a:lnTo>
                      <a:pt x="14" y="117"/>
                    </a:lnTo>
                    <a:lnTo>
                      <a:pt x="0" y="48"/>
                    </a:lnTo>
                    <a:lnTo>
                      <a:pt x="0" y="0"/>
                    </a:lnTo>
                    <a:lnTo>
                      <a:pt x="55" y="0"/>
                    </a:lnTo>
                    <a:lnTo>
                      <a:pt x="55" y="11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6" name="Freeform 42"/>
              <p:cNvSpPr>
                <a:spLocks/>
              </p:cNvSpPr>
              <p:nvPr/>
            </p:nvSpPr>
            <p:spPr bwMode="auto">
              <a:xfrm>
                <a:off x="2316262" y="2568202"/>
                <a:ext cx="87313" cy="185738"/>
              </a:xfrm>
              <a:custGeom>
                <a:avLst/>
                <a:gdLst/>
                <a:ahLst/>
                <a:cxnLst>
                  <a:cxn ang="0">
                    <a:pos x="55" y="117"/>
                  </a:cxn>
                  <a:cxn ang="0">
                    <a:pos x="14" y="117"/>
                  </a:cxn>
                  <a:cxn ang="0">
                    <a:pos x="0" y="48"/>
                  </a:cxn>
                  <a:cxn ang="0">
                    <a:pos x="0" y="0"/>
                  </a:cxn>
                  <a:cxn ang="0">
                    <a:pos x="55" y="0"/>
                  </a:cxn>
                  <a:cxn ang="0">
                    <a:pos x="55" y="117"/>
                  </a:cxn>
                </a:cxnLst>
                <a:rect l="0" t="0" r="r" b="b"/>
                <a:pathLst>
                  <a:path w="55" h="117">
                    <a:moveTo>
                      <a:pt x="55" y="117"/>
                    </a:moveTo>
                    <a:lnTo>
                      <a:pt x="14" y="117"/>
                    </a:lnTo>
                    <a:lnTo>
                      <a:pt x="0" y="48"/>
                    </a:lnTo>
                    <a:lnTo>
                      <a:pt x="0" y="0"/>
                    </a:lnTo>
                    <a:lnTo>
                      <a:pt x="55" y="0"/>
                    </a:lnTo>
                    <a:lnTo>
                      <a:pt x="55" y="117"/>
                    </a:lnTo>
                    <a:close/>
                  </a:path>
                </a:pathLst>
              </a:custGeom>
              <a:noFill/>
              <a:ln w="7938" cap="rnd">
                <a:solidFill>
                  <a:srgbClr val="ED1C24"/>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7" name="Freeform 43"/>
              <p:cNvSpPr>
                <a:spLocks/>
              </p:cNvSpPr>
              <p:nvPr/>
            </p:nvSpPr>
            <p:spPr bwMode="auto">
              <a:xfrm>
                <a:off x="2316262" y="2644402"/>
                <a:ext cx="107950" cy="112713"/>
              </a:xfrm>
              <a:custGeom>
                <a:avLst/>
                <a:gdLst/>
                <a:ahLst/>
                <a:cxnLst>
                  <a:cxn ang="0">
                    <a:pos x="68" y="71"/>
                  </a:cxn>
                  <a:cxn ang="0">
                    <a:pos x="14" y="71"/>
                  </a:cxn>
                  <a:cxn ang="0">
                    <a:pos x="0" y="0"/>
                  </a:cxn>
                  <a:cxn ang="0">
                    <a:pos x="55" y="0"/>
                  </a:cxn>
                  <a:cxn ang="0">
                    <a:pos x="68" y="71"/>
                  </a:cxn>
                </a:cxnLst>
                <a:rect l="0" t="0" r="r" b="b"/>
                <a:pathLst>
                  <a:path w="68" h="71">
                    <a:moveTo>
                      <a:pt x="68" y="71"/>
                    </a:moveTo>
                    <a:lnTo>
                      <a:pt x="14" y="71"/>
                    </a:lnTo>
                    <a:lnTo>
                      <a:pt x="0" y="0"/>
                    </a:lnTo>
                    <a:lnTo>
                      <a:pt x="55" y="0"/>
                    </a:lnTo>
                    <a:lnTo>
                      <a:pt x="68" y="71"/>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8" name="Freeform 44"/>
              <p:cNvSpPr>
                <a:spLocks/>
              </p:cNvSpPr>
              <p:nvPr/>
            </p:nvSpPr>
            <p:spPr bwMode="auto">
              <a:xfrm>
                <a:off x="2316262" y="2644402"/>
                <a:ext cx="107950" cy="112713"/>
              </a:xfrm>
              <a:custGeom>
                <a:avLst/>
                <a:gdLst/>
                <a:ahLst/>
                <a:cxnLst>
                  <a:cxn ang="0">
                    <a:pos x="68" y="71"/>
                  </a:cxn>
                  <a:cxn ang="0">
                    <a:pos x="14" y="71"/>
                  </a:cxn>
                  <a:cxn ang="0">
                    <a:pos x="0" y="0"/>
                  </a:cxn>
                  <a:cxn ang="0">
                    <a:pos x="55" y="0"/>
                  </a:cxn>
                  <a:cxn ang="0">
                    <a:pos x="68" y="71"/>
                  </a:cxn>
                </a:cxnLst>
                <a:rect l="0" t="0" r="r" b="b"/>
                <a:pathLst>
                  <a:path w="68" h="71">
                    <a:moveTo>
                      <a:pt x="68" y="71"/>
                    </a:moveTo>
                    <a:lnTo>
                      <a:pt x="14" y="71"/>
                    </a:lnTo>
                    <a:lnTo>
                      <a:pt x="0" y="0"/>
                    </a:lnTo>
                    <a:lnTo>
                      <a:pt x="55" y="0"/>
                    </a:lnTo>
                    <a:lnTo>
                      <a:pt x="68" y="71"/>
                    </a:lnTo>
                    <a:close/>
                  </a:path>
                </a:pathLst>
              </a:custGeom>
              <a:noFill/>
              <a:ln w="7938" cap="rnd">
                <a:solidFill>
                  <a:srgbClr val="ED1C24"/>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79" name="Rectangle 45"/>
              <p:cNvSpPr>
                <a:spLocks noChangeArrowheads="1"/>
              </p:cNvSpPr>
              <p:nvPr/>
            </p:nvSpPr>
            <p:spPr bwMode="auto">
              <a:xfrm>
                <a:off x="1979712" y="2661865"/>
                <a:ext cx="266700" cy="103188"/>
              </a:xfrm>
              <a:prstGeom prst="rect">
                <a:avLst/>
              </a:prstGeom>
              <a:solidFill>
                <a:srgbClr val="ED1C24"/>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0" name="Rectangle 46"/>
              <p:cNvSpPr>
                <a:spLocks noChangeArrowheads="1"/>
              </p:cNvSpPr>
              <p:nvPr/>
            </p:nvSpPr>
            <p:spPr bwMode="auto">
              <a:xfrm>
                <a:off x="1979712" y="2661865"/>
                <a:ext cx="266700" cy="103188"/>
              </a:xfrm>
              <a:prstGeom prst="rect">
                <a:avLst/>
              </a:prstGeom>
              <a:no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1" name="Rectangle 47"/>
              <p:cNvSpPr>
                <a:spLocks noChangeArrowheads="1"/>
              </p:cNvSpPr>
              <p:nvPr/>
            </p:nvSpPr>
            <p:spPr bwMode="auto">
              <a:xfrm>
                <a:off x="1998762" y="2684090"/>
                <a:ext cx="50800"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2" name="Rectangle 48"/>
              <p:cNvSpPr>
                <a:spLocks noChangeArrowheads="1"/>
              </p:cNvSpPr>
              <p:nvPr/>
            </p:nvSpPr>
            <p:spPr bwMode="auto">
              <a:xfrm>
                <a:off x="2057500" y="2684090"/>
                <a:ext cx="50800"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3" name="Rectangle 49"/>
              <p:cNvSpPr>
                <a:spLocks noChangeArrowheads="1"/>
              </p:cNvSpPr>
              <p:nvPr/>
            </p:nvSpPr>
            <p:spPr bwMode="auto">
              <a:xfrm>
                <a:off x="2117825" y="2684090"/>
                <a:ext cx="50800"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4" name="Rectangle 50"/>
              <p:cNvSpPr>
                <a:spLocks noChangeArrowheads="1"/>
              </p:cNvSpPr>
              <p:nvPr/>
            </p:nvSpPr>
            <p:spPr bwMode="auto">
              <a:xfrm>
                <a:off x="2178150" y="2684090"/>
                <a:ext cx="49213" cy="17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5" name="Freeform 51"/>
              <p:cNvSpPr>
                <a:spLocks/>
              </p:cNvSpPr>
              <p:nvPr/>
            </p:nvSpPr>
            <p:spPr bwMode="auto">
              <a:xfrm>
                <a:off x="2028925" y="2468190"/>
                <a:ext cx="42863" cy="193675"/>
              </a:xfrm>
              <a:custGeom>
                <a:avLst/>
                <a:gdLst/>
                <a:ahLst/>
                <a:cxnLst>
                  <a:cxn ang="0">
                    <a:pos x="27" y="122"/>
                  </a:cxn>
                  <a:cxn ang="0">
                    <a:pos x="0" y="122"/>
                  </a:cxn>
                  <a:cxn ang="0">
                    <a:pos x="7" y="0"/>
                  </a:cxn>
                  <a:cxn ang="0">
                    <a:pos x="20" y="0"/>
                  </a:cxn>
                  <a:cxn ang="0">
                    <a:pos x="27" y="122"/>
                  </a:cxn>
                </a:cxnLst>
                <a:rect l="0" t="0" r="r" b="b"/>
                <a:pathLst>
                  <a:path w="27" h="122">
                    <a:moveTo>
                      <a:pt x="27" y="122"/>
                    </a:moveTo>
                    <a:lnTo>
                      <a:pt x="0" y="122"/>
                    </a:lnTo>
                    <a:lnTo>
                      <a:pt x="7" y="0"/>
                    </a:lnTo>
                    <a:lnTo>
                      <a:pt x="20" y="0"/>
                    </a:lnTo>
                    <a:lnTo>
                      <a:pt x="27" y="12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6" name="Freeform 52"/>
              <p:cNvSpPr>
                <a:spLocks/>
              </p:cNvSpPr>
              <p:nvPr/>
            </p:nvSpPr>
            <p:spPr bwMode="auto">
              <a:xfrm>
                <a:off x="2082900" y="2507877"/>
                <a:ext cx="33338" cy="153988"/>
              </a:xfrm>
              <a:custGeom>
                <a:avLst/>
                <a:gdLst/>
                <a:ahLst/>
                <a:cxnLst>
                  <a:cxn ang="0">
                    <a:pos x="21" y="97"/>
                  </a:cxn>
                  <a:cxn ang="0">
                    <a:pos x="0" y="97"/>
                  </a:cxn>
                  <a:cxn ang="0">
                    <a:pos x="5" y="0"/>
                  </a:cxn>
                  <a:cxn ang="0">
                    <a:pos x="16" y="0"/>
                  </a:cxn>
                  <a:cxn ang="0">
                    <a:pos x="21" y="97"/>
                  </a:cxn>
                </a:cxnLst>
                <a:rect l="0" t="0" r="r" b="b"/>
                <a:pathLst>
                  <a:path w="21" h="97">
                    <a:moveTo>
                      <a:pt x="21" y="97"/>
                    </a:moveTo>
                    <a:lnTo>
                      <a:pt x="0" y="97"/>
                    </a:lnTo>
                    <a:lnTo>
                      <a:pt x="5" y="0"/>
                    </a:lnTo>
                    <a:lnTo>
                      <a:pt x="16" y="0"/>
                    </a:lnTo>
                    <a:lnTo>
                      <a:pt x="21" y="97"/>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7" name="Freeform 53"/>
              <p:cNvSpPr>
                <a:spLocks/>
              </p:cNvSpPr>
              <p:nvPr/>
            </p:nvSpPr>
            <p:spPr bwMode="auto">
              <a:xfrm>
                <a:off x="2044800" y="2426915"/>
                <a:ext cx="98425" cy="28575"/>
              </a:xfrm>
              <a:custGeom>
                <a:avLst/>
                <a:gdLst/>
                <a:ahLst/>
                <a:cxnLst>
                  <a:cxn ang="0">
                    <a:pos x="0" y="57"/>
                  </a:cxn>
                  <a:cxn ang="0">
                    <a:pos x="91" y="0"/>
                  </a:cxn>
                  <a:cxn ang="0">
                    <a:pos x="184" y="15"/>
                  </a:cxn>
                  <a:cxn ang="0">
                    <a:pos x="123" y="31"/>
                  </a:cxn>
                  <a:cxn ang="0">
                    <a:pos x="62" y="22"/>
                  </a:cxn>
                  <a:cxn ang="0">
                    <a:pos x="0" y="57"/>
                  </a:cxn>
                </a:cxnLst>
                <a:rect l="0" t="0" r="r" b="b"/>
                <a:pathLst>
                  <a:path w="204" h="57">
                    <a:moveTo>
                      <a:pt x="0" y="57"/>
                    </a:moveTo>
                    <a:cubicBezTo>
                      <a:pt x="0" y="57"/>
                      <a:pt x="46" y="0"/>
                      <a:pt x="91" y="0"/>
                    </a:cubicBezTo>
                    <a:cubicBezTo>
                      <a:pt x="137" y="0"/>
                      <a:pt x="128" y="19"/>
                      <a:pt x="184" y="15"/>
                    </a:cubicBezTo>
                    <a:cubicBezTo>
                      <a:pt x="204" y="13"/>
                      <a:pt x="156" y="31"/>
                      <a:pt x="123" y="31"/>
                    </a:cubicBezTo>
                    <a:cubicBezTo>
                      <a:pt x="96" y="31"/>
                      <a:pt x="86" y="18"/>
                      <a:pt x="62" y="22"/>
                    </a:cubicBezTo>
                    <a:cubicBezTo>
                      <a:pt x="35" y="27"/>
                      <a:pt x="8" y="51"/>
                      <a:pt x="0" y="57"/>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sp>
            <p:nvSpPr>
              <p:cNvPr id="88" name="Freeform 54"/>
              <p:cNvSpPr>
                <a:spLocks/>
              </p:cNvSpPr>
              <p:nvPr/>
            </p:nvSpPr>
            <p:spPr bwMode="auto">
              <a:xfrm>
                <a:off x="2097187" y="2471365"/>
                <a:ext cx="76200" cy="20638"/>
              </a:xfrm>
              <a:custGeom>
                <a:avLst/>
                <a:gdLst/>
                <a:ahLst/>
                <a:cxnLst>
                  <a:cxn ang="0">
                    <a:pos x="0" y="43"/>
                  </a:cxn>
                  <a:cxn ang="0">
                    <a:pos x="70" y="0"/>
                  </a:cxn>
                  <a:cxn ang="0">
                    <a:pos x="140" y="11"/>
                  </a:cxn>
                  <a:cxn ang="0">
                    <a:pos x="93" y="23"/>
                  </a:cxn>
                  <a:cxn ang="0">
                    <a:pos x="47" y="17"/>
                  </a:cxn>
                  <a:cxn ang="0">
                    <a:pos x="0" y="43"/>
                  </a:cxn>
                </a:cxnLst>
                <a:rect l="0" t="0" r="r" b="b"/>
                <a:pathLst>
                  <a:path w="155" h="43">
                    <a:moveTo>
                      <a:pt x="0" y="43"/>
                    </a:moveTo>
                    <a:cubicBezTo>
                      <a:pt x="0" y="43"/>
                      <a:pt x="35" y="0"/>
                      <a:pt x="70" y="0"/>
                    </a:cubicBezTo>
                    <a:cubicBezTo>
                      <a:pt x="104" y="0"/>
                      <a:pt x="97" y="14"/>
                      <a:pt x="140" y="11"/>
                    </a:cubicBezTo>
                    <a:cubicBezTo>
                      <a:pt x="155" y="10"/>
                      <a:pt x="119" y="23"/>
                      <a:pt x="93" y="23"/>
                    </a:cubicBezTo>
                    <a:cubicBezTo>
                      <a:pt x="73" y="24"/>
                      <a:pt x="66" y="13"/>
                      <a:pt x="47" y="17"/>
                    </a:cubicBezTo>
                    <a:cubicBezTo>
                      <a:pt x="27" y="21"/>
                      <a:pt x="6" y="38"/>
                      <a:pt x="0" y="43"/>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latin typeface="+mj-lt"/>
                </a:endParaRPr>
              </a:p>
            </p:txBody>
          </p:sp>
        </p:grpSp>
        <p:sp>
          <p:nvSpPr>
            <p:cNvPr id="70" name="Rectangle 392"/>
            <p:cNvSpPr>
              <a:spLocks noChangeArrowheads="1"/>
            </p:cNvSpPr>
            <p:nvPr userDrawn="1"/>
          </p:nvSpPr>
          <p:spPr bwMode="auto">
            <a:xfrm>
              <a:off x="3310637" y="2695026"/>
              <a:ext cx="234694" cy="1929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i="0" u="none" strike="noStrike" cap="none" normalizeH="0" baseline="0" dirty="0">
                  <a:ln>
                    <a:noFill/>
                  </a:ln>
                  <a:solidFill>
                    <a:srgbClr val="656263"/>
                  </a:solidFill>
                  <a:effectLst/>
                  <a:latin typeface="+mj-lt"/>
                  <a:cs typeface="Arial" pitchFamily="34" charset="0"/>
                </a:rPr>
                <a:t>TPP</a:t>
              </a:r>
              <a:endParaRPr kumimoji="0" lang="sr-Latn-CS" sz="1400" i="0" u="none" strike="noStrike" cap="none" normalizeH="0" baseline="0" dirty="0">
                <a:ln>
                  <a:noFill/>
                </a:ln>
                <a:solidFill>
                  <a:schemeClr val="tx1"/>
                </a:solidFill>
                <a:effectLst/>
                <a:latin typeface="+mj-lt"/>
                <a:cs typeface="Arial" pitchFamily="34" charset="0"/>
              </a:endParaRPr>
            </a:p>
          </p:txBody>
        </p:sp>
      </p:grpSp>
    </p:spTree>
    <p:extLst>
      <p:ext uri="{BB962C8B-B14F-4D97-AF65-F5344CB8AC3E}">
        <p14:creationId xmlns:p14="http://schemas.microsoft.com/office/powerpoint/2010/main" val="41654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a:xfrm>
            <a:off x="609600" y="620688"/>
            <a:ext cx="10972800" cy="648072"/>
          </a:xfrm>
          <a:prstGeom prst="rect">
            <a:avLst/>
          </a:prstGeom>
        </p:spPr>
        <p:txBody>
          <a:bodyPr/>
          <a:lstStyle>
            <a:lvl1pPr marL="0" indent="0" algn="l">
              <a:defRPr lang="en-US" sz="3000" b="1" kern="1200" dirty="0">
                <a:solidFill>
                  <a:srgbClr val="EE8512"/>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sl-SI" dirty="0"/>
              <a:t>Uredite slog naslova matrice</a:t>
            </a:r>
            <a:endParaRPr lang="en-US" dirty="0"/>
          </a:p>
        </p:txBody>
      </p:sp>
      <p:pic>
        <p:nvPicPr>
          <p:cNvPr id="3" name="Picture 1"/>
          <p:cNvPicPr>
            <a:picLocks noChangeAspect="1" noChangeArrowheads="1"/>
          </p:cNvPicPr>
          <p:nvPr userDrawn="1"/>
        </p:nvPicPr>
        <p:blipFill>
          <a:blip r:embed="rId2" cstate="print"/>
          <a:srcRect/>
          <a:stretch>
            <a:fillRect/>
          </a:stretch>
        </p:blipFill>
        <p:spPr bwMode="auto">
          <a:xfrm rot="10800000">
            <a:off x="0" y="6309320"/>
            <a:ext cx="12192000" cy="504056"/>
          </a:xfrm>
          <a:prstGeom prst="rect">
            <a:avLst/>
          </a:prstGeom>
          <a:noFill/>
          <a:ln w="12700">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10320470" y="116632"/>
            <a:ext cx="1593881" cy="378198"/>
          </a:xfrm>
          <a:prstGeom prst="rect">
            <a:avLst/>
          </a:prstGeom>
          <a:noFill/>
          <a:ln w="9525">
            <a:noFill/>
            <a:miter lim="800000"/>
            <a:headEnd/>
            <a:tailEnd/>
          </a:ln>
        </p:spPr>
      </p:pic>
      <p:sp>
        <p:nvSpPr>
          <p:cNvPr id="5" name="Pravokotnik 4"/>
          <p:cNvSpPr/>
          <p:nvPr userDrawn="1"/>
        </p:nvSpPr>
        <p:spPr>
          <a:xfrm>
            <a:off x="0" y="0"/>
            <a:ext cx="10032437" cy="476672"/>
          </a:xfrm>
          <a:prstGeom prst="rect">
            <a:avLst/>
          </a:prstGeom>
          <a:solidFill>
            <a:srgbClr val="727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800"/>
          </a:p>
        </p:txBody>
      </p:sp>
      <p:sp>
        <p:nvSpPr>
          <p:cNvPr id="6" name="Ograda vsebine 2"/>
          <p:cNvSpPr>
            <a:spLocks noGrp="1"/>
          </p:cNvSpPr>
          <p:nvPr>
            <p:ph idx="13" hasCustomPrompt="1"/>
          </p:nvPr>
        </p:nvSpPr>
        <p:spPr>
          <a:xfrm>
            <a:off x="623392" y="1412776"/>
            <a:ext cx="10945216" cy="4525963"/>
          </a:xfrm>
          <a:prstGeom prst="rect">
            <a:avLst/>
          </a:prstGeom>
        </p:spPr>
        <p:txBody>
          <a:bodyPr/>
          <a:lstStyle>
            <a:lvl1pPr>
              <a:buNone/>
              <a:defRPr sz="3000" b="1">
                <a:solidFill>
                  <a:srgbClr val="EE8512"/>
                </a:solidFill>
                <a:latin typeface="Arial" pitchFamily="34" charset="0"/>
                <a:cs typeface="Arial" pitchFamily="34" charset="0"/>
              </a:defRPr>
            </a:lvl1pPr>
            <a:lvl2pPr>
              <a:buClr>
                <a:srgbClr val="D5DCD9"/>
              </a:buClr>
              <a:buFont typeface="Arial" pitchFamily="34" charset="0"/>
              <a:buChar char="•"/>
              <a:defRPr sz="2000" baseline="0">
                <a:solidFill>
                  <a:srgbClr val="727D84"/>
                </a:solidFill>
                <a:latin typeface="Arial" pitchFamily="34" charset="0"/>
                <a:cs typeface="Arial" pitchFamily="34" charset="0"/>
              </a:defRPr>
            </a:lvl2pPr>
          </a:lstStyle>
          <a:p>
            <a:pPr lvl="0"/>
            <a:r>
              <a:rPr lang="sl-SI" dirty="0" err="1"/>
              <a:t>Lorem</a:t>
            </a:r>
            <a:r>
              <a:rPr lang="sl-SI" dirty="0"/>
              <a:t> </a:t>
            </a:r>
            <a:r>
              <a:rPr lang="sl-SI" dirty="0" err="1"/>
              <a:t>ipsum</a:t>
            </a:r>
            <a:r>
              <a:rPr lang="sl-SI" dirty="0"/>
              <a:t> </a:t>
            </a:r>
            <a:r>
              <a:rPr lang="sl-SI" dirty="0" err="1"/>
              <a:t>dolor</a:t>
            </a:r>
            <a:endParaRPr lang="sl-SI" dirty="0"/>
          </a:p>
          <a:p>
            <a:pPr lvl="1"/>
            <a:r>
              <a:rPr lang="sl-SI" dirty="0" err="1"/>
              <a:t>Lorem</a:t>
            </a:r>
            <a:r>
              <a:rPr lang="sl-SI" dirty="0"/>
              <a:t> </a:t>
            </a:r>
            <a:r>
              <a:rPr lang="sl-SI" dirty="0" err="1"/>
              <a:t>ipsum</a:t>
            </a:r>
            <a:r>
              <a:rPr lang="sl-SI" dirty="0"/>
              <a:t> </a:t>
            </a:r>
            <a:r>
              <a:rPr lang="sl-SI" dirty="0" err="1"/>
              <a:t>dolor</a:t>
            </a:r>
            <a:r>
              <a:rPr lang="sl-SI" dirty="0"/>
              <a:t> sit </a:t>
            </a:r>
            <a:r>
              <a:rPr lang="sl-SI" dirty="0" err="1"/>
              <a:t>amet</a:t>
            </a:r>
            <a:endParaRPr lang="sl-SI" dirty="0"/>
          </a:p>
          <a:p>
            <a:pPr lvl="1"/>
            <a:r>
              <a:rPr lang="sl-SI" dirty="0" err="1"/>
              <a:t>Lorem</a:t>
            </a:r>
            <a:r>
              <a:rPr lang="sl-SI" dirty="0"/>
              <a:t> </a:t>
            </a:r>
            <a:r>
              <a:rPr lang="sl-SI" dirty="0" err="1"/>
              <a:t>ipsum</a:t>
            </a:r>
            <a:r>
              <a:rPr lang="sl-SI" dirty="0"/>
              <a:t> </a:t>
            </a:r>
            <a:r>
              <a:rPr lang="sl-SI" dirty="0" err="1"/>
              <a:t>dolor</a:t>
            </a:r>
            <a:r>
              <a:rPr lang="sl-SI" dirty="0"/>
              <a:t> sit </a:t>
            </a:r>
            <a:r>
              <a:rPr lang="sl-SI" dirty="0" err="1"/>
              <a:t>amet</a:t>
            </a:r>
            <a:endParaRPr lang="sl-SI" dirty="0"/>
          </a:p>
          <a:p>
            <a:pPr lvl="1"/>
            <a:endParaRPr lang="sl-SI" dirty="0"/>
          </a:p>
          <a:p>
            <a:pPr lvl="1"/>
            <a:r>
              <a:rPr lang="sl-SI" dirty="0" err="1"/>
              <a:t>Lorem</a:t>
            </a:r>
            <a:r>
              <a:rPr lang="sl-SI" dirty="0"/>
              <a:t> </a:t>
            </a:r>
            <a:r>
              <a:rPr lang="sl-SI" dirty="0" err="1"/>
              <a:t>ipsum</a:t>
            </a:r>
            <a:r>
              <a:rPr lang="sl-SI" dirty="0"/>
              <a:t> </a:t>
            </a:r>
            <a:r>
              <a:rPr lang="sl-SI" dirty="0" err="1"/>
              <a:t>dolor</a:t>
            </a:r>
            <a:r>
              <a:rPr lang="sl-SI" dirty="0"/>
              <a:t> sit </a:t>
            </a:r>
            <a:r>
              <a:rPr lang="sl-SI" dirty="0" err="1"/>
              <a:t>amet</a:t>
            </a:r>
            <a:endParaRPr lang="sl-SI" dirty="0"/>
          </a:p>
          <a:p>
            <a:pPr lvl="1"/>
            <a:endParaRPr lang="sl-SI" dirty="0"/>
          </a:p>
          <a:p>
            <a:pPr lvl="1"/>
            <a:r>
              <a:rPr lang="sl-SI" dirty="0" err="1"/>
              <a:t>Lorem</a:t>
            </a:r>
            <a:r>
              <a:rPr lang="sl-SI" dirty="0"/>
              <a:t> </a:t>
            </a:r>
            <a:r>
              <a:rPr lang="sl-SI" dirty="0" err="1"/>
              <a:t>ipsum</a:t>
            </a:r>
            <a:r>
              <a:rPr lang="sl-SI" dirty="0"/>
              <a:t> </a:t>
            </a:r>
            <a:r>
              <a:rPr lang="sl-SI" dirty="0" err="1"/>
              <a:t>dolor</a:t>
            </a:r>
            <a:r>
              <a:rPr lang="sl-SI" dirty="0"/>
              <a:t> sit </a:t>
            </a:r>
            <a:r>
              <a:rPr lang="sl-SI" dirty="0" err="1"/>
              <a:t>amet</a:t>
            </a:r>
            <a:endParaRPr lang="sl-SI" dirty="0"/>
          </a:p>
        </p:txBody>
      </p:sp>
      <p:sp>
        <p:nvSpPr>
          <p:cNvPr id="7" name="Podnaslov 2"/>
          <p:cNvSpPr>
            <a:spLocks noGrp="1"/>
          </p:cNvSpPr>
          <p:nvPr>
            <p:ph type="subTitle" idx="1" hasCustomPrompt="1"/>
          </p:nvPr>
        </p:nvSpPr>
        <p:spPr>
          <a:xfrm>
            <a:off x="335360" y="116632"/>
            <a:ext cx="8534400" cy="360040"/>
          </a:xfrm>
          <a:prstGeom prst="rect">
            <a:avLst/>
          </a:prstGeom>
        </p:spPr>
        <p:txBody>
          <a:bodyPr/>
          <a:lstStyle>
            <a:lvl1pPr marL="0" indent="0" algn="l">
              <a:buNone/>
              <a:defRPr lang="sl-SI" sz="1500" b="0" dirty="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err="1"/>
              <a:t>Lorem</a:t>
            </a:r>
            <a:r>
              <a:rPr lang="sl-SI" dirty="0"/>
              <a:t> / </a:t>
            </a:r>
            <a:r>
              <a:rPr lang="sl-SI" dirty="0" err="1"/>
              <a:t>Ipsum</a:t>
            </a:r>
            <a:r>
              <a:rPr lang="sl-SI" dirty="0"/>
              <a:t> / </a:t>
            </a:r>
            <a:r>
              <a:rPr lang="sl-SI" dirty="0" err="1"/>
              <a:t>Dolor</a:t>
            </a:r>
            <a:endParaRPr lang="sl-SI" dirty="0"/>
          </a:p>
        </p:txBody>
      </p:sp>
    </p:spTree>
    <p:extLst>
      <p:ext uri="{BB962C8B-B14F-4D97-AF65-F5344CB8AC3E}">
        <p14:creationId xmlns:p14="http://schemas.microsoft.com/office/powerpoint/2010/main" val="88416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VALA NA POZORNOSTI">
    <p:spTree>
      <p:nvGrpSpPr>
        <p:cNvPr id="1" name=""/>
        <p:cNvGrpSpPr/>
        <p:nvPr/>
      </p:nvGrpSpPr>
      <p:grpSpPr>
        <a:xfrm>
          <a:off x="0" y="0"/>
          <a:ext cx="0" cy="0"/>
          <a:chOff x="0" y="0"/>
          <a:chExt cx="0" cy="0"/>
        </a:xfrm>
      </p:grpSpPr>
      <p:pic>
        <p:nvPicPr>
          <p:cNvPr id="30" name="Picture 29" descr="zadnji slad thank you.png"/>
          <p:cNvPicPr>
            <a:picLocks noChangeAspect="1"/>
          </p:cNvPicPr>
          <p:nvPr userDrawn="1"/>
        </p:nvPicPr>
        <p:blipFill>
          <a:blip r:embed="rId2" cstate="print"/>
          <a:stretch>
            <a:fillRect/>
          </a:stretch>
        </p:blipFill>
        <p:spPr>
          <a:xfrm>
            <a:off x="527051" y="332656"/>
            <a:ext cx="11137900" cy="3528392"/>
          </a:xfrm>
          <a:prstGeom prst="roundRect">
            <a:avLst>
              <a:gd name="adj" fmla="val 3570"/>
            </a:avLst>
          </a:prstGeom>
        </p:spPr>
      </p:pic>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pic>
        <p:nvPicPr>
          <p:cNvPr id="31" name="Picture 30" descr="g3894.png"/>
          <p:cNvPicPr>
            <a:picLocks noChangeAspect="1"/>
          </p:cNvPicPr>
          <p:nvPr userDrawn="1"/>
        </p:nvPicPr>
        <p:blipFill>
          <a:blip r:embed="rId3" cstate="print"/>
          <a:stretch>
            <a:fillRect/>
          </a:stretch>
        </p:blipFill>
        <p:spPr>
          <a:xfrm>
            <a:off x="0" y="4149080"/>
            <a:ext cx="12192000" cy="914400"/>
          </a:xfrm>
          <a:prstGeom prst="rect">
            <a:avLst/>
          </a:prstGeom>
        </p:spPr>
      </p:pic>
      <p:sp>
        <p:nvSpPr>
          <p:cNvPr id="39" name="Title 1"/>
          <p:cNvSpPr>
            <a:spLocks noGrp="1"/>
          </p:cNvSpPr>
          <p:nvPr>
            <p:ph type="title" hasCustomPrompt="1"/>
          </p:nvPr>
        </p:nvSpPr>
        <p:spPr>
          <a:xfrm>
            <a:off x="431800" y="4149081"/>
            <a:ext cx="11328400" cy="914399"/>
          </a:xfrm>
          <a:prstGeom prst="rect">
            <a:avLst/>
          </a:prstGeom>
        </p:spPr>
        <p:txBody>
          <a:bodyPr anchor="ctr"/>
          <a:lstStyle>
            <a:lvl1pPr marL="457200" indent="-457200" algn="ctr">
              <a:buFont typeface="+mj-lt"/>
              <a:buNone/>
              <a:defRPr sz="2500" b="1" baseline="0">
                <a:solidFill>
                  <a:schemeClr val="bg1"/>
                </a:solidFill>
                <a:latin typeface="+mj-lt"/>
              </a:defRPr>
            </a:lvl1pPr>
          </a:lstStyle>
          <a:p>
            <a:r>
              <a:rPr lang="en-US" dirty="0" err="1"/>
              <a:t>Hvala</a:t>
            </a:r>
            <a:r>
              <a:rPr lang="en-US" dirty="0"/>
              <a:t> </a:t>
            </a:r>
            <a:r>
              <a:rPr lang="en-US" dirty="0" err="1"/>
              <a:t>na</a:t>
            </a:r>
            <a:r>
              <a:rPr lang="en-US" dirty="0"/>
              <a:t> </a:t>
            </a:r>
            <a:r>
              <a:rPr lang="en-US" dirty="0" err="1"/>
              <a:t>pozornosti</a:t>
            </a:r>
            <a:r>
              <a:rPr lang="en-US" dirty="0"/>
              <a:t>!</a:t>
            </a:r>
            <a:endParaRPr lang="hr-HR" dirty="0"/>
          </a:p>
        </p:txBody>
      </p:sp>
      <p:sp>
        <p:nvSpPr>
          <p:cNvPr id="40" name="Title 1"/>
          <p:cNvSpPr txBox="1">
            <a:spLocks/>
          </p:cNvSpPr>
          <p:nvPr userDrawn="1"/>
        </p:nvSpPr>
        <p:spPr>
          <a:xfrm>
            <a:off x="431800" y="5229200"/>
            <a:ext cx="11328400" cy="338682"/>
          </a:xfrm>
          <a:prstGeom prst="rect">
            <a:avLst/>
          </a:prstGeom>
        </p:spPr>
        <p:txBody>
          <a:bodyPr anchor="ctr"/>
          <a:lstStyle>
            <a:lvl1pPr marL="457200" indent="-457200" algn="ctr">
              <a:buFont typeface="+mj-lt"/>
              <a:buNone/>
              <a:defRPr sz="2500" b="1" baseline="0">
                <a:solidFill>
                  <a:schemeClr val="bg1"/>
                </a:solidFill>
                <a:latin typeface="+mj-lt"/>
              </a:defRPr>
            </a:lvl1pPr>
          </a:lstStyle>
          <a:p>
            <a:pPr marL="457200" marR="0" lvl="0" indent="-457200" algn="ctr" defTabSz="914400" rtl="0" eaLnBrk="1" fontAlgn="auto" latinLnBrk="0" hangingPunct="1">
              <a:lnSpc>
                <a:spcPct val="100000"/>
              </a:lnSpc>
              <a:spcBef>
                <a:spcPct val="0"/>
              </a:spcBef>
              <a:spcAft>
                <a:spcPts val="0"/>
              </a:spcAft>
              <a:buClrTx/>
              <a:buSzTx/>
              <a:buFont typeface="+mj-lt"/>
              <a:buNone/>
              <a:tabLst/>
              <a:defRPr/>
            </a:pPr>
            <a:r>
              <a:rPr kumimoji="0" lang="en-US" sz="1900" b="1" i="0" u="none" strike="noStrike" kern="1200" cap="none" spc="0" normalizeH="0" baseline="0" noProof="0" dirty="0" err="1">
                <a:ln>
                  <a:noFill/>
                </a:ln>
                <a:solidFill>
                  <a:schemeClr val="tx1">
                    <a:lumMod val="65000"/>
                    <a:lumOff val="35000"/>
                  </a:schemeClr>
                </a:solidFill>
                <a:effectLst/>
                <a:uLnTx/>
                <a:uFillTx/>
                <a:latin typeface="+mj-lt"/>
                <a:ea typeface="+mj-ea"/>
                <a:cs typeface="+mj-cs"/>
              </a:rPr>
              <a:t>Hrvatski</a:t>
            </a:r>
            <a:r>
              <a:rPr kumimoji="0" lang="en-US" sz="1900" b="1" i="0" u="none" strike="noStrike" kern="1200" cap="none" spc="0" normalizeH="0" baseline="0" noProof="0" dirty="0">
                <a:ln>
                  <a:noFill/>
                </a:ln>
                <a:solidFill>
                  <a:schemeClr val="tx1">
                    <a:lumMod val="65000"/>
                    <a:lumOff val="35000"/>
                  </a:schemeClr>
                </a:solidFill>
                <a:effectLst/>
                <a:uLnTx/>
                <a:uFillTx/>
                <a:latin typeface="+mj-lt"/>
                <a:ea typeface="+mj-ea"/>
                <a:cs typeface="+mj-cs"/>
              </a:rPr>
              <a:t> operator </a:t>
            </a:r>
            <a:r>
              <a:rPr kumimoji="0" lang="en-US" sz="1900" b="1" i="0" u="none" strike="noStrike" kern="1200" cap="none" spc="0" normalizeH="0" baseline="0" noProof="0" dirty="0" err="1">
                <a:ln>
                  <a:noFill/>
                </a:ln>
                <a:solidFill>
                  <a:schemeClr val="tx1">
                    <a:lumMod val="65000"/>
                    <a:lumOff val="35000"/>
                  </a:schemeClr>
                </a:solidFill>
                <a:effectLst/>
                <a:uLnTx/>
                <a:uFillTx/>
                <a:latin typeface="+mj-lt"/>
                <a:ea typeface="+mj-ea"/>
                <a:cs typeface="+mj-cs"/>
              </a:rPr>
              <a:t>prijenosnog</a:t>
            </a:r>
            <a:r>
              <a:rPr kumimoji="0" lang="en-US" sz="1900" b="1" i="0" u="none" strike="noStrike" kern="1200" cap="none" spc="0" normalizeH="0" baseline="0" noProof="0" dirty="0">
                <a:ln>
                  <a:noFill/>
                </a:ln>
                <a:solidFill>
                  <a:schemeClr val="tx1">
                    <a:lumMod val="65000"/>
                    <a:lumOff val="35000"/>
                  </a:schemeClr>
                </a:solidFill>
                <a:effectLst/>
                <a:uLnTx/>
                <a:uFillTx/>
                <a:latin typeface="+mj-lt"/>
                <a:ea typeface="+mj-ea"/>
                <a:cs typeface="+mj-cs"/>
              </a:rPr>
              <a:t> </a:t>
            </a:r>
            <a:r>
              <a:rPr kumimoji="0" lang="en-US" sz="1900" b="1" i="0" u="none" strike="noStrike" kern="1200" cap="none" spc="0" normalizeH="0" baseline="0" noProof="0" dirty="0" err="1">
                <a:ln>
                  <a:noFill/>
                </a:ln>
                <a:solidFill>
                  <a:schemeClr val="tx1">
                    <a:lumMod val="65000"/>
                    <a:lumOff val="35000"/>
                  </a:schemeClr>
                </a:solidFill>
                <a:effectLst/>
                <a:uLnTx/>
                <a:uFillTx/>
                <a:latin typeface="+mj-lt"/>
                <a:ea typeface="+mj-ea"/>
                <a:cs typeface="+mj-cs"/>
              </a:rPr>
              <a:t>sustava</a:t>
            </a:r>
            <a:r>
              <a:rPr kumimoji="0" lang="en-US" sz="1900" b="1" i="0" u="none" strike="noStrike" kern="1200" cap="none" spc="0" normalizeH="0" baseline="0" noProof="0" dirty="0">
                <a:ln>
                  <a:noFill/>
                </a:ln>
                <a:solidFill>
                  <a:schemeClr val="tx1">
                    <a:lumMod val="65000"/>
                    <a:lumOff val="35000"/>
                  </a:schemeClr>
                </a:solidFill>
                <a:effectLst/>
                <a:uLnTx/>
                <a:uFillTx/>
                <a:latin typeface="+mj-lt"/>
                <a:ea typeface="+mj-ea"/>
                <a:cs typeface="+mj-cs"/>
              </a:rPr>
              <a:t> </a:t>
            </a:r>
            <a:r>
              <a:rPr kumimoji="0" lang="en-US" sz="1900" b="1" i="0" u="none" strike="noStrike" kern="1200" cap="none" spc="0" normalizeH="0" baseline="0" noProof="0" dirty="0" err="1">
                <a:ln>
                  <a:noFill/>
                </a:ln>
                <a:solidFill>
                  <a:schemeClr val="tx1">
                    <a:lumMod val="65000"/>
                    <a:lumOff val="35000"/>
                  </a:schemeClr>
                </a:solidFill>
                <a:effectLst/>
                <a:uLnTx/>
                <a:uFillTx/>
                <a:latin typeface="+mj-lt"/>
                <a:ea typeface="+mj-ea"/>
                <a:cs typeface="+mj-cs"/>
              </a:rPr>
              <a:t>d.o.o</a:t>
            </a:r>
            <a:r>
              <a:rPr kumimoji="0" lang="en-US" sz="19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t>
            </a:r>
            <a:endParaRPr kumimoji="0" lang="hr-HR" sz="19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41" name="Title 1"/>
          <p:cNvSpPr txBox="1">
            <a:spLocks/>
          </p:cNvSpPr>
          <p:nvPr userDrawn="1"/>
        </p:nvSpPr>
        <p:spPr>
          <a:xfrm>
            <a:off x="431800" y="5538243"/>
            <a:ext cx="11328400" cy="338682"/>
          </a:xfrm>
          <a:prstGeom prst="rect">
            <a:avLst/>
          </a:prstGeom>
        </p:spPr>
        <p:txBody>
          <a:bodyPr anchor="ctr"/>
          <a:lstStyle>
            <a:lvl1pPr marL="457200" indent="-457200" algn="ctr">
              <a:buFont typeface="+mj-lt"/>
              <a:buNone/>
              <a:defRPr sz="2500" b="1" baseline="0">
                <a:solidFill>
                  <a:schemeClr val="bg1"/>
                </a:solidFill>
                <a:latin typeface="+mj-lt"/>
              </a:defRPr>
            </a:lvl1pPr>
          </a:lstStyle>
          <a:p>
            <a:pPr marL="457200" marR="0" lvl="0" indent="-457200" algn="ctr" defTabSz="914400" rtl="0" eaLnBrk="1" fontAlgn="auto" latinLnBrk="0" hangingPunct="1">
              <a:lnSpc>
                <a:spcPct val="100000"/>
              </a:lnSpc>
              <a:spcBef>
                <a:spcPct val="0"/>
              </a:spcBef>
              <a:spcAft>
                <a:spcPts val="0"/>
              </a:spcAft>
              <a:buClrTx/>
              <a:buSzTx/>
              <a:buFont typeface="+mj-lt"/>
              <a:buNone/>
              <a:tabLst/>
              <a:defRPr/>
            </a:pPr>
            <a:r>
              <a:rPr kumimoji="0" lang="en-US" sz="1900" b="1" i="0" u="none" strike="noStrike" kern="1200" cap="none" spc="0" normalizeH="0" baseline="0" noProof="0" dirty="0">
                <a:ln>
                  <a:noFill/>
                </a:ln>
                <a:solidFill>
                  <a:schemeClr val="tx1">
                    <a:lumMod val="65000"/>
                    <a:lumOff val="35000"/>
                  </a:schemeClr>
                </a:solidFill>
                <a:effectLst/>
                <a:uLnTx/>
                <a:uFillTx/>
                <a:latin typeface="+mj-lt"/>
                <a:ea typeface="+mj-ea"/>
                <a:cs typeface="+mj-cs"/>
              </a:rPr>
              <a:t>www.hops.hr</a:t>
            </a:r>
            <a:endParaRPr kumimoji="0" lang="hr-HR" sz="19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58968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OCETAK PREZENTACIJE">
    <p:spTree>
      <p:nvGrpSpPr>
        <p:cNvPr id="1" name=""/>
        <p:cNvGrpSpPr/>
        <p:nvPr/>
      </p:nvGrpSpPr>
      <p:grpSpPr>
        <a:xfrm>
          <a:off x="0" y="0"/>
          <a:ext cx="0" cy="0"/>
          <a:chOff x="0" y="0"/>
          <a:chExt cx="0" cy="0"/>
        </a:xfrm>
      </p:grpSpPr>
      <p:pic>
        <p:nvPicPr>
          <p:cNvPr id="58" name="Picture 57" descr="g3894.png"/>
          <p:cNvPicPr>
            <a:picLocks noChangeAspect="1"/>
          </p:cNvPicPr>
          <p:nvPr userDrawn="1"/>
        </p:nvPicPr>
        <p:blipFill>
          <a:blip r:embed="rId2" cstate="print"/>
          <a:stretch>
            <a:fillRect/>
          </a:stretch>
        </p:blipFill>
        <p:spPr>
          <a:xfrm>
            <a:off x="0" y="3068960"/>
            <a:ext cx="12192000" cy="914400"/>
          </a:xfrm>
          <a:prstGeom prst="rect">
            <a:avLst/>
          </a:prstGeom>
        </p:spPr>
      </p:pic>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grpSp>
        <p:nvGrpSpPr>
          <p:cNvPr id="23" name="Group 22"/>
          <p:cNvGrpSpPr/>
          <p:nvPr userDrawn="1"/>
        </p:nvGrpSpPr>
        <p:grpSpPr>
          <a:xfrm>
            <a:off x="1" y="6108701"/>
            <a:ext cx="11690351" cy="366713"/>
            <a:chOff x="0" y="6108700"/>
            <a:chExt cx="8767763" cy="366713"/>
          </a:xfrm>
        </p:grpSpPr>
        <p:sp>
          <p:nvSpPr>
            <p:cNvPr id="30"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1"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2"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3"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4"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5"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6"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7"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8"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49"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50"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51"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52"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53" name="Text Placeholder 44"/>
          <p:cNvSpPr>
            <a:spLocks noGrp="1"/>
          </p:cNvSpPr>
          <p:nvPr>
            <p:ph type="body" sz="quarter" idx="10" hasCustomPrompt="1"/>
          </p:nvPr>
        </p:nvSpPr>
        <p:spPr>
          <a:xfrm>
            <a:off x="1776447" y="3284984"/>
            <a:ext cx="9600637" cy="504056"/>
          </a:xfrm>
          <a:prstGeom prst="rect">
            <a:avLst/>
          </a:prstGeom>
        </p:spPr>
        <p:txBody>
          <a:bodyPr anchor="t"/>
          <a:lstStyle>
            <a:lvl1pPr algn="r">
              <a:buFont typeface="Arial" pitchFamily="34" charset="0"/>
              <a:buNone/>
              <a:defRPr sz="2500" b="0">
                <a:solidFill>
                  <a:schemeClr val="bg1"/>
                </a:solidFill>
                <a:latin typeface="+mj-lt"/>
              </a:defRPr>
            </a:lvl1pPr>
            <a:lvl2pPr algn="r">
              <a:buFont typeface="Arial" pitchFamily="34" charset="0"/>
              <a:buNone/>
              <a:defRPr sz="2500" b="0">
                <a:solidFill>
                  <a:schemeClr val="bg1"/>
                </a:solidFill>
                <a:latin typeface="+mj-lt"/>
              </a:defRPr>
            </a:lvl2pPr>
            <a:lvl3pPr algn="r">
              <a:buFont typeface="Arial" pitchFamily="34" charset="0"/>
              <a:buNone/>
              <a:defRPr sz="2500" b="0">
                <a:solidFill>
                  <a:schemeClr val="bg1"/>
                </a:solidFill>
                <a:latin typeface="+mj-lt"/>
              </a:defRPr>
            </a:lvl3pPr>
            <a:lvl4pPr algn="r">
              <a:buFont typeface="Arial" pitchFamily="34" charset="0"/>
              <a:buNone/>
              <a:defRPr sz="2500" b="0">
                <a:solidFill>
                  <a:schemeClr val="bg1"/>
                </a:solidFill>
                <a:latin typeface="+mj-lt"/>
              </a:defRPr>
            </a:lvl4pPr>
            <a:lvl5pPr algn="r">
              <a:buFont typeface="Arial" pitchFamily="34" charset="0"/>
              <a:buNone/>
              <a:defRPr sz="2500" b="0">
                <a:solidFill>
                  <a:schemeClr val="bg1"/>
                </a:solidFill>
                <a:latin typeface="+mj-lt"/>
              </a:defRPr>
            </a:lvl5pPr>
          </a:lstStyle>
          <a:p>
            <a:pPr lvl="0"/>
            <a:r>
              <a:rPr lang="hr-HR" dirty="0"/>
              <a:t>Titula Ime i Prezime, titula</a:t>
            </a:r>
          </a:p>
        </p:txBody>
      </p:sp>
      <p:sp>
        <p:nvSpPr>
          <p:cNvPr id="54" name="Text Placeholder 49"/>
          <p:cNvSpPr>
            <a:spLocks noGrp="1"/>
          </p:cNvSpPr>
          <p:nvPr>
            <p:ph type="body" sz="quarter" idx="12" hasCustomPrompt="1"/>
          </p:nvPr>
        </p:nvSpPr>
        <p:spPr>
          <a:xfrm>
            <a:off x="1064685" y="1700808"/>
            <a:ext cx="10407913" cy="408822"/>
          </a:xfrm>
          <a:prstGeom prst="rect">
            <a:avLst/>
          </a:prstGeom>
        </p:spPr>
        <p:txBody>
          <a:bodyPr/>
          <a:lstStyle>
            <a:lvl1pPr algn="r">
              <a:buNone/>
              <a:defRPr sz="3200">
                <a:solidFill>
                  <a:srgbClr val="3B65CE"/>
                </a:solidFill>
                <a:latin typeface="+mj-lt"/>
              </a:defRPr>
            </a:lvl1pPr>
            <a:lvl2pPr algn="r">
              <a:buNone/>
              <a:defRPr sz="1900" baseline="0">
                <a:solidFill>
                  <a:srgbClr val="3B65CE"/>
                </a:solidFill>
                <a:latin typeface="+mj-lt"/>
              </a:defRPr>
            </a:lvl2pPr>
            <a:lvl3pPr algn="r">
              <a:buNone/>
              <a:defRPr sz="1800">
                <a:solidFill>
                  <a:srgbClr val="3B65CE"/>
                </a:solidFill>
                <a:latin typeface="+mj-lt"/>
              </a:defRPr>
            </a:lvl3pPr>
            <a:lvl4pPr algn="r">
              <a:buNone/>
              <a:defRPr sz="1600" baseline="0">
                <a:solidFill>
                  <a:srgbClr val="3B65CE"/>
                </a:solidFill>
                <a:latin typeface="+mj-lt"/>
              </a:defRPr>
            </a:lvl4pPr>
            <a:lvl5pPr algn="r">
              <a:buNone/>
              <a:defRPr sz="1500">
                <a:solidFill>
                  <a:srgbClr val="3B65CE"/>
                </a:solidFill>
                <a:latin typeface="+mj-lt"/>
              </a:defRPr>
            </a:lvl5pPr>
          </a:lstStyle>
          <a:p>
            <a:pPr lvl="0"/>
            <a:r>
              <a:rPr lang="hr-HR" dirty="0"/>
              <a:t>Ime konferencije ili prezentacije</a:t>
            </a:r>
          </a:p>
        </p:txBody>
      </p:sp>
      <p:sp>
        <p:nvSpPr>
          <p:cNvPr id="55" name="Text Placeholder 49"/>
          <p:cNvSpPr>
            <a:spLocks noGrp="1"/>
          </p:cNvSpPr>
          <p:nvPr>
            <p:ph type="body" sz="quarter" idx="13" hasCustomPrompt="1"/>
          </p:nvPr>
        </p:nvSpPr>
        <p:spPr>
          <a:xfrm>
            <a:off x="4943906" y="2228090"/>
            <a:ext cx="6528692" cy="408822"/>
          </a:xfrm>
          <a:prstGeom prst="rect">
            <a:avLst/>
          </a:prstGeom>
        </p:spPr>
        <p:txBody>
          <a:bodyPr/>
          <a:lstStyle>
            <a:lvl1pPr algn="r">
              <a:buNone/>
              <a:defRPr sz="2100">
                <a:solidFill>
                  <a:srgbClr val="3B65CE"/>
                </a:solidFill>
                <a:latin typeface="+mj-lt"/>
              </a:defRPr>
            </a:lvl1pPr>
            <a:lvl2pPr algn="r">
              <a:buNone/>
              <a:defRPr sz="1800" baseline="0">
                <a:solidFill>
                  <a:srgbClr val="3B65CE"/>
                </a:solidFill>
                <a:latin typeface="+mj-lt"/>
              </a:defRPr>
            </a:lvl2pPr>
            <a:lvl3pPr algn="r">
              <a:buNone/>
              <a:defRPr sz="1800">
                <a:solidFill>
                  <a:srgbClr val="3B65CE"/>
                </a:solidFill>
                <a:latin typeface="+mj-lt"/>
              </a:defRPr>
            </a:lvl3pPr>
            <a:lvl4pPr algn="r">
              <a:buNone/>
              <a:defRPr sz="1600" baseline="0">
                <a:solidFill>
                  <a:srgbClr val="3B65CE"/>
                </a:solidFill>
                <a:latin typeface="+mj-lt"/>
              </a:defRPr>
            </a:lvl4pPr>
            <a:lvl5pPr algn="r">
              <a:buNone/>
              <a:defRPr sz="1500">
                <a:solidFill>
                  <a:srgbClr val="3B65CE"/>
                </a:solidFill>
                <a:latin typeface="+mj-lt"/>
              </a:defRPr>
            </a:lvl5pPr>
          </a:lstStyle>
          <a:p>
            <a:pPr lvl="1"/>
            <a:r>
              <a:rPr lang="hr-HR" dirty="0" err="1"/>
              <a:t>xx</a:t>
            </a:r>
            <a:r>
              <a:rPr lang="hr-HR" dirty="0"/>
              <a:t> – </a:t>
            </a:r>
            <a:r>
              <a:rPr lang="hr-HR" dirty="0" err="1"/>
              <a:t>xx</a:t>
            </a:r>
            <a:r>
              <a:rPr lang="hr-HR" dirty="0"/>
              <a:t>, mjesec, mjesto, država</a:t>
            </a:r>
            <a:endParaRPr lang="en-US" dirty="0"/>
          </a:p>
        </p:txBody>
      </p:sp>
      <p:sp>
        <p:nvSpPr>
          <p:cNvPr id="56" name="Text Placeholder 55"/>
          <p:cNvSpPr>
            <a:spLocks noGrp="1"/>
          </p:cNvSpPr>
          <p:nvPr>
            <p:ph type="body" sz="quarter" idx="14" hasCustomPrompt="1"/>
          </p:nvPr>
        </p:nvSpPr>
        <p:spPr>
          <a:xfrm>
            <a:off x="2448356" y="4210758"/>
            <a:ext cx="8928728" cy="369292"/>
          </a:xfrm>
          <a:prstGeom prst="rect">
            <a:avLst/>
          </a:prstGeom>
        </p:spPr>
        <p:txBody>
          <a:bodyPr/>
          <a:lstStyle>
            <a:lvl1pPr algn="r">
              <a:buNone/>
              <a:defRPr sz="2400" i="1">
                <a:solidFill>
                  <a:srgbClr val="656263"/>
                </a:solidFill>
              </a:defRPr>
            </a:lvl1pPr>
            <a:lvl2pPr algn="r">
              <a:buNone/>
              <a:defRPr sz="2400" i="1"/>
            </a:lvl2pPr>
            <a:lvl3pPr algn="r">
              <a:buNone/>
              <a:defRPr sz="2400" i="1"/>
            </a:lvl3pPr>
            <a:lvl4pPr algn="r">
              <a:buNone/>
              <a:defRPr sz="2400" i="1"/>
            </a:lvl4pPr>
            <a:lvl5pPr algn="r">
              <a:buNone/>
              <a:defRPr sz="2400" i="1"/>
            </a:lvl5pPr>
          </a:lstStyle>
          <a:p>
            <a:pPr lvl="0"/>
            <a:r>
              <a:rPr lang="hr-HR" dirty="0"/>
              <a:t>Funkcija u HOPS-u</a:t>
            </a:r>
            <a:endParaRPr lang="en-US" dirty="0"/>
          </a:p>
        </p:txBody>
      </p:sp>
      <p:sp>
        <p:nvSpPr>
          <p:cNvPr id="57" name="Text Placeholder 57"/>
          <p:cNvSpPr>
            <a:spLocks noGrp="1"/>
          </p:cNvSpPr>
          <p:nvPr>
            <p:ph type="body" sz="quarter" idx="15" hasCustomPrompt="1"/>
          </p:nvPr>
        </p:nvSpPr>
        <p:spPr>
          <a:xfrm>
            <a:off x="3452284" y="4652814"/>
            <a:ext cx="7924800" cy="360363"/>
          </a:xfrm>
          <a:prstGeom prst="rect">
            <a:avLst/>
          </a:prstGeom>
        </p:spPr>
        <p:txBody>
          <a:bodyPr/>
          <a:lstStyle>
            <a:lvl1pPr algn="r">
              <a:buNone/>
              <a:defRPr sz="2000" i="1">
                <a:solidFill>
                  <a:srgbClr val="656263"/>
                </a:solidFill>
              </a:defRPr>
            </a:lvl1pPr>
            <a:lvl2pPr algn="r">
              <a:buNone/>
              <a:defRPr sz="1400" i="1"/>
            </a:lvl2pPr>
            <a:lvl3pPr algn="r">
              <a:buNone/>
              <a:defRPr sz="1400" i="1"/>
            </a:lvl3pPr>
            <a:lvl4pPr algn="r">
              <a:buNone/>
              <a:defRPr sz="1400" i="1"/>
            </a:lvl4pPr>
            <a:lvl5pPr algn="r">
              <a:buNone/>
              <a:defRPr sz="1400" i="1"/>
            </a:lvl5pPr>
          </a:lstStyle>
          <a:p>
            <a:pPr lvl="0"/>
            <a:r>
              <a:rPr lang="hr-HR" dirty="0"/>
              <a:t>Hrvatski operator prijenosnog sustava d.o.o.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DLOZAK SLIKA">
    <p:spTree>
      <p:nvGrpSpPr>
        <p:cNvPr id="1" name=""/>
        <p:cNvGrpSpPr/>
        <p:nvPr/>
      </p:nvGrpSpPr>
      <p:grpSpPr>
        <a:xfrm>
          <a:off x="0" y="0"/>
          <a:ext cx="0" cy="0"/>
          <a:chOff x="0" y="0"/>
          <a:chExt cx="0" cy="0"/>
        </a:xfrm>
      </p:grpSpPr>
      <p:sp>
        <p:nvSpPr>
          <p:cNvPr id="34" name="Picture Placeholder 30"/>
          <p:cNvSpPr>
            <a:spLocks noGrp="1"/>
          </p:cNvSpPr>
          <p:nvPr>
            <p:ph type="pic" sz="quarter" idx="13" hasCustomPrompt="1"/>
          </p:nvPr>
        </p:nvSpPr>
        <p:spPr>
          <a:xfrm>
            <a:off x="431801" y="4221089"/>
            <a:ext cx="3551767" cy="1642502"/>
          </a:xfrm>
          <a:prstGeom prst="roundRect">
            <a:avLst>
              <a:gd name="adj" fmla="val 6704"/>
            </a:avLst>
          </a:prstGeom>
          <a:solidFill>
            <a:schemeClr val="bg1">
              <a:lumMod val="95000"/>
            </a:schemeClr>
          </a:solidFill>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hr-HR" dirty="0"/>
              <a:t>Klikni i dodaj sliku</a:t>
            </a:r>
          </a:p>
        </p:txBody>
      </p:sp>
      <p:grpSp>
        <p:nvGrpSpPr>
          <p:cNvPr id="23" name="Group 22"/>
          <p:cNvGrpSpPr/>
          <p:nvPr userDrawn="1"/>
        </p:nvGrpSpPr>
        <p:grpSpPr>
          <a:xfrm>
            <a:off x="1" y="6108701"/>
            <a:ext cx="11690351" cy="366713"/>
            <a:chOff x="0" y="6108700"/>
            <a:chExt cx="8767763" cy="366713"/>
          </a:xfrm>
        </p:grpSpPr>
        <p:sp>
          <p:nvSpPr>
            <p:cNvPr id="8"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9"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20"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21" name="Rectangle 207"/>
          <p:cNvSpPr>
            <a:spLocks noChangeArrowheads="1"/>
          </p:cNvSpPr>
          <p:nvPr/>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sp>
        <p:nvSpPr>
          <p:cNvPr id="32" name="Picture Placeholder 30"/>
          <p:cNvSpPr>
            <a:spLocks noGrp="1"/>
          </p:cNvSpPr>
          <p:nvPr>
            <p:ph type="pic" sz="quarter" idx="11" hasCustomPrompt="1"/>
          </p:nvPr>
        </p:nvSpPr>
        <p:spPr>
          <a:xfrm>
            <a:off x="431801" y="352426"/>
            <a:ext cx="3551767" cy="2428875"/>
          </a:xfrm>
          <a:prstGeom prst="roundRect">
            <a:avLst>
              <a:gd name="adj" fmla="val 4487"/>
            </a:avLst>
          </a:prstGeom>
          <a:solidFill>
            <a:schemeClr val="bg1">
              <a:lumMod val="95000"/>
            </a:schemeClr>
          </a:solidFill>
        </p:spPr>
        <p:txBody>
          <a:bodyPr anchor="ctr"/>
          <a:lstStyle>
            <a:lvl1pPr algn="ctr">
              <a:buNone/>
              <a:defRPr/>
            </a:lvl1pPr>
          </a:lstStyle>
          <a:p>
            <a:r>
              <a:rPr lang="hr-HR" dirty="0"/>
              <a:t>Klikni i dodaj sliku</a:t>
            </a:r>
          </a:p>
        </p:txBody>
      </p:sp>
      <p:sp>
        <p:nvSpPr>
          <p:cNvPr id="37" name="Picture Placeholder 30"/>
          <p:cNvSpPr>
            <a:spLocks noGrp="1"/>
          </p:cNvSpPr>
          <p:nvPr>
            <p:ph type="pic" sz="quarter" idx="14" hasCustomPrompt="1"/>
          </p:nvPr>
        </p:nvSpPr>
        <p:spPr>
          <a:xfrm>
            <a:off x="4320117" y="4221089"/>
            <a:ext cx="3551767" cy="1642502"/>
          </a:xfrm>
          <a:prstGeom prst="roundRect">
            <a:avLst>
              <a:gd name="adj" fmla="val 6704"/>
            </a:avLst>
          </a:prstGeom>
          <a:solidFill>
            <a:schemeClr val="bg1">
              <a:lumMod val="95000"/>
            </a:schemeClr>
          </a:solidFill>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hr-HR" dirty="0"/>
              <a:t>Klikni i dodaj sliku</a:t>
            </a:r>
          </a:p>
        </p:txBody>
      </p:sp>
      <p:sp>
        <p:nvSpPr>
          <p:cNvPr id="38" name="Picture Placeholder 30"/>
          <p:cNvSpPr>
            <a:spLocks noGrp="1"/>
          </p:cNvSpPr>
          <p:nvPr>
            <p:ph type="pic" sz="quarter" idx="15" hasCustomPrompt="1"/>
          </p:nvPr>
        </p:nvSpPr>
        <p:spPr>
          <a:xfrm>
            <a:off x="8208434" y="4221089"/>
            <a:ext cx="3551767" cy="1642502"/>
          </a:xfrm>
          <a:prstGeom prst="roundRect">
            <a:avLst>
              <a:gd name="adj" fmla="val 6704"/>
            </a:avLst>
          </a:prstGeom>
          <a:solidFill>
            <a:schemeClr val="bg1">
              <a:lumMod val="95000"/>
            </a:schemeClr>
          </a:solidFill>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hr-HR" dirty="0"/>
              <a:t>Klikni i dodaj sliku</a:t>
            </a:r>
          </a:p>
        </p:txBody>
      </p:sp>
      <p:sp>
        <p:nvSpPr>
          <p:cNvPr id="39" name="Picture Placeholder 30"/>
          <p:cNvSpPr>
            <a:spLocks noGrp="1"/>
          </p:cNvSpPr>
          <p:nvPr>
            <p:ph type="pic" sz="quarter" idx="16" hasCustomPrompt="1"/>
          </p:nvPr>
        </p:nvSpPr>
        <p:spPr>
          <a:xfrm>
            <a:off x="4320117" y="352426"/>
            <a:ext cx="3551767" cy="2428875"/>
          </a:xfrm>
          <a:prstGeom prst="roundRect">
            <a:avLst>
              <a:gd name="adj" fmla="val 4487"/>
            </a:avLst>
          </a:prstGeom>
          <a:solidFill>
            <a:schemeClr val="bg1">
              <a:lumMod val="95000"/>
            </a:schemeClr>
          </a:solidFill>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hr-HR" dirty="0"/>
              <a:t>Klikni i dodaj sliku</a:t>
            </a:r>
          </a:p>
        </p:txBody>
      </p:sp>
      <p:sp>
        <p:nvSpPr>
          <p:cNvPr id="40" name="Picture Placeholder 30"/>
          <p:cNvSpPr>
            <a:spLocks noGrp="1"/>
          </p:cNvSpPr>
          <p:nvPr>
            <p:ph type="pic" sz="quarter" idx="17" hasCustomPrompt="1"/>
          </p:nvPr>
        </p:nvSpPr>
        <p:spPr>
          <a:xfrm>
            <a:off x="8208434" y="352426"/>
            <a:ext cx="3551767" cy="2428875"/>
          </a:xfrm>
          <a:prstGeom prst="roundRect">
            <a:avLst>
              <a:gd name="adj" fmla="val 4487"/>
            </a:avLst>
          </a:prstGeom>
          <a:solidFill>
            <a:schemeClr val="bg1">
              <a:lumMod val="95000"/>
            </a:schemeClr>
          </a:solidFill>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hr-HR" dirty="0"/>
              <a:t>Klikni i dodaj sliku</a:t>
            </a:r>
          </a:p>
        </p:txBody>
      </p:sp>
      <p:pic>
        <p:nvPicPr>
          <p:cNvPr id="41" name="Picture 40" descr="g3894.png"/>
          <p:cNvPicPr>
            <a:picLocks noChangeAspect="1"/>
          </p:cNvPicPr>
          <p:nvPr userDrawn="1"/>
        </p:nvPicPr>
        <p:blipFill>
          <a:blip r:embed="rId2" cstate="print"/>
          <a:stretch>
            <a:fillRect/>
          </a:stretch>
        </p:blipFill>
        <p:spPr>
          <a:xfrm>
            <a:off x="0" y="3068960"/>
            <a:ext cx="12192000" cy="914400"/>
          </a:xfrm>
          <a:prstGeom prst="rect">
            <a:avLst/>
          </a:prstGeom>
        </p:spPr>
      </p:pic>
      <p:sp>
        <p:nvSpPr>
          <p:cNvPr id="42" name="Text Placeholder 44"/>
          <p:cNvSpPr>
            <a:spLocks noGrp="1"/>
          </p:cNvSpPr>
          <p:nvPr>
            <p:ph type="body" sz="quarter" idx="10" hasCustomPrompt="1"/>
          </p:nvPr>
        </p:nvSpPr>
        <p:spPr>
          <a:xfrm>
            <a:off x="4271796" y="3284984"/>
            <a:ext cx="7105287" cy="504056"/>
          </a:xfrm>
          <a:prstGeom prst="rect">
            <a:avLst/>
          </a:prstGeom>
        </p:spPr>
        <p:txBody>
          <a:bodyPr anchor="t"/>
          <a:lstStyle>
            <a:lvl1pPr algn="r">
              <a:buFont typeface="Arial" pitchFamily="34" charset="0"/>
              <a:buNone/>
              <a:defRPr sz="2500" b="0" baseline="0">
                <a:solidFill>
                  <a:schemeClr val="bg1"/>
                </a:solidFill>
                <a:latin typeface="+mj-lt"/>
              </a:defRPr>
            </a:lvl1pPr>
            <a:lvl2pPr algn="r">
              <a:buFont typeface="Arial" pitchFamily="34" charset="0"/>
              <a:buNone/>
              <a:defRPr sz="2500" b="0">
                <a:solidFill>
                  <a:schemeClr val="bg1"/>
                </a:solidFill>
                <a:latin typeface="+mj-lt"/>
              </a:defRPr>
            </a:lvl2pPr>
            <a:lvl3pPr algn="r">
              <a:buFont typeface="Arial" pitchFamily="34" charset="0"/>
              <a:buNone/>
              <a:defRPr sz="2500" b="0">
                <a:solidFill>
                  <a:schemeClr val="bg1"/>
                </a:solidFill>
                <a:latin typeface="+mj-lt"/>
              </a:defRPr>
            </a:lvl3pPr>
            <a:lvl4pPr algn="r">
              <a:buFont typeface="Arial" pitchFamily="34" charset="0"/>
              <a:buNone/>
              <a:defRPr sz="2500" b="0">
                <a:solidFill>
                  <a:schemeClr val="bg1"/>
                </a:solidFill>
                <a:latin typeface="+mj-lt"/>
              </a:defRPr>
            </a:lvl4pPr>
            <a:lvl5pPr algn="r">
              <a:buFont typeface="Arial" pitchFamily="34" charset="0"/>
              <a:buNone/>
              <a:defRPr sz="2500" b="0">
                <a:solidFill>
                  <a:schemeClr val="bg1"/>
                </a:solidFill>
                <a:latin typeface="+mj-lt"/>
              </a:defRPr>
            </a:lvl5pPr>
          </a:lstStyle>
          <a:p>
            <a:pPr lvl="0"/>
            <a:r>
              <a:rPr lang="hr-HR" dirty="0"/>
              <a:t>Naslov slika, mjesta ili teme</a:t>
            </a:r>
          </a:p>
        </p:txBody>
      </p:sp>
      <p:sp>
        <p:nvSpPr>
          <p:cNvPr id="43" name="Picture Placeholder 30"/>
          <p:cNvSpPr>
            <a:spLocks noGrp="1"/>
          </p:cNvSpPr>
          <p:nvPr>
            <p:ph type="pic" sz="quarter" idx="18" hasCustomPrompt="1"/>
          </p:nvPr>
        </p:nvSpPr>
        <p:spPr>
          <a:xfrm>
            <a:off x="431801" y="3212977"/>
            <a:ext cx="3551767" cy="648073"/>
          </a:xfrm>
          <a:prstGeom prst="roundRect">
            <a:avLst>
              <a:gd name="adj" fmla="val 4487"/>
            </a:avLst>
          </a:prstGeom>
          <a:solidFill>
            <a:schemeClr val="bg1">
              <a:lumMod val="95000"/>
              <a:alpha val="20000"/>
            </a:schemeClr>
          </a:solidFill>
        </p:spPr>
        <p:txBody>
          <a:bodyPr anchor="ctr"/>
          <a:lstStyle>
            <a:lvl1pPr>
              <a:buNone/>
              <a:defRPr sz="2200"/>
            </a:lvl1pPr>
          </a:lstStyle>
          <a:p>
            <a:r>
              <a:rPr lang="hr-HR" dirty="0"/>
              <a:t>Klikni i dodaj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_CENTAR_NABRAJANJE_2 STUPCA">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a:defRPr sz="2500" b="1">
                <a:solidFill>
                  <a:schemeClr val="bg1"/>
                </a:solidFill>
                <a:latin typeface="+mj-lt"/>
              </a:defRPr>
            </a:lvl1pPr>
          </a:lstStyle>
          <a:p>
            <a:r>
              <a:rPr lang="hr-HR" dirty="0"/>
              <a:t>Klikni i unesi naslov…</a:t>
            </a:r>
          </a:p>
        </p:txBody>
      </p:sp>
      <p:sp>
        <p:nvSpPr>
          <p:cNvPr id="21" name="Text Placeholder 21"/>
          <p:cNvSpPr>
            <a:spLocks noGrp="1"/>
          </p:cNvSpPr>
          <p:nvPr>
            <p:ph type="body" sz="quarter" idx="10" hasCustomPrompt="1"/>
          </p:nvPr>
        </p:nvSpPr>
        <p:spPr>
          <a:xfrm>
            <a:off x="719403" y="1412875"/>
            <a:ext cx="5040000" cy="4464050"/>
          </a:xfrm>
          <a:prstGeom prst="rect">
            <a:avLst/>
          </a:prstGeom>
        </p:spPr>
        <p:txBody>
          <a:bodyPr/>
          <a:lstStyle>
            <a:lvl1pPr marL="274638" indent="-274638" algn="l">
              <a:defRPr sz="2400">
                <a:solidFill>
                  <a:srgbClr val="3B65CE"/>
                </a:solidFill>
              </a:defRPr>
            </a:lvl1pPr>
            <a:lvl2pPr marL="534988" indent="-260350" algn="l">
              <a:defRPr sz="2200">
                <a:solidFill>
                  <a:srgbClr val="3B65CE"/>
                </a:solidFill>
              </a:defRPr>
            </a:lvl2pPr>
            <a:lvl3pPr marL="719138" indent="-184150" algn="l">
              <a:defRPr sz="2000">
                <a:solidFill>
                  <a:srgbClr val="3B65CE"/>
                </a:solidFill>
              </a:defRPr>
            </a:lvl3pPr>
            <a:lvl4pPr marL="979488" indent="-260350" algn="l">
              <a:defRPr sz="1900">
                <a:solidFill>
                  <a:srgbClr val="3B65CE"/>
                </a:solidFill>
              </a:defRPr>
            </a:lvl4pPr>
            <a:lvl5pPr marL="1254125" indent="-274638" algn="l">
              <a:defRPr sz="1700">
                <a:solidFill>
                  <a:srgbClr val="3B65CE"/>
                </a:solidFill>
              </a:defRPr>
            </a:lvl5pPr>
          </a:lstStyle>
          <a:p>
            <a:pPr lvl="0"/>
            <a:r>
              <a:rPr lang="hr-HR" dirty="0"/>
              <a:t>Klikni i uredi tekst u nabrajanju</a:t>
            </a:r>
            <a:endParaRPr lang="en-US" dirty="0"/>
          </a:p>
          <a:p>
            <a:pPr lvl="1"/>
            <a:r>
              <a:rPr lang="hr-HR" dirty="0"/>
              <a:t>Drugi nivo</a:t>
            </a:r>
            <a:endParaRPr lang="en-US" dirty="0"/>
          </a:p>
          <a:p>
            <a:pPr lvl="2"/>
            <a:r>
              <a:rPr lang="hr-HR" dirty="0"/>
              <a:t>Treći nivo</a:t>
            </a:r>
            <a:endParaRPr lang="en-US" dirty="0"/>
          </a:p>
          <a:p>
            <a:pPr lvl="3"/>
            <a:r>
              <a:rPr lang="hr-HR" dirty="0"/>
              <a:t>Četvrti nivo</a:t>
            </a:r>
            <a:endParaRPr lang="en-US" dirty="0"/>
          </a:p>
          <a:p>
            <a:pPr lvl="4"/>
            <a:r>
              <a:rPr lang="hr-HR" dirty="0"/>
              <a:t>Peti nivo</a:t>
            </a:r>
          </a:p>
        </p:txBody>
      </p:sp>
      <p:sp>
        <p:nvSpPr>
          <p:cNvPr id="22" name="Text Placeholder 21"/>
          <p:cNvSpPr>
            <a:spLocks noGrp="1"/>
          </p:cNvSpPr>
          <p:nvPr>
            <p:ph type="body" sz="quarter" idx="11" hasCustomPrompt="1"/>
          </p:nvPr>
        </p:nvSpPr>
        <p:spPr>
          <a:xfrm>
            <a:off x="6374919" y="1412875"/>
            <a:ext cx="5040000" cy="4464050"/>
          </a:xfrm>
          <a:prstGeom prst="rect">
            <a:avLst/>
          </a:prstGeom>
        </p:spPr>
        <p:txBody>
          <a:bodyPr/>
          <a:lstStyle>
            <a:lvl1pPr marL="274638" indent="-274638" algn="l">
              <a:defRPr sz="2400">
                <a:solidFill>
                  <a:srgbClr val="3B65CE"/>
                </a:solidFill>
              </a:defRPr>
            </a:lvl1pPr>
            <a:lvl2pPr marL="534988" indent="-260350" algn="l">
              <a:defRPr sz="2200">
                <a:solidFill>
                  <a:srgbClr val="3B65CE"/>
                </a:solidFill>
              </a:defRPr>
            </a:lvl2pPr>
            <a:lvl3pPr marL="719138" indent="-184150" algn="l">
              <a:defRPr sz="2000">
                <a:solidFill>
                  <a:srgbClr val="3B65CE"/>
                </a:solidFill>
              </a:defRPr>
            </a:lvl3pPr>
            <a:lvl4pPr marL="979488" indent="-260350" algn="l">
              <a:defRPr sz="1900">
                <a:solidFill>
                  <a:srgbClr val="3B65CE"/>
                </a:solidFill>
              </a:defRPr>
            </a:lvl4pPr>
            <a:lvl5pPr marL="1254125" indent="-274638" algn="l">
              <a:defRPr sz="1700">
                <a:solidFill>
                  <a:srgbClr val="3B65CE"/>
                </a:solidFill>
              </a:defRPr>
            </a:lvl5pPr>
          </a:lstStyle>
          <a:p>
            <a:pPr lvl="0"/>
            <a:r>
              <a:rPr lang="hr-HR" dirty="0"/>
              <a:t>Klikni i uredi tekst u nabrajanju</a:t>
            </a:r>
            <a:endParaRPr lang="en-US" dirty="0"/>
          </a:p>
          <a:p>
            <a:pPr lvl="1"/>
            <a:r>
              <a:rPr lang="hr-HR" dirty="0"/>
              <a:t>Drugi nivo</a:t>
            </a:r>
            <a:endParaRPr lang="en-US" dirty="0"/>
          </a:p>
          <a:p>
            <a:pPr lvl="2"/>
            <a:r>
              <a:rPr lang="hr-HR" dirty="0"/>
              <a:t>Treći nivo</a:t>
            </a:r>
            <a:endParaRPr lang="en-US" dirty="0"/>
          </a:p>
          <a:p>
            <a:pPr lvl="3"/>
            <a:r>
              <a:rPr lang="hr-HR" dirty="0"/>
              <a:t>Četvrti nivo</a:t>
            </a:r>
            <a:endParaRPr lang="en-US" dirty="0"/>
          </a:p>
          <a:p>
            <a:pPr lvl="4"/>
            <a:r>
              <a:rPr lang="hr-HR" dirty="0"/>
              <a:t>Peti nivo</a:t>
            </a:r>
          </a:p>
        </p:txBody>
      </p:sp>
    </p:spTree>
    <p:extLst>
      <p:ext uri="{BB962C8B-B14F-4D97-AF65-F5344CB8AC3E}">
        <p14:creationId xmlns:p14="http://schemas.microsoft.com/office/powerpoint/2010/main" val="41654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_NABRAJANJE_JEDANSTUPAC">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24" name="Text Placeholder 21"/>
          <p:cNvSpPr>
            <a:spLocks noGrp="1"/>
          </p:cNvSpPr>
          <p:nvPr>
            <p:ph type="body" sz="quarter" idx="10" hasCustomPrompt="1"/>
          </p:nvPr>
        </p:nvSpPr>
        <p:spPr>
          <a:xfrm>
            <a:off x="1064683" y="1412875"/>
            <a:ext cx="10695516" cy="4464050"/>
          </a:xfrm>
          <a:prstGeom prst="rect">
            <a:avLst/>
          </a:prstGeom>
        </p:spPr>
        <p:txBody>
          <a:bodyPr/>
          <a:lstStyle>
            <a:lvl1pPr marL="274638" indent="-274638" algn="l">
              <a:defRPr sz="2400">
                <a:solidFill>
                  <a:srgbClr val="3B65CE"/>
                </a:solidFill>
              </a:defRPr>
            </a:lvl1pPr>
            <a:lvl2pPr marL="534988" indent="-260350" algn="l">
              <a:defRPr sz="2200">
                <a:solidFill>
                  <a:srgbClr val="3B65CE"/>
                </a:solidFill>
              </a:defRPr>
            </a:lvl2pPr>
            <a:lvl3pPr marL="719138" indent="-184150" algn="l">
              <a:defRPr sz="2000">
                <a:solidFill>
                  <a:srgbClr val="3B65CE"/>
                </a:solidFill>
              </a:defRPr>
            </a:lvl3pPr>
            <a:lvl4pPr marL="979488" indent="-260350" algn="l">
              <a:defRPr sz="1900">
                <a:solidFill>
                  <a:srgbClr val="3B65CE"/>
                </a:solidFill>
              </a:defRPr>
            </a:lvl4pPr>
            <a:lvl5pPr marL="1254125" indent="-274638" algn="l">
              <a:defRPr sz="1700">
                <a:solidFill>
                  <a:srgbClr val="3B65CE"/>
                </a:solidFill>
              </a:defRPr>
            </a:lvl5pPr>
          </a:lstStyle>
          <a:p>
            <a:pPr lvl="0"/>
            <a:r>
              <a:rPr lang="hr-HR" dirty="0"/>
              <a:t>Klikni i uredi tekst u nabrajanju</a:t>
            </a:r>
            <a:endParaRPr lang="en-US" dirty="0"/>
          </a:p>
          <a:p>
            <a:pPr lvl="1"/>
            <a:r>
              <a:rPr lang="hr-HR" dirty="0"/>
              <a:t>Drugi nivo</a:t>
            </a:r>
            <a:endParaRPr lang="en-US" dirty="0"/>
          </a:p>
          <a:p>
            <a:pPr lvl="2"/>
            <a:r>
              <a:rPr lang="hr-HR" dirty="0"/>
              <a:t>Treći nivo</a:t>
            </a:r>
            <a:endParaRPr lang="en-US" dirty="0"/>
          </a:p>
          <a:p>
            <a:pPr lvl="3"/>
            <a:r>
              <a:rPr lang="hr-HR" dirty="0"/>
              <a:t>Četvrti nivo</a:t>
            </a:r>
            <a:endParaRPr lang="en-US" dirty="0"/>
          </a:p>
          <a:p>
            <a:pPr lvl="4"/>
            <a:r>
              <a:rPr lang="hr-HR" dirty="0"/>
              <a:t>Peti nivo</a:t>
            </a:r>
          </a:p>
        </p:txBody>
      </p:sp>
    </p:spTree>
    <p:extLst>
      <p:ext uri="{BB962C8B-B14F-4D97-AF65-F5344CB8AC3E}">
        <p14:creationId xmlns:p14="http://schemas.microsoft.com/office/powerpoint/2010/main" val="41654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_NABRAJANJE_DVASTUPCA">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22" name="Text Placeholder 21"/>
          <p:cNvSpPr>
            <a:spLocks noGrp="1"/>
          </p:cNvSpPr>
          <p:nvPr>
            <p:ph type="body" sz="quarter" idx="10" hasCustomPrompt="1"/>
          </p:nvPr>
        </p:nvSpPr>
        <p:spPr>
          <a:xfrm>
            <a:off x="1064684" y="1412875"/>
            <a:ext cx="5040000" cy="4464050"/>
          </a:xfrm>
          <a:prstGeom prst="rect">
            <a:avLst/>
          </a:prstGeom>
        </p:spPr>
        <p:txBody>
          <a:bodyPr/>
          <a:lstStyle>
            <a:lvl1pPr marL="274638" indent="-274638" algn="l">
              <a:defRPr sz="2400">
                <a:solidFill>
                  <a:srgbClr val="3B65CE"/>
                </a:solidFill>
              </a:defRPr>
            </a:lvl1pPr>
            <a:lvl2pPr marL="534988" indent="-260350" algn="l">
              <a:defRPr sz="2200">
                <a:solidFill>
                  <a:srgbClr val="3B65CE"/>
                </a:solidFill>
              </a:defRPr>
            </a:lvl2pPr>
            <a:lvl3pPr marL="719138" indent="-184150" algn="l">
              <a:defRPr sz="2000">
                <a:solidFill>
                  <a:srgbClr val="3B65CE"/>
                </a:solidFill>
              </a:defRPr>
            </a:lvl3pPr>
            <a:lvl4pPr marL="979488" indent="-260350" algn="l">
              <a:defRPr sz="1900">
                <a:solidFill>
                  <a:srgbClr val="3B65CE"/>
                </a:solidFill>
              </a:defRPr>
            </a:lvl4pPr>
            <a:lvl5pPr marL="1254125" indent="-274638" algn="l">
              <a:defRPr sz="1700">
                <a:solidFill>
                  <a:srgbClr val="3B65CE"/>
                </a:solidFill>
              </a:defRPr>
            </a:lvl5pPr>
          </a:lstStyle>
          <a:p>
            <a:pPr lvl="0"/>
            <a:r>
              <a:rPr lang="hr-HR" dirty="0"/>
              <a:t>Klikni i uredi tekst u nabrajanju</a:t>
            </a:r>
            <a:endParaRPr lang="en-US" dirty="0"/>
          </a:p>
          <a:p>
            <a:pPr lvl="1"/>
            <a:r>
              <a:rPr lang="hr-HR" dirty="0"/>
              <a:t>Drugi nivo</a:t>
            </a:r>
            <a:endParaRPr lang="en-US" dirty="0"/>
          </a:p>
          <a:p>
            <a:pPr lvl="2"/>
            <a:r>
              <a:rPr lang="hr-HR" dirty="0"/>
              <a:t>Treći nivo</a:t>
            </a:r>
            <a:endParaRPr lang="en-US" dirty="0"/>
          </a:p>
          <a:p>
            <a:pPr lvl="3"/>
            <a:r>
              <a:rPr lang="hr-HR" dirty="0"/>
              <a:t>Četvrti nivo</a:t>
            </a:r>
            <a:endParaRPr lang="en-US" dirty="0"/>
          </a:p>
          <a:p>
            <a:pPr lvl="4"/>
            <a:r>
              <a:rPr lang="hr-HR" dirty="0"/>
              <a:t>Peti nivo</a:t>
            </a:r>
          </a:p>
        </p:txBody>
      </p:sp>
      <p:sp>
        <p:nvSpPr>
          <p:cNvPr id="23" name="Text Placeholder 21"/>
          <p:cNvSpPr>
            <a:spLocks noGrp="1"/>
          </p:cNvSpPr>
          <p:nvPr>
            <p:ph type="body" sz="quarter" idx="11" hasCustomPrompt="1"/>
          </p:nvPr>
        </p:nvSpPr>
        <p:spPr>
          <a:xfrm>
            <a:off x="6720200" y="1412875"/>
            <a:ext cx="5040000" cy="4464050"/>
          </a:xfrm>
          <a:prstGeom prst="rect">
            <a:avLst/>
          </a:prstGeom>
        </p:spPr>
        <p:txBody>
          <a:bodyPr/>
          <a:lstStyle>
            <a:lvl1pPr marL="274638" indent="-274638" algn="l">
              <a:defRPr sz="2400">
                <a:solidFill>
                  <a:srgbClr val="3B65CE"/>
                </a:solidFill>
              </a:defRPr>
            </a:lvl1pPr>
            <a:lvl2pPr marL="534988" indent="-260350" algn="l">
              <a:defRPr sz="2200">
                <a:solidFill>
                  <a:srgbClr val="3B65CE"/>
                </a:solidFill>
              </a:defRPr>
            </a:lvl2pPr>
            <a:lvl3pPr marL="719138" indent="-184150" algn="l">
              <a:defRPr sz="2000">
                <a:solidFill>
                  <a:srgbClr val="3B65CE"/>
                </a:solidFill>
              </a:defRPr>
            </a:lvl3pPr>
            <a:lvl4pPr marL="979488" indent="-260350" algn="l">
              <a:defRPr sz="1900">
                <a:solidFill>
                  <a:srgbClr val="3B65CE"/>
                </a:solidFill>
              </a:defRPr>
            </a:lvl4pPr>
            <a:lvl5pPr marL="1254125" indent="-274638" algn="l">
              <a:defRPr sz="1700">
                <a:solidFill>
                  <a:srgbClr val="3B65CE"/>
                </a:solidFill>
              </a:defRPr>
            </a:lvl5pPr>
          </a:lstStyle>
          <a:p>
            <a:pPr lvl="0"/>
            <a:r>
              <a:rPr lang="hr-HR" dirty="0"/>
              <a:t>Klikni i uredi tekst u nabrajanju</a:t>
            </a:r>
            <a:endParaRPr lang="en-US" dirty="0"/>
          </a:p>
          <a:p>
            <a:pPr lvl="1"/>
            <a:r>
              <a:rPr lang="hr-HR" dirty="0"/>
              <a:t>Drugi nivo</a:t>
            </a:r>
            <a:endParaRPr lang="en-US" dirty="0"/>
          </a:p>
          <a:p>
            <a:pPr lvl="2"/>
            <a:r>
              <a:rPr lang="hr-HR" dirty="0"/>
              <a:t>Treći nivo</a:t>
            </a:r>
            <a:endParaRPr lang="en-US" dirty="0"/>
          </a:p>
          <a:p>
            <a:pPr lvl="3"/>
            <a:r>
              <a:rPr lang="hr-HR" dirty="0"/>
              <a:t>Četvrti nivo</a:t>
            </a:r>
            <a:endParaRPr lang="en-US" dirty="0"/>
          </a:p>
          <a:p>
            <a:pPr lvl="4"/>
            <a:r>
              <a:rPr lang="hr-HR" dirty="0"/>
              <a:t>Peti nivo</a:t>
            </a:r>
          </a:p>
        </p:txBody>
      </p:sp>
    </p:spTree>
    <p:extLst>
      <p:ext uri="{BB962C8B-B14F-4D97-AF65-F5344CB8AC3E}">
        <p14:creationId xmlns:p14="http://schemas.microsoft.com/office/powerpoint/2010/main" val="41654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_KRUGOVI_3_KRUGA">
    <p:spTree>
      <p:nvGrpSpPr>
        <p:cNvPr id="1" name=""/>
        <p:cNvGrpSpPr/>
        <p:nvPr/>
      </p:nvGrpSpPr>
      <p:grpSpPr>
        <a:xfrm>
          <a:off x="0" y="0"/>
          <a:ext cx="0" cy="0"/>
          <a:chOff x="0" y="0"/>
          <a:chExt cx="0" cy="0"/>
        </a:xfrm>
      </p:grpSpPr>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34" name="Oval 33"/>
          <p:cNvSpPr/>
          <p:nvPr userDrawn="1"/>
        </p:nvSpPr>
        <p:spPr bwMode="auto">
          <a:xfrm>
            <a:off x="1064684"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5" name="Oval 34"/>
          <p:cNvSpPr/>
          <p:nvPr userDrawn="1"/>
        </p:nvSpPr>
        <p:spPr bwMode="auto">
          <a:xfrm>
            <a:off x="1256493"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23" name="Text Placeholder 21"/>
          <p:cNvSpPr>
            <a:spLocks noGrp="1"/>
          </p:cNvSpPr>
          <p:nvPr>
            <p:ph type="body" sz="quarter" idx="11" hasCustomPrompt="1"/>
          </p:nvPr>
        </p:nvSpPr>
        <p:spPr>
          <a:xfrm>
            <a:off x="1300694"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37" name="Oval 36"/>
          <p:cNvSpPr/>
          <p:nvPr userDrawn="1"/>
        </p:nvSpPr>
        <p:spPr bwMode="auto">
          <a:xfrm>
            <a:off x="4943872"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8" name="Oval 37"/>
          <p:cNvSpPr/>
          <p:nvPr userDrawn="1"/>
        </p:nvSpPr>
        <p:spPr bwMode="auto">
          <a:xfrm>
            <a:off x="5135681"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9" name="Text Placeholder 21"/>
          <p:cNvSpPr>
            <a:spLocks noGrp="1"/>
          </p:cNvSpPr>
          <p:nvPr>
            <p:ph type="body" sz="quarter" idx="12" hasCustomPrompt="1"/>
          </p:nvPr>
        </p:nvSpPr>
        <p:spPr>
          <a:xfrm>
            <a:off x="5179882"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6" name="Oval 45"/>
          <p:cNvSpPr/>
          <p:nvPr userDrawn="1"/>
        </p:nvSpPr>
        <p:spPr bwMode="auto">
          <a:xfrm>
            <a:off x="8592608"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7" name="Oval 46"/>
          <p:cNvSpPr/>
          <p:nvPr userDrawn="1"/>
        </p:nvSpPr>
        <p:spPr bwMode="auto">
          <a:xfrm>
            <a:off x="8784417"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8" name="Text Placeholder 21"/>
          <p:cNvSpPr>
            <a:spLocks noGrp="1"/>
          </p:cNvSpPr>
          <p:nvPr>
            <p:ph type="body" sz="quarter" idx="13" hasCustomPrompt="1"/>
          </p:nvPr>
        </p:nvSpPr>
        <p:spPr>
          <a:xfrm>
            <a:off x="8828618"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Tree>
    <p:extLst>
      <p:ext uri="{BB962C8B-B14F-4D97-AF65-F5344CB8AC3E}">
        <p14:creationId xmlns:p14="http://schemas.microsoft.com/office/powerpoint/2010/main" val="41654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ASLOV_KRUGOVI_4_KRUGA_1">
    <p:spTree>
      <p:nvGrpSpPr>
        <p:cNvPr id="1" name=""/>
        <p:cNvGrpSpPr/>
        <p:nvPr/>
      </p:nvGrpSpPr>
      <p:grpSpPr>
        <a:xfrm>
          <a:off x="0" y="0"/>
          <a:ext cx="0" cy="0"/>
          <a:chOff x="0" y="0"/>
          <a:chExt cx="0" cy="0"/>
        </a:xfrm>
      </p:grpSpPr>
      <p:sp>
        <p:nvSpPr>
          <p:cNvPr id="32" name="Oval 31"/>
          <p:cNvSpPr/>
          <p:nvPr userDrawn="1"/>
        </p:nvSpPr>
        <p:spPr bwMode="auto">
          <a:xfrm>
            <a:off x="4751851" y="3717032"/>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3" name="Oval 32"/>
          <p:cNvSpPr/>
          <p:nvPr userDrawn="1"/>
        </p:nvSpPr>
        <p:spPr bwMode="auto">
          <a:xfrm>
            <a:off x="4943659" y="3860889"/>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6" name="Text Placeholder 21"/>
          <p:cNvSpPr>
            <a:spLocks noGrp="1"/>
          </p:cNvSpPr>
          <p:nvPr>
            <p:ph type="body" sz="quarter" idx="14" hasCustomPrompt="1"/>
          </p:nvPr>
        </p:nvSpPr>
        <p:spPr>
          <a:xfrm>
            <a:off x="4987861" y="3861048"/>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34" name="Oval 33"/>
          <p:cNvSpPr/>
          <p:nvPr userDrawn="1"/>
        </p:nvSpPr>
        <p:spPr bwMode="auto">
          <a:xfrm>
            <a:off x="4751851" y="1485106"/>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5" name="Oval 34"/>
          <p:cNvSpPr/>
          <p:nvPr userDrawn="1"/>
        </p:nvSpPr>
        <p:spPr bwMode="auto">
          <a:xfrm>
            <a:off x="4943659" y="1628963"/>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23" name="Text Placeholder 21"/>
          <p:cNvSpPr>
            <a:spLocks noGrp="1"/>
          </p:cNvSpPr>
          <p:nvPr>
            <p:ph type="body" sz="quarter" idx="11" hasCustomPrompt="1"/>
          </p:nvPr>
        </p:nvSpPr>
        <p:spPr>
          <a:xfrm>
            <a:off x="4987861" y="1629122"/>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6" name="Oval 45"/>
          <p:cNvSpPr/>
          <p:nvPr userDrawn="1"/>
        </p:nvSpPr>
        <p:spPr bwMode="auto">
          <a:xfrm>
            <a:off x="7552789"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7" name="Oval 46"/>
          <p:cNvSpPr/>
          <p:nvPr userDrawn="1"/>
        </p:nvSpPr>
        <p:spPr bwMode="auto">
          <a:xfrm>
            <a:off x="7744598"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8" name="Text Placeholder 21"/>
          <p:cNvSpPr>
            <a:spLocks noGrp="1"/>
          </p:cNvSpPr>
          <p:nvPr>
            <p:ph type="body" sz="quarter" idx="13" hasCustomPrompt="1"/>
          </p:nvPr>
        </p:nvSpPr>
        <p:spPr>
          <a:xfrm>
            <a:off x="7788799"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0" name="Oval 39"/>
          <p:cNvSpPr/>
          <p:nvPr userDrawn="1"/>
        </p:nvSpPr>
        <p:spPr bwMode="auto">
          <a:xfrm>
            <a:off x="1923553"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1" name="Oval 40"/>
          <p:cNvSpPr/>
          <p:nvPr userDrawn="1"/>
        </p:nvSpPr>
        <p:spPr bwMode="auto">
          <a:xfrm>
            <a:off x="2115362"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2" name="Text Placeholder 21"/>
          <p:cNvSpPr>
            <a:spLocks noGrp="1"/>
          </p:cNvSpPr>
          <p:nvPr>
            <p:ph type="body" sz="quarter" idx="15" hasCustomPrompt="1"/>
          </p:nvPr>
        </p:nvSpPr>
        <p:spPr>
          <a:xfrm>
            <a:off x="2159563"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Tree>
    <p:extLst>
      <p:ext uri="{BB962C8B-B14F-4D97-AF65-F5344CB8AC3E}">
        <p14:creationId xmlns:p14="http://schemas.microsoft.com/office/powerpoint/2010/main" val="41654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NASLOV_KRUGOVI_4_KRUGA_1">
    <p:spTree>
      <p:nvGrpSpPr>
        <p:cNvPr id="1" name=""/>
        <p:cNvGrpSpPr/>
        <p:nvPr/>
      </p:nvGrpSpPr>
      <p:grpSpPr>
        <a:xfrm>
          <a:off x="0" y="0"/>
          <a:ext cx="0" cy="0"/>
          <a:chOff x="0" y="0"/>
          <a:chExt cx="0" cy="0"/>
        </a:xfrm>
      </p:grpSpPr>
      <p:sp>
        <p:nvSpPr>
          <p:cNvPr id="32" name="Oval 31"/>
          <p:cNvSpPr/>
          <p:nvPr userDrawn="1"/>
        </p:nvSpPr>
        <p:spPr bwMode="auto">
          <a:xfrm>
            <a:off x="4751851" y="3717032"/>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3" name="Oval 32"/>
          <p:cNvSpPr/>
          <p:nvPr userDrawn="1"/>
        </p:nvSpPr>
        <p:spPr bwMode="auto">
          <a:xfrm>
            <a:off x="4943659" y="3860889"/>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6" name="Text Placeholder 21"/>
          <p:cNvSpPr>
            <a:spLocks noGrp="1"/>
          </p:cNvSpPr>
          <p:nvPr>
            <p:ph type="body" sz="quarter" idx="14" hasCustomPrompt="1"/>
          </p:nvPr>
        </p:nvSpPr>
        <p:spPr>
          <a:xfrm>
            <a:off x="4987861" y="3861048"/>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grpSp>
        <p:nvGrpSpPr>
          <p:cNvPr id="3" name="Group 4"/>
          <p:cNvGrpSpPr/>
          <p:nvPr userDrawn="1"/>
        </p:nvGrpSpPr>
        <p:grpSpPr>
          <a:xfrm>
            <a:off x="1" y="6108701"/>
            <a:ext cx="11690351" cy="366713"/>
            <a:chOff x="0" y="6108700"/>
            <a:chExt cx="8767763" cy="366713"/>
          </a:xfrm>
        </p:grpSpPr>
        <p:sp>
          <p:nvSpPr>
            <p:cNvPr id="6" name="Freeform 5"/>
            <p:cNvSpPr>
              <a:spLocks/>
            </p:cNvSpPr>
            <p:nvPr/>
          </p:nvSpPr>
          <p:spPr bwMode="auto">
            <a:xfrm>
              <a:off x="7851775" y="6189663"/>
              <a:ext cx="244475" cy="252413"/>
            </a:xfrm>
            <a:custGeom>
              <a:avLst/>
              <a:gdLst/>
              <a:ahLst/>
              <a:cxnLst>
                <a:cxn ang="0">
                  <a:pos x="274" y="330"/>
                </a:cxn>
                <a:cxn ang="0">
                  <a:pos x="264" y="332"/>
                </a:cxn>
                <a:cxn ang="0">
                  <a:pos x="199" y="332"/>
                </a:cxn>
                <a:cxn ang="0">
                  <a:pos x="189" y="322"/>
                </a:cxn>
                <a:cxn ang="0">
                  <a:pos x="207" y="197"/>
                </a:cxn>
                <a:cxn ang="0">
                  <a:pos x="105" y="197"/>
                </a:cxn>
                <a:cxn ang="0">
                  <a:pos x="87" y="322"/>
                </a:cxn>
                <a:cxn ang="0">
                  <a:pos x="85" y="330"/>
                </a:cxn>
                <a:cxn ang="0">
                  <a:pos x="76" y="332"/>
                </a:cxn>
                <a:cxn ang="0">
                  <a:pos x="10" y="332"/>
                </a:cxn>
                <a:cxn ang="0">
                  <a:pos x="1" y="322"/>
                </a:cxn>
                <a:cxn ang="0">
                  <a:pos x="45" y="10"/>
                </a:cxn>
                <a:cxn ang="0">
                  <a:pos x="56" y="0"/>
                </a:cxn>
                <a:cxn ang="0">
                  <a:pos x="122" y="0"/>
                </a:cxn>
                <a:cxn ang="0">
                  <a:pos x="131" y="2"/>
                </a:cxn>
                <a:cxn ang="0">
                  <a:pos x="131" y="10"/>
                </a:cxn>
                <a:cxn ang="0">
                  <a:pos x="116" y="122"/>
                </a:cxn>
                <a:cxn ang="0">
                  <a:pos x="218" y="122"/>
                </a:cxn>
                <a:cxn ang="0">
                  <a:pos x="233" y="10"/>
                </a:cxn>
                <a:cxn ang="0">
                  <a:pos x="246" y="0"/>
                </a:cxn>
                <a:cxn ang="0">
                  <a:pos x="311" y="0"/>
                </a:cxn>
                <a:cxn ang="0">
                  <a:pos x="320" y="2"/>
                </a:cxn>
                <a:cxn ang="0">
                  <a:pos x="321" y="10"/>
                </a:cxn>
                <a:cxn ang="0">
                  <a:pos x="277" y="322"/>
                </a:cxn>
                <a:cxn ang="0">
                  <a:pos x="274" y="330"/>
                </a:cxn>
              </a:cxnLst>
              <a:rect l="0" t="0" r="r" b="b"/>
              <a:pathLst>
                <a:path w="321" h="332">
                  <a:moveTo>
                    <a:pt x="274" y="330"/>
                  </a:moveTo>
                  <a:cubicBezTo>
                    <a:pt x="273" y="331"/>
                    <a:pt x="270" y="332"/>
                    <a:pt x="264" y="332"/>
                  </a:cubicBezTo>
                  <a:lnTo>
                    <a:pt x="199" y="332"/>
                  </a:lnTo>
                  <a:cubicBezTo>
                    <a:pt x="192" y="332"/>
                    <a:pt x="188" y="328"/>
                    <a:pt x="189" y="322"/>
                  </a:cubicBezTo>
                  <a:lnTo>
                    <a:pt x="207" y="197"/>
                  </a:lnTo>
                  <a:lnTo>
                    <a:pt x="105" y="197"/>
                  </a:lnTo>
                  <a:lnTo>
                    <a:pt x="87" y="322"/>
                  </a:lnTo>
                  <a:cubicBezTo>
                    <a:pt x="87" y="326"/>
                    <a:pt x="86" y="328"/>
                    <a:pt x="85" y="330"/>
                  </a:cubicBezTo>
                  <a:cubicBezTo>
                    <a:pt x="84" y="331"/>
                    <a:pt x="81" y="332"/>
                    <a:pt x="76" y="332"/>
                  </a:cubicBezTo>
                  <a:lnTo>
                    <a:pt x="10" y="332"/>
                  </a:lnTo>
                  <a:cubicBezTo>
                    <a:pt x="3" y="332"/>
                    <a:pt x="0" y="328"/>
                    <a:pt x="1" y="322"/>
                  </a:cubicBezTo>
                  <a:lnTo>
                    <a:pt x="45" y="10"/>
                  </a:lnTo>
                  <a:cubicBezTo>
                    <a:pt x="46" y="3"/>
                    <a:pt x="50" y="0"/>
                    <a:pt x="56" y="0"/>
                  </a:cubicBezTo>
                  <a:lnTo>
                    <a:pt x="122" y="0"/>
                  </a:lnTo>
                  <a:cubicBezTo>
                    <a:pt x="127" y="0"/>
                    <a:pt x="130" y="0"/>
                    <a:pt x="131" y="2"/>
                  </a:cubicBezTo>
                  <a:cubicBezTo>
                    <a:pt x="132" y="3"/>
                    <a:pt x="132" y="6"/>
                    <a:pt x="131" y="10"/>
                  </a:cubicBezTo>
                  <a:lnTo>
                    <a:pt x="116" y="122"/>
                  </a:lnTo>
                  <a:lnTo>
                    <a:pt x="218" y="122"/>
                  </a:lnTo>
                  <a:lnTo>
                    <a:pt x="233" y="10"/>
                  </a:lnTo>
                  <a:cubicBezTo>
                    <a:pt x="234" y="3"/>
                    <a:pt x="238" y="0"/>
                    <a:pt x="246" y="0"/>
                  </a:cubicBezTo>
                  <a:lnTo>
                    <a:pt x="311" y="0"/>
                  </a:lnTo>
                  <a:cubicBezTo>
                    <a:pt x="316" y="0"/>
                    <a:pt x="319" y="0"/>
                    <a:pt x="320" y="2"/>
                  </a:cubicBezTo>
                  <a:cubicBezTo>
                    <a:pt x="321" y="3"/>
                    <a:pt x="321" y="6"/>
                    <a:pt x="321" y="10"/>
                  </a:cubicBezTo>
                  <a:lnTo>
                    <a:pt x="277" y="322"/>
                  </a:lnTo>
                  <a:cubicBezTo>
                    <a:pt x="276" y="326"/>
                    <a:pt x="275" y="328"/>
                    <a:pt x="274" y="33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7" name="Freeform 6"/>
            <p:cNvSpPr>
              <a:spLocks noEditPoints="1"/>
            </p:cNvSpPr>
            <p:nvPr/>
          </p:nvSpPr>
          <p:spPr bwMode="auto">
            <a:xfrm>
              <a:off x="8108950" y="6186488"/>
              <a:ext cx="225425" cy="260350"/>
            </a:xfrm>
            <a:custGeom>
              <a:avLst/>
              <a:gdLst/>
              <a:ahLst/>
              <a:cxnLst>
                <a:cxn ang="0">
                  <a:pos x="160" y="79"/>
                </a:cxn>
                <a:cxn ang="0">
                  <a:pos x="130" y="90"/>
                </a:cxn>
                <a:cxn ang="0">
                  <a:pos x="109" y="119"/>
                </a:cxn>
                <a:cxn ang="0">
                  <a:pos x="96" y="159"/>
                </a:cxn>
                <a:cxn ang="0">
                  <a:pos x="92" y="203"/>
                </a:cxn>
                <a:cxn ang="0">
                  <a:pos x="102" y="246"/>
                </a:cxn>
                <a:cxn ang="0">
                  <a:pos x="137" y="262"/>
                </a:cxn>
                <a:cxn ang="0">
                  <a:pos x="167" y="251"/>
                </a:cxn>
                <a:cxn ang="0">
                  <a:pos x="188" y="223"/>
                </a:cxn>
                <a:cxn ang="0">
                  <a:pos x="200" y="184"/>
                </a:cxn>
                <a:cxn ang="0">
                  <a:pos x="204" y="140"/>
                </a:cxn>
                <a:cxn ang="0">
                  <a:pos x="202" y="115"/>
                </a:cxn>
                <a:cxn ang="0">
                  <a:pos x="194" y="96"/>
                </a:cxn>
                <a:cxn ang="0">
                  <a:pos x="181" y="84"/>
                </a:cxn>
                <a:cxn ang="0">
                  <a:pos x="160" y="79"/>
                </a:cxn>
                <a:cxn ang="0">
                  <a:pos x="168" y="0"/>
                </a:cxn>
                <a:cxn ang="0">
                  <a:pos x="225" y="9"/>
                </a:cxn>
                <a:cxn ang="0">
                  <a:pos x="264" y="37"/>
                </a:cxn>
                <a:cxn ang="0">
                  <a:pos x="288" y="79"/>
                </a:cxn>
                <a:cxn ang="0">
                  <a:pos x="296" y="134"/>
                </a:cxn>
                <a:cxn ang="0">
                  <a:pos x="285" y="218"/>
                </a:cxn>
                <a:cxn ang="0">
                  <a:pos x="253" y="284"/>
                </a:cxn>
                <a:cxn ang="0">
                  <a:pos x="200" y="327"/>
                </a:cxn>
                <a:cxn ang="0">
                  <a:pos x="126" y="342"/>
                </a:cxn>
                <a:cxn ang="0">
                  <a:pos x="69" y="333"/>
                </a:cxn>
                <a:cxn ang="0">
                  <a:pos x="30" y="307"/>
                </a:cxn>
                <a:cxn ang="0">
                  <a:pos x="8" y="264"/>
                </a:cxn>
                <a:cxn ang="0">
                  <a:pos x="0" y="207"/>
                </a:cxn>
                <a:cxn ang="0">
                  <a:pos x="12" y="122"/>
                </a:cxn>
                <a:cxn ang="0">
                  <a:pos x="45" y="57"/>
                </a:cxn>
                <a:cxn ang="0">
                  <a:pos x="98" y="14"/>
                </a:cxn>
                <a:cxn ang="0">
                  <a:pos x="168" y="0"/>
                </a:cxn>
              </a:cxnLst>
              <a:rect l="0" t="0" r="r" b="b"/>
              <a:pathLst>
                <a:path w="296" h="342">
                  <a:moveTo>
                    <a:pt x="160" y="79"/>
                  </a:moveTo>
                  <a:cubicBezTo>
                    <a:pt x="149" y="79"/>
                    <a:pt x="139" y="83"/>
                    <a:pt x="130" y="90"/>
                  </a:cubicBezTo>
                  <a:cubicBezTo>
                    <a:pt x="122" y="97"/>
                    <a:pt x="114" y="107"/>
                    <a:pt x="109" y="119"/>
                  </a:cubicBezTo>
                  <a:cubicBezTo>
                    <a:pt x="103" y="131"/>
                    <a:pt x="99" y="144"/>
                    <a:pt x="96" y="159"/>
                  </a:cubicBezTo>
                  <a:cubicBezTo>
                    <a:pt x="93" y="173"/>
                    <a:pt x="92" y="188"/>
                    <a:pt x="92" y="203"/>
                  </a:cubicBezTo>
                  <a:cubicBezTo>
                    <a:pt x="92" y="222"/>
                    <a:pt x="95" y="236"/>
                    <a:pt x="102" y="246"/>
                  </a:cubicBezTo>
                  <a:cubicBezTo>
                    <a:pt x="109" y="257"/>
                    <a:pt x="120" y="262"/>
                    <a:pt x="137" y="262"/>
                  </a:cubicBezTo>
                  <a:cubicBezTo>
                    <a:pt x="149" y="262"/>
                    <a:pt x="159" y="258"/>
                    <a:pt x="167" y="251"/>
                  </a:cubicBezTo>
                  <a:cubicBezTo>
                    <a:pt x="175" y="244"/>
                    <a:pt x="182" y="235"/>
                    <a:pt x="188" y="223"/>
                  </a:cubicBezTo>
                  <a:cubicBezTo>
                    <a:pt x="193" y="211"/>
                    <a:pt x="197" y="198"/>
                    <a:pt x="200" y="184"/>
                  </a:cubicBezTo>
                  <a:cubicBezTo>
                    <a:pt x="202" y="169"/>
                    <a:pt x="204" y="155"/>
                    <a:pt x="204" y="140"/>
                  </a:cubicBezTo>
                  <a:cubicBezTo>
                    <a:pt x="204" y="131"/>
                    <a:pt x="203" y="123"/>
                    <a:pt x="202" y="115"/>
                  </a:cubicBezTo>
                  <a:cubicBezTo>
                    <a:pt x="200" y="108"/>
                    <a:pt x="198" y="102"/>
                    <a:pt x="194" y="96"/>
                  </a:cubicBezTo>
                  <a:cubicBezTo>
                    <a:pt x="191" y="91"/>
                    <a:pt x="187" y="87"/>
                    <a:pt x="181" y="84"/>
                  </a:cubicBezTo>
                  <a:cubicBezTo>
                    <a:pt x="176" y="81"/>
                    <a:pt x="169" y="79"/>
                    <a:pt x="160" y="79"/>
                  </a:cubicBezTo>
                  <a:moveTo>
                    <a:pt x="168" y="0"/>
                  </a:moveTo>
                  <a:cubicBezTo>
                    <a:pt x="190" y="0"/>
                    <a:pt x="209" y="3"/>
                    <a:pt x="225" y="9"/>
                  </a:cubicBezTo>
                  <a:cubicBezTo>
                    <a:pt x="241" y="16"/>
                    <a:pt x="254" y="25"/>
                    <a:pt x="264" y="37"/>
                  </a:cubicBezTo>
                  <a:cubicBezTo>
                    <a:pt x="275" y="48"/>
                    <a:pt x="283" y="62"/>
                    <a:pt x="288" y="79"/>
                  </a:cubicBezTo>
                  <a:cubicBezTo>
                    <a:pt x="293" y="96"/>
                    <a:pt x="296" y="114"/>
                    <a:pt x="296" y="134"/>
                  </a:cubicBezTo>
                  <a:cubicBezTo>
                    <a:pt x="296" y="165"/>
                    <a:pt x="292" y="193"/>
                    <a:pt x="285" y="218"/>
                  </a:cubicBezTo>
                  <a:cubicBezTo>
                    <a:pt x="278" y="244"/>
                    <a:pt x="267" y="266"/>
                    <a:pt x="253" y="284"/>
                  </a:cubicBezTo>
                  <a:cubicBezTo>
                    <a:pt x="239" y="302"/>
                    <a:pt x="221" y="317"/>
                    <a:pt x="200" y="327"/>
                  </a:cubicBezTo>
                  <a:cubicBezTo>
                    <a:pt x="179" y="337"/>
                    <a:pt x="154" y="342"/>
                    <a:pt x="126" y="342"/>
                  </a:cubicBezTo>
                  <a:cubicBezTo>
                    <a:pt x="104" y="342"/>
                    <a:pt x="85" y="339"/>
                    <a:pt x="69" y="333"/>
                  </a:cubicBezTo>
                  <a:cubicBezTo>
                    <a:pt x="54" y="327"/>
                    <a:pt x="41" y="318"/>
                    <a:pt x="30" y="307"/>
                  </a:cubicBezTo>
                  <a:cubicBezTo>
                    <a:pt x="20" y="295"/>
                    <a:pt x="12" y="281"/>
                    <a:pt x="8" y="264"/>
                  </a:cubicBezTo>
                  <a:cubicBezTo>
                    <a:pt x="3" y="247"/>
                    <a:pt x="0" y="228"/>
                    <a:pt x="0" y="207"/>
                  </a:cubicBezTo>
                  <a:cubicBezTo>
                    <a:pt x="0" y="176"/>
                    <a:pt x="4" y="148"/>
                    <a:pt x="12" y="122"/>
                  </a:cubicBezTo>
                  <a:cubicBezTo>
                    <a:pt x="20" y="97"/>
                    <a:pt x="31" y="75"/>
                    <a:pt x="45" y="57"/>
                  </a:cubicBezTo>
                  <a:cubicBezTo>
                    <a:pt x="60" y="38"/>
                    <a:pt x="77" y="24"/>
                    <a:pt x="98" y="14"/>
                  </a:cubicBezTo>
                  <a:cubicBezTo>
                    <a:pt x="119" y="5"/>
                    <a:pt x="142" y="0"/>
                    <a:pt x="168"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8" name="Freeform 7"/>
            <p:cNvSpPr>
              <a:spLocks noEditPoints="1"/>
            </p:cNvSpPr>
            <p:nvPr/>
          </p:nvSpPr>
          <p:spPr bwMode="auto">
            <a:xfrm>
              <a:off x="8347075" y="6189663"/>
              <a:ext cx="220663" cy="252413"/>
            </a:xfrm>
            <a:custGeom>
              <a:avLst/>
              <a:gdLst/>
              <a:ahLst/>
              <a:cxnLst>
                <a:cxn ang="0">
                  <a:pos x="122" y="77"/>
                </a:cxn>
                <a:cxn ang="0">
                  <a:pos x="112" y="149"/>
                </a:cxn>
                <a:cxn ang="0">
                  <a:pos x="160" y="149"/>
                </a:cxn>
                <a:cxn ang="0">
                  <a:pos x="189" y="136"/>
                </a:cxn>
                <a:cxn ang="0">
                  <a:pos x="200" y="105"/>
                </a:cxn>
                <a:cxn ang="0">
                  <a:pos x="199" y="96"/>
                </a:cxn>
                <a:cxn ang="0">
                  <a:pos x="194" y="87"/>
                </a:cxn>
                <a:cxn ang="0">
                  <a:pos x="186" y="80"/>
                </a:cxn>
                <a:cxn ang="0">
                  <a:pos x="172" y="77"/>
                </a:cxn>
                <a:cxn ang="0">
                  <a:pos x="122" y="77"/>
                </a:cxn>
                <a:cxn ang="0">
                  <a:pos x="102" y="219"/>
                </a:cxn>
                <a:cxn ang="0">
                  <a:pos x="87" y="322"/>
                </a:cxn>
                <a:cxn ang="0">
                  <a:pos x="85" y="330"/>
                </a:cxn>
                <a:cxn ang="0">
                  <a:pos x="76" y="332"/>
                </a:cxn>
                <a:cxn ang="0">
                  <a:pos x="10" y="332"/>
                </a:cxn>
                <a:cxn ang="0">
                  <a:pos x="1" y="322"/>
                </a:cxn>
                <a:cxn ang="0">
                  <a:pos x="42" y="31"/>
                </a:cxn>
                <a:cxn ang="0">
                  <a:pos x="45" y="19"/>
                </a:cxn>
                <a:cxn ang="0">
                  <a:pos x="51" y="9"/>
                </a:cxn>
                <a:cxn ang="0">
                  <a:pos x="60" y="2"/>
                </a:cxn>
                <a:cxn ang="0">
                  <a:pos x="76" y="0"/>
                </a:cxn>
                <a:cxn ang="0">
                  <a:pos x="191" y="0"/>
                </a:cxn>
                <a:cxn ang="0">
                  <a:pos x="235" y="7"/>
                </a:cxn>
                <a:cxn ang="0">
                  <a:pos x="266" y="27"/>
                </a:cxn>
                <a:cxn ang="0">
                  <a:pos x="284" y="57"/>
                </a:cxn>
                <a:cxn ang="0">
                  <a:pos x="290" y="95"/>
                </a:cxn>
                <a:cxn ang="0">
                  <a:pos x="289" y="113"/>
                </a:cxn>
                <a:cxn ang="0">
                  <a:pos x="283" y="139"/>
                </a:cxn>
                <a:cxn ang="0">
                  <a:pos x="269" y="167"/>
                </a:cxn>
                <a:cxn ang="0">
                  <a:pos x="243" y="193"/>
                </a:cxn>
                <a:cxn ang="0">
                  <a:pos x="204" y="211"/>
                </a:cxn>
                <a:cxn ang="0">
                  <a:pos x="147" y="219"/>
                </a:cxn>
              </a:cxnLst>
              <a:rect l="0" t="0" r="r" b="b"/>
              <a:pathLst>
                <a:path w="290" h="332">
                  <a:moveTo>
                    <a:pt x="122" y="77"/>
                  </a:moveTo>
                  <a:lnTo>
                    <a:pt x="112" y="149"/>
                  </a:lnTo>
                  <a:lnTo>
                    <a:pt x="160" y="149"/>
                  </a:lnTo>
                  <a:cubicBezTo>
                    <a:pt x="172" y="149"/>
                    <a:pt x="181" y="144"/>
                    <a:pt x="189" y="136"/>
                  </a:cubicBezTo>
                  <a:cubicBezTo>
                    <a:pt x="196" y="128"/>
                    <a:pt x="200" y="118"/>
                    <a:pt x="200" y="105"/>
                  </a:cubicBezTo>
                  <a:cubicBezTo>
                    <a:pt x="200" y="102"/>
                    <a:pt x="199" y="99"/>
                    <a:pt x="199" y="96"/>
                  </a:cubicBezTo>
                  <a:cubicBezTo>
                    <a:pt x="198" y="92"/>
                    <a:pt x="196" y="89"/>
                    <a:pt x="194" y="87"/>
                  </a:cubicBezTo>
                  <a:cubicBezTo>
                    <a:pt x="192" y="84"/>
                    <a:pt x="190" y="81"/>
                    <a:pt x="186" y="80"/>
                  </a:cubicBezTo>
                  <a:cubicBezTo>
                    <a:pt x="182" y="78"/>
                    <a:pt x="178" y="77"/>
                    <a:pt x="172" y="77"/>
                  </a:cubicBezTo>
                  <a:lnTo>
                    <a:pt x="122" y="77"/>
                  </a:lnTo>
                  <a:close/>
                  <a:moveTo>
                    <a:pt x="102" y="219"/>
                  </a:moveTo>
                  <a:lnTo>
                    <a:pt x="87" y="322"/>
                  </a:lnTo>
                  <a:cubicBezTo>
                    <a:pt x="87" y="326"/>
                    <a:pt x="86" y="329"/>
                    <a:pt x="85" y="330"/>
                  </a:cubicBezTo>
                  <a:cubicBezTo>
                    <a:pt x="84" y="331"/>
                    <a:pt x="81" y="332"/>
                    <a:pt x="76" y="332"/>
                  </a:cubicBezTo>
                  <a:lnTo>
                    <a:pt x="10" y="332"/>
                  </a:lnTo>
                  <a:cubicBezTo>
                    <a:pt x="3" y="332"/>
                    <a:pt x="0" y="329"/>
                    <a:pt x="1" y="322"/>
                  </a:cubicBezTo>
                  <a:lnTo>
                    <a:pt x="42" y="31"/>
                  </a:lnTo>
                  <a:cubicBezTo>
                    <a:pt x="43" y="27"/>
                    <a:pt x="44" y="23"/>
                    <a:pt x="45" y="19"/>
                  </a:cubicBezTo>
                  <a:cubicBezTo>
                    <a:pt x="46" y="15"/>
                    <a:pt x="48" y="12"/>
                    <a:pt x="51" y="9"/>
                  </a:cubicBezTo>
                  <a:cubicBezTo>
                    <a:pt x="53" y="6"/>
                    <a:pt x="56" y="4"/>
                    <a:pt x="60" y="2"/>
                  </a:cubicBezTo>
                  <a:cubicBezTo>
                    <a:pt x="65" y="1"/>
                    <a:pt x="70" y="0"/>
                    <a:pt x="76" y="0"/>
                  </a:cubicBezTo>
                  <a:lnTo>
                    <a:pt x="191" y="0"/>
                  </a:lnTo>
                  <a:cubicBezTo>
                    <a:pt x="208" y="0"/>
                    <a:pt x="222" y="2"/>
                    <a:pt x="235" y="7"/>
                  </a:cubicBezTo>
                  <a:cubicBezTo>
                    <a:pt x="247" y="12"/>
                    <a:pt x="258" y="18"/>
                    <a:pt x="266" y="27"/>
                  </a:cubicBezTo>
                  <a:cubicBezTo>
                    <a:pt x="274" y="35"/>
                    <a:pt x="280" y="45"/>
                    <a:pt x="284" y="57"/>
                  </a:cubicBezTo>
                  <a:cubicBezTo>
                    <a:pt x="288" y="68"/>
                    <a:pt x="290" y="81"/>
                    <a:pt x="290" y="95"/>
                  </a:cubicBezTo>
                  <a:cubicBezTo>
                    <a:pt x="290" y="99"/>
                    <a:pt x="290" y="105"/>
                    <a:pt x="289" y="113"/>
                  </a:cubicBezTo>
                  <a:cubicBezTo>
                    <a:pt x="288" y="121"/>
                    <a:pt x="286" y="130"/>
                    <a:pt x="283" y="139"/>
                  </a:cubicBezTo>
                  <a:cubicBezTo>
                    <a:pt x="280" y="148"/>
                    <a:pt x="275" y="157"/>
                    <a:pt x="269" y="167"/>
                  </a:cubicBezTo>
                  <a:cubicBezTo>
                    <a:pt x="262" y="176"/>
                    <a:pt x="254" y="185"/>
                    <a:pt x="243" y="193"/>
                  </a:cubicBezTo>
                  <a:cubicBezTo>
                    <a:pt x="233" y="200"/>
                    <a:pt x="220" y="207"/>
                    <a:pt x="204" y="211"/>
                  </a:cubicBezTo>
                  <a:cubicBezTo>
                    <a:pt x="188" y="216"/>
                    <a:pt x="169" y="219"/>
                    <a:pt x="147" y="219"/>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9" name="Freeform 8"/>
            <p:cNvSpPr>
              <a:spLocks/>
            </p:cNvSpPr>
            <p:nvPr/>
          </p:nvSpPr>
          <p:spPr bwMode="auto">
            <a:xfrm>
              <a:off x="8559800" y="6186488"/>
              <a:ext cx="207963" cy="260350"/>
            </a:xfrm>
            <a:custGeom>
              <a:avLst/>
              <a:gdLst/>
              <a:ahLst/>
              <a:cxnLst>
                <a:cxn ang="0">
                  <a:pos x="126" y="342"/>
                </a:cxn>
                <a:cxn ang="0">
                  <a:pos x="93" y="340"/>
                </a:cxn>
                <a:cxn ang="0">
                  <a:pos x="61" y="334"/>
                </a:cxn>
                <a:cxn ang="0">
                  <a:pos x="30" y="323"/>
                </a:cxn>
                <a:cxn ang="0">
                  <a:pos x="4" y="308"/>
                </a:cxn>
                <a:cxn ang="0">
                  <a:pos x="0" y="301"/>
                </a:cxn>
                <a:cxn ang="0">
                  <a:pos x="3" y="291"/>
                </a:cxn>
                <a:cxn ang="0">
                  <a:pos x="24" y="246"/>
                </a:cxn>
                <a:cxn ang="0">
                  <a:pos x="32" y="237"/>
                </a:cxn>
                <a:cxn ang="0">
                  <a:pos x="42" y="239"/>
                </a:cxn>
                <a:cxn ang="0">
                  <a:pos x="58" y="245"/>
                </a:cxn>
                <a:cxn ang="0">
                  <a:pos x="79" y="253"/>
                </a:cxn>
                <a:cxn ang="0">
                  <a:pos x="104" y="258"/>
                </a:cxn>
                <a:cxn ang="0">
                  <a:pos x="129" y="261"/>
                </a:cxn>
                <a:cxn ang="0">
                  <a:pos x="150" y="258"/>
                </a:cxn>
                <a:cxn ang="0">
                  <a:pos x="161" y="251"/>
                </a:cxn>
                <a:cxn ang="0">
                  <a:pos x="165" y="242"/>
                </a:cxn>
                <a:cxn ang="0">
                  <a:pos x="166" y="236"/>
                </a:cxn>
                <a:cxn ang="0">
                  <a:pos x="160" y="224"/>
                </a:cxn>
                <a:cxn ang="0">
                  <a:pos x="134" y="209"/>
                </a:cxn>
                <a:cxn ang="0">
                  <a:pos x="95" y="187"/>
                </a:cxn>
                <a:cxn ang="0">
                  <a:pos x="64" y="164"/>
                </a:cxn>
                <a:cxn ang="0">
                  <a:pos x="44" y="136"/>
                </a:cxn>
                <a:cxn ang="0">
                  <a:pos x="37" y="102"/>
                </a:cxn>
                <a:cxn ang="0">
                  <a:pos x="45" y="61"/>
                </a:cxn>
                <a:cxn ang="0">
                  <a:pos x="68" y="28"/>
                </a:cxn>
                <a:cxn ang="0">
                  <a:pos x="107" y="7"/>
                </a:cxn>
                <a:cxn ang="0">
                  <a:pos x="162" y="0"/>
                </a:cxn>
                <a:cxn ang="0">
                  <a:pos x="190" y="1"/>
                </a:cxn>
                <a:cxn ang="0">
                  <a:pos x="217" y="5"/>
                </a:cxn>
                <a:cxn ang="0">
                  <a:pos x="242" y="12"/>
                </a:cxn>
                <a:cxn ang="0">
                  <a:pos x="263" y="21"/>
                </a:cxn>
                <a:cxn ang="0">
                  <a:pos x="271" y="29"/>
                </a:cxn>
                <a:cxn ang="0">
                  <a:pos x="268" y="44"/>
                </a:cxn>
                <a:cxn ang="0">
                  <a:pos x="256" y="83"/>
                </a:cxn>
                <a:cxn ang="0">
                  <a:pos x="248" y="94"/>
                </a:cxn>
                <a:cxn ang="0">
                  <a:pos x="236" y="92"/>
                </a:cxn>
                <a:cxn ang="0">
                  <a:pos x="197" y="83"/>
                </a:cxn>
                <a:cxn ang="0">
                  <a:pos x="159" y="79"/>
                </a:cxn>
                <a:cxn ang="0">
                  <a:pos x="136" y="84"/>
                </a:cxn>
                <a:cxn ang="0">
                  <a:pos x="130" y="97"/>
                </a:cxn>
                <a:cxn ang="0">
                  <a:pos x="132" y="103"/>
                </a:cxn>
                <a:cxn ang="0">
                  <a:pos x="136" y="109"/>
                </a:cxn>
                <a:cxn ang="0">
                  <a:pos x="145" y="115"/>
                </a:cxn>
                <a:cxn ang="0">
                  <a:pos x="161" y="123"/>
                </a:cxn>
                <a:cxn ang="0">
                  <a:pos x="204" y="144"/>
                </a:cxn>
                <a:cxn ang="0">
                  <a:pos x="237" y="168"/>
                </a:cxn>
                <a:cxn ang="0">
                  <a:pos x="257" y="197"/>
                </a:cxn>
                <a:cxn ang="0">
                  <a:pos x="264" y="234"/>
                </a:cxn>
                <a:cxn ang="0">
                  <a:pos x="254" y="281"/>
                </a:cxn>
                <a:cxn ang="0">
                  <a:pos x="226" y="315"/>
                </a:cxn>
                <a:cxn ang="0">
                  <a:pos x="183" y="335"/>
                </a:cxn>
                <a:cxn ang="0">
                  <a:pos x="126" y="342"/>
                </a:cxn>
              </a:cxnLst>
              <a:rect l="0" t="0" r="r" b="b"/>
              <a:pathLst>
                <a:path w="272" h="342">
                  <a:moveTo>
                    <a:pt x="126" y="342"/>
                  </a:moveTo>
                  <a:cubicBezTo>
                    <a:pt x="115" y="342"/>
                    <a:pt x="104" y="341"/>
                    <a:pt x="93" y="340"/>
                  </a:cubicBezTo>
                  <a:cubicBezTo>
                    <a:pt x="82" y="339"/>
                    <a:pt x="71" y="337"/>
                    <a:pt x="61" y="334"/>
                  </a:cubicBezTo>
                  <a:cubicBezTo>
                    <a:pt x="50" y="331"/>
                    <a:pt x="40" y="327"/>
                    <a:pt x="30" y="323"/>
                  </a:cubicBezTo>
                  <a:cubicBezTo>
                    <a:pt x="20" y="319"/>
                    <a:pt x="12" y="314"/>
                    <a:pt x="4" y="308"/>
                  </a:cubicBezTo>
                  <a:cubicBezTo>
                    <a:pt x="1" y="306"/>
                    <a:pt x="0" y="303"/>
                    <a:pt x="0" y="301"/>
                  </a:cubicBezTo>
                  <a:cubicBezTo>
                    <a:pt x="0" y="299"/>
                    <a:pt x="1" y="295"/>
                    <a:pt x="3" y="291"/>
                  </a:cubicBezTo>
                  <a:lnTo>
                    <a:pt x="24" y="246"/>
                  </a:lnTo>
                  <a:cubicBezTo>
                    <a:pt x="27" y="240"/>
                    <a:pt x="30" y="237"/>
                    <a:pt x="32" y="237"/>
                  </a:cubicBezTo>
                  <a:cubicBezTo>
                    <a:pt x="34" y="236"/>
                    <a:pt x="38" y="237"/>
                    <a:pt x="42" y="239"/>
                  </a:cubicBezTo>
                  <a:cubicBezTo>
                    <a:pt x="46" y="240"/>
                    <a:pt x="52" y="243"/>
                    <a:pt x="58" y="245"/>
                  </a:cubicBezTo>
                  <a:cubicBezTo>
                    <a:pt x="65" y="248"/>
                    <a:pt x="72" y="250"/>
                    <a:pt x="79" y="253"/>
                  </a:cubicBezTo>
                  <a:cubicBezTo>
                    <a:pt x="87" y="255"/>
                    <a:pt x="95" y="257"/>
                    <a:pt x="104" y="258"/>
                  </a:cubicBezTo>
                  <a:cubicBezTo>
                    <a:pt x="112" y="260"/>
                    <a:pt x="121" y="261"/>
                    <a:pt x="129" y="261"/>
                  </a:cubicBezTo>
                  <a:cubicBezTo>
                    <a:pt x="138" y="261"/>
                    <a:pt x="145" y="260"/>
                    <a:pt x="150" y="258"/>
                  </a:cubicBezTo>
                  <a:cubicBezTo>
                    <a:pt x="155" y="256"/>
                    <a:pt x="159" y="253"/>
                    <a:pt x="161" y="251"/>
                  </a:cubicBezTo>
                  <a:cubicBezTo>
                    <a:pt x="163" y="248"/>
                    <a:pt x="165" y="245"/>
                    <a:pt x="165" y="242"/>
                  </a:cubicBezTo>
                  <a:cubicBezTo>
                    <a:pt x="166" y="239"/>
                    <a:pt x="166" y="237"/>
                    <a:pt x="166" y="236"/>
                  </a:cubicBezTo>
                  <a:cubicBezTo>
                    <a:pt x="166" y="232"/>
                    <a:pt x="164" y="228"/>
                    <a:pt x="160" y="224"/>
                  </a:cubicBezTo>
                  <a:cubicBezTo>
                    <a:pt x="156" y="220"/>
                    <a:pt x="148" y="215"/>
                    <a:pt x="134" y="209"/>
                  </a:cubicBezTo>
                  <a:cubicBezTo>
                    <a:pt x="120" y="202"/>
                    <a:pt x="107" y="195"/>
                    <a:pt x="95" y="187"/>
                  </a:cubicBezTo>
                  <a:cubicBezTo>
                    <a:pt x="83" y="180"/>
                    <a:pt x="73" y="172"/>
                    <a:pt x="64" y="164"/>
                  </a:cubicBezTo>
                  <a:cubicBezTo>
                    <a:pt x="56" y="155"/>
                    <a:pt x="49" y="146"/>
                    <a:pt x="44" y="136"/>
                  </a:cubicBezTo>
                  <a:cubicBezTo>
                    <a:pt x="39" y="126"/>
                    <a:pt x="37" y="114"/>
                    <a:pt x="37" y="102"/>
                  </a:cubicBezTo>
                  <a:cubicBezTo>
                    <a:pt x="37" y="87"/>
                    <a:pt x="40" y="73"/>
                    <a:pt x="45" y="61"/>
                  </a:cubicBezTo>
                  <a:cubicBezTo>
                    <a:pt x="50" y="48"/>
                    <a:pt x="58" y="37"/>
                    <a:pt x="68" y="28"/>
                  </a:cubicBezTo>
                  <a:cubicBezTo>
                    <a:pt x="79" y="19"/>
                    <a:pt x="92" y="12"/>
                    <a:pt x="107" y="7"/>
                  </a:cubicBezTo>
                  <a:cubicBezTo>
                    <a:pt x="123" y="2"/>
                    <a:pt x="141" y="0"/>
                    <a:pt x="162" y="0"/>
                  </a:cubicBezTo>
                  <a:cubicBezTo>
                    <a:pt x="171" y="0"/>
                    <a:pt x="180" y="0"/>
                    <a:pt x="190" y="1"/>
                  </a:cubicBezTo>
                  <a:cubicBezTo>
                    <a:pt x="199" y="2"/>
                    <a:pt x="208" y="3"/>
                    <a:pt x="217" y="5"/>
                  </a:cubicBezTo>
                  <a:cubicBezTo>
                    <a:pt x="226" y="7"/>
                    <a:pt x="234" y="9"/>
                    <a:pt x="242" y="12"/>
                  </a:cubicBezTo>
                  <a:cubicBezTo>
                    <a:pt x="250" y="14"/>
                    <a:pt x="257" y="18"/>
                    <a:pt x="263" y="21"/>
                  </a:cubicBezTo>
                  <a:cubicBezTo>
                    <a:pt x="267" y="24"/>
                    <a:pt x="270" y="26"/>
                    <a:pt x="271" y="29"/>
                  </a:cubicBezTo>
                  <a:cubicBezTo>
                    <a:pt x="272" y="31"/>
                    <a:pt x="271" y="36"/>
                    <a:pt x="268" y="44"/>
                  </a:cubicBezTo>
                  <a:lnTo>
                    <a:pt x="256" y="83"/>
                  </a:lnTo>
                  <a:cubicBezTo>
                    <a:pt x="253" y="89"/>
                    <a:pt x="251" y="93"/>
                    <a:pt x="248" y="94"/>
                  </a:cubicBezTo>
                  <a:cubicBezTo>
                    <a:pt x="245" y="94"/>
                    <a:pt x="241" y="94"/>
                    <a:pt x="236" y="92"/>
                  </a:cubicBezTo>
                  <a:cubicBezTo>
                    <a:pt x="223" y="89"/>
                    <a:pt x="210" y="85"/>
                    <a:pt x="197" y="83"/>
                  </a:cubicBezTo>
                  <a:cubicBezTo>
                    <a:pt x="184" y="80"/>
                    <a:pt x="171" y="79"/>
                    <a:pt x="159" y="79"/>
                  </a:cubicBezTo>
                  <a:cubicBezTo>
                    <a:pt x="148" y="79"/>
                    <a:pt x="140" y="81"/>
                    <a:pt x="136" y="84"/>
                  </a:cubicBezTo>
                  <a:cubicBezTo>
                    <a:pt x="132" y="88"/>
                    <a:pt x="130" y="92"/>
                    <a:pt x="130" y="97"/>
                  </a:cubicBezTo>
                  <a:cubicBezTo>
                    <a:pt x="130" y="99"/>
                    <a:pt x="131" y="101"/>
                    <a:pt x="132" y="103"/>
                  </a:cubicBezTo>
                  <a:cubicBezTo>
                    <a:pt x="132" y="104"/>
                    <a:pt x="134" y="106"/>
                    <a:pt x="136" y="109"/>
                  </a:cubicBezTo>
                  <a:cubicBezTo>
                    <a:pt x="138" y="111"/>
                    <a:pt x="141" y="113"/>
                    <a:pt x="145" y="115"/>
                  </a:cubicBezTo>
                  <a:cubicBezTo>
                    <a:pt x="149" y="117"/>
                    <a:pt x="154" y="120"/>
                    <a:pt x="161" y="123"/>
                  </a:cubicBezTo>
                  <a:cubicBezTo>
                    <a:pt x="177" y="129"/>
                    <a:pt x="191" y="136"/>
                    <a:pt x="204" y="144"/>
                  </a:cubicBezTo>
                  <a:cubicBezTo>
                    <a:pt x="217" y="151"/>
                    <a:pt x="228" y="159"/>
                    <a:pt x="237" y="168"/>
                  </a:cubicBezTo>
                  <a:cubicBezTo>
                    <a:pt x="245" y="177"/>
                    <a:pt x="252" y="187"/>
                    <a:pt x="257" y="197"/>
                  </a:cubicBezTo>
                  <a:cubicBezTo>
                    <a:pt x="262" y="208"/>
                    <a:pt x="264" y="220"/>
                    <a:pt x="264" y="234"/>
                  </a:cubicBezTo>
                  <a:cubicBezTo>
                    <a:pt x="264" y="252"/>
                    <a:pt x="261" y="268"/>
                    <a:pt x="254" y="281"/>
                  </a:cubicBezTo>
                  <a:cubicBezTo>
                    <a:pt x="247" y="295"/>
                    <a:pt x="238" y="306"/>
                    <a:pt x="226" y="315"/>
                  </a:cubicBezTo>
                  <a:cubicBezTo>
                    <a:pt x="214" y="324"/>
                    <a:pt x="200" y="331"/>
                    <a:pt x="183" y="335"/>
                  </a:cubicBezTo>
                  <a:cubicBezTo>
                    <a:pt x="165" y="340"/>
                    <a:pt x="146" y="342"/>
                    <a:pt x="126" y="34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0" name="Freeform 9"/>
            <p:cNvSpPr>
              <a:spLocks/>
            </p:cNvSpPr>
            <p:nvPr/>
          </p:nvSpPr>
          <p:spPr bwMode="auto">
            <a:xfrm>
              <a:off x="7570788" y="6197600"/>
              <a:ext cx="149225" cy="265113"/>
            </a:xfrm>
            <a:custGeom>
              <a:avLst/>
              <a:gdLst/>
              <a:ahLst/>
              <a:cxnLst>
                <a:cxn ang="0">
                  <a:pos x="0" y="257"/>
                </a:cxn>
                <a:cxn ang="0">
                  <a:pos x="99" y="348"/>
                </a:cxn>
                <a:cxn ang="0">
                  <a:pos x="196" y="262"/>
                </a:cxn>
                <a:cxn ang="0">
                  <a:pos x="144" y="125"/>
                </a:cxn>
                <a:cxn ang="0">
                  <a:pos x="98" y="0"/>
                </a:cxn>
                <a:cxn ang="0">
                  <a:pos x="51" y="125"/>
                </a:cxn>
                <a:cxn ang="0">
                  <a:pos x="0" y="257"/>
                </a:cxn>
              </a:cxnLst>
              <a:rect l="0" t="0" r="r" b="b"/>
              <a:pathLst>
                <a:path w="196" h="348">
                  <a:moveTo>
                    <a:pt x="0" y="257"/>
                  </a:moveTo>
                  <a:cubicBezTo>
                    <a:pt x="30" y="319"/>
                    <a:pt x="61" y="348"/>
                    <a:pt x="99" y="348"/>
                  </a:cubicBezTo>
                  <a:cubicBezTo>
                    <a:pt x="135" y="348"/>
                    <a:pt x="166" y="321"/>
                    <a:pt x="196" y="262"/>
                  </a:cubicBezTo>
                  <a:cubicBezTo>
                    <a:pt x="177" y="222"/>
                    <a:pt x="160" y="173"/>
                    <a:pt x="144" y="125"/>
                  </a:cubicBezTo>
                  <a:cubicBezTo>
                    <a:pt x="130" y="82"/>
                    <a:pt x="115" y="38"/>
                    <a:pt x="98" y="0"/>
                  </a:cubicBezTo>
                  <a:cubicBezTo>
                    <a:pt x="81" y="37"/>
                    <a:pt x="66" y="82"/>
                    <a:pt x="51" y="125"/>
                  </a:cubicBezTo>
                  <a:cubicBezTo>
                    <a:pt x="35" y="171"/>
                    <a:pt x="19" y="218"/>
                    <a:pt x="0" y="257"/>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1" name="Freeform 10"/>
            <p:cNvSpPr>
              <a:spLocks/>
            </p:cNvSpPr>
            <p:nvPr/>
          </p:nvSpPr>
          <p:spPr bwMode="auto">
            <a:xfrm>
              <a:off x="7331075" y="6118225"/>
              <a:ext cx="149225" cy="265113"/>
            </a:xfrm>
            <a:custGeom>
              <a:avLst/>
              <a:gdLst/>
              <a:ahLst/>
              <a:cxnLst>
                <a:cxn ang="0">
                  <a:pos x="99" y="0"/>
                </a:cxn>
                <a:cxn ang="0">
                  <a:pos x="0" y="90"/>
                </a:cxn>
                <a:cxn ang="0">
                  <a:pos x="50" y="223"/>
                </a:cxn>
                <a:cxn ang="0">
                  <a:pos x="96" y="348"/>
                </a:cxn>
                <a:cxn ang="0">
                  <a:pos x="143" y="224"/>
                </a:cxn>
                <a:cxn ang="0">
                  <a:pos x="196" y="87"/>
                </a:cxn>
                <a:cxn ang="0">
                  <a:pos x="99" y="0"/>
                </a:cxn>
              </a:cxnLst>
              <a:rect l="0" t="0" r="r" b="b"/>
              <a:pathLst>
                <a:path w="196" h="348">
                  <a:moveTo>
                    <a:pt x="99" y="0"/>
                  </a:moveTo>
                  <a:cubicBezTo>
                    <a:pt x="62" y="0"/>
                    <a:pt x="30" y="29"/>
                    <a:pt x="0" y="90"/>
                  </a:cubicBezTo>
                  <a:cubicBezTo>
                    <a:pt x="18" y="130"/>
                    <a:pt x="34" y="177"/>
                    <a:pt x="50" y="223"/>
                  </a:cubicBezTo>
                  <a:cubicBezTo>
                    <a:pt x="64" y="266"/>
                    <a:pt x="79" y="311"/>
                    <a:pt x="96" y="348"/>
                  </a:cubicBezTo>
                  <a:cubicBezTo>
                    <a:pt x="113" y="311"/>
                    <a:pt x="128" y="266"/>
                    <a:pt x="143" y="224"/>
                  </a:cubicBezTo>
                  <a:cubicBezTo>
                    <a:pt x="160" y="176"/>
                    <a:pt x="176" y="127"/>
                    <a:pt x="196" y="87"/>
                  </a:cubicBezTo>
                  <a:cubicBezTo>
                    <a:pt x="167" y="28"/>
                    <a:pt x="136" y="0"/>
                    <a:pt x="99" y="0"/>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2" name="Freeform 11"/>
            <p:cNvSpPr>
              <a:spLocks/>
            </p:cNvSpPr>
            <p:nvPr/>
          </p:nvSpPr>
          <p:spPr bwMode="auto">
            <a:xfrm>
              <a:off x="7410450" y="6197600"/>
              <a:ext cx="149225" cy="265113"/>
            </a:xfrm>
            <a:custGeom>
              <a:avLst/>
              <a:gdLst/>
              <a:ahLst/>
              <a:cxnLst>
                <a:cxn ang="0">
                  <a:pos x="52" y="125"/>
                </a:cxn>
                <a:cxn ang="0">
                  <a:pos x="0" y="261"/>
                </a:cxn>
                <a:cxn ang="0">
                  <a:pos x="96" y="348"/>
                </a:cxn>
                <a:cxn ang="0">
                  <a:pos x="196" y="258"/>
                </a:cxn>
                <a:cxn ang="0">
                  <a:pos x="146" y="125"/>
                </a:cxn>
                <a:cxn ang="0">
                  <a:pos x="100" y="0"/>
                </a:cxn>
                <a:cxn ang="0">
                  <a:pos x="52" y="125"/>
                </a:cxn>
              </a:cxnLst>
              <a:rect l="0" t="0" r="r" b="b"/>
              <a:pathLst>
                <a:path w="196" h="348">
                  <a:moveTo>
                    <a:pt x="52" y="125"/>
                  </a:moveTo>
                  <a:cubicBezTo>
                    <a:pt x="36" y="172"/>
                    <a:pt x="19" y="221"/>
                    <a:pt x="0" y="261"/>
                  </a:cubicBezTo>
                  <a:cubicBezTo>
                    <a:pt x="29" y="320"/>
                    <a:pt x="59" y="348"/>
                    <a:pt x="96" y="348"/>
                  </a:cubicBezTo>
                  <a:cubicBezTo>
                    <a:pt x="134" y="348"/>
                    <a:pt x="165" y="320"/>
                    <a:pt x="196" y="258"/>
                  </a:cubicBezTo>
                  <a:cubicBezTo>
                    <a:pt x="177" y="219"/>
                    <a:pt x="161" y="171"/>
                    <a:pt x="146" y="125"/>
                  </a:cubicBezTo>
                  <a:cubicBezTo>
                    <a:pt x="132" y="82"/>
                    <a:pt x="117" y="38"/>
                    <a:pt x="100" y="0"/>
                  </a:cubicBezTo>
                  <a:cubicBezTo>
                    <a:pt x="82" y="38"/>
                    <a:pt x="67" y="82"/>
                    <a:pt x="52" y="125"/>
                  </a:cubicBezTo>
                </a:path>
              </a:pathLst>
            </a:custGeom>
            <a:solidFill>
              <a:srgbClr val="9C1116"/>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3" name="Freeform 12"/>
            <p:cNvSpPr>
              <a:spLocks/>
            </p:cNvSpPr>
            <p:nvPr/>
          </p:nvSpPr>
          <p:spPr bwMode="auto">
            <a:xfrm>
              <a:off x="7651750" y="6119813"/>
              <a:ext cx="149225" cy="265113"/>
            </a:xfrm>
            <a:custGeom>
              <a:avLst/>
              <a:gdLst/>
              <a:ahLst/>
              <a:cxnLst>
                <a:cxn ang="0">
                  <a:pos x="97" y="0"/>
                </a:cxn>
                <a:cxn ang="0">
                  <a:pos x="0" y="86"/>
                </a:cxn>
                <a:cxn ang="0">
                  <a:pos x="52" y="223"/>
                </a:cxn>
                <a:cxn ang="0">
                  <a:pos x="98" y="348"/>
                </a:cxn>
                <a:cxn ang="0">
                  <a:pos x="145" y="223"/>
                </a:cxn>
                <a:cxn ang="0">
                  <a:pos x="196" y="91"/>
                </a:cxn>
                <a:cxn ang="0">
                  <a:pos x="97" y="0"/>
                </a:cxn>
              </a:cxnLst>
              <a:rect l="0" t="0" r="r" b="b"/>
              <a:pathLst>
                <a:path w="196" h="348">
                  <a:moveTo>
                    <a:pt x="97" y="0"/>
                  </a:moveTo>
                  <a:cubicBezTo>
                    <a:pt x="61" y="0"/>
                    <a:pt x="30" y="27"/>
                    <a:pt x="0" y="86"/>
                  </a:cubicBezTo>
                  <a:cubicBezTo>
                    <a:pt x="19" y="126"/>
                    <a:pt x="36" y="175"/>
                    <a:pt x="52" y="223"/>
                  </a:cubicBezTo>
                  <a:cubicBezTo>
                    <a:pt x="66" y="266"/>
                    <a:pt x="81" y="310"/>
                    <a:pt x="98" y="348"/>
                  </a:cubicBezTo>
                  <a:cubicBezTo>
                    <a:pt x="115" y="311"/>
                    <a:pt x="130" y="266"/>
                    <a:pt x="145" y="223"/>
                  </a:cubicBezTo>
                  <a:cubicBezTo>
                    <a:pt x="161" y="177"/>
                    <a:pt x="177" y="130"/>
                    <a:pt x="196" y="91"/>
                  </a:cubicBezTo>
                  <a:cubicBezTo>
                    <a:pt x="166" y="29"/>
                    <a:pt x="135" y="0"/>
                    <a:pt x="97" y="0"/>
                  </a:cubicBezTo>
                </a:path>
              </a:pathLst>
            </a:custGeom>
            <a:solidFill>
              <a:srgbClr val="00ADEF"/>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4" name="Freeform 13"/>
            <p:cNvSpPr>
              <a:spLocks/>
            </p:cNvSpPr>
            <p:nvPr/>
          </p:nvSpPr>
          <p:spPr bwMode="auto">
            <a:xfrm>
              <a:off x="7491413" y="6119813"/>
              <a:ext cx="149225" cy="261938"/>
            </a:xfrm>
            <a:custGeom>
              <a:avLst/>
              <a:gdLst/>
              <a:ahLst/>
              <a:cxnLst>
                <a:cxn ang="0">
                  <a:pos x="97" y="0"/>
                </a:cxn>
                <a:cxn ang="0">
                  <a:pos x="0" y="86"/>
                </a:cxn>
                <a:cxn ang="0">
                  <a:pos x="51" y="223"/>
                </a:cxn>
                <a:cxn ang="0">
                  <a:pos x="95" y="344"/>
                </a:cxn>
                <a:cxn ang="0">
                  <a:pos x="141" y="223"/>
                </a:cxn>
                <a:cxn ang="0">
                  <a:pos x="194" y="87"/>
                </a:cxn>
                <a:cxn ang="0">
                  <a:pos x="97" y="0"/>
                </a:cxn>
              </a:cxnLst>
              <a:rect l="0" t="0" r="r" b="b"/>
              <a:pathLst>
                <a:path w="194" h="344">
                  <a:moveTo>
                    <a:pt x="97" y="0"/>
                  </a:moveTo>
                  <a:cubicBezTo>
                    <a:pt x="60" y="0"/>
                    <a:pt x="29" y="27"/>
                    <a:pt x="0" y="86"/>
                  </a:cubicBezTo>
                  <a:cubicBezTo>
                    <a:pt x="19" y="126"/>
                    <a:pt x="35" y="175"/>
                    <a:pt x="51" y="223"/>
                  </a:cubicBezTo>
                  <a:cubicBezTo>
                    <a:pt x="65" y="264"/>
                    <a:pt x="79" y="307"/>
                    <a:pt x="95" y="344"/>
                  </a:cubicBezTo>
                  <a:cubicBezTo>
                    <a:pt x="112" y="307"/>
                    <a:pt x="126" y="265"/>
                    <a:pt x="141" y="223"/>
                  </a:cubicBezTo>
                  <a:cubicBezTo>
                    <a:pt x="157" y="176"/>
                    <a:pt x="174" y="127"/>
                    <a:pt x="194" y="87"/>
                  </a:cubicBezTo>
                  <a:cubicBezTo>
                    <a:pt x="164" y="28"/>
                    <a:pt x="134" y="0"/>
                    <a:pt x="9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5" name="Freeform 14"/>
            <p:cNvSpPr>
              <a:spLocks/>
            </p:cNvSpPr>
            <p:nvPr/>
          </p:nvSpPr>
          <p:spPr bwMode="auto">
            <a:xfrm>
              <a:off x="7250113" y="6200775"/>
              <a:ext cx="147638" cy="260350"/>
            </a:xfrm>
            <a:custGeom>
              <a:avLst/>
              <a:gdLst/>
              <a:ahLst/>
              <a:cxnLst>
                <a:cxn ang="0">
                  <a:pos x="53" y="120"/>
                </a:cxn>
                <a:cxn ang="0">
                  <a:pos x="0" y="257"/>
                </a:cxn>
                <a:cxn ang="0">
                  <a:pos x="97" y="343"/>
                </a:cxn>
                <a:cxn ang="0">
                  <a:pos x="194" y="257"/>
                </a:cxn>
                <a:cxn ang="0">
                  <a:pos x="142" y="120"/>
                </a:cxn>
                <a:cxn ang="0">
                  <a:pos x="98" y="0"/>
                </a:cxn>
                <a:cxn ang="0">
                  <a:pos x="53" y="120"/>
                </a:cxn>
              </a:cxnLst>
              <a:rect l="0" t="0" r="r" b="b"/>
              <a:pathLst>
                <a:path w="194" h="343">
                  <a:moveTo>
                    <a:pt x="53" y="120"/>
                  </a:moveTo>
                  <a:cubicBezTo>
                    <a:pt x="36" y="168"/>
                    <a:pt x="20" y="216"/>
                    <a:pt x="0" y="257"/>
                  </a:cubicBezTo>
                  <a:cubicBezTo>
                    <a:pt x="29" y="315"/>
                    <a:pt x="60" y="343"/>
                    <a:pt x="97" y="343"/>
                  </a:cubicBezTo>
                  <a:cubicBezTo>
                    <a:pt x="133" y="343"/>
                    <a:pt x="164" y="316"/>
                    <a:pt x="194" y="257"/>
                  </a:cubicBezTo>
                  <a:cubicBezTo>
                    <a:pt x="175" y="217"/>
                    <a:pt x="158" y="168"/>
                    <a:pt x="142" y="120"/>
                  </a:cubicBezTo>
                  <a:cubicBezTo>
                    <a:pt x="129" y="79"/>
                    <a:pt x="114" y="36"/>
                    <a:pt x="98" y="0"/>
                  </a:cubicBezTo>
                  <a:cubicBezTo>
                    <a:pt x="82" y="36"/>
                    <a:pt x="67" y="79"/>
                    <a:pt x="53" y="120"/>
                  </a:cubicBezTo>
                </a:path>
              </a:pathLst>
            </a:custGeom>
            <a:solidFill>
              <a:srgbClr val="2977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6" name="Freeform 15"/>
            <p:cNvSpPr>
              <a:spLocks/>
            </p:cNvSpPr>
            <p:nvPr/>
          </p:nvSpPr>
          <p:spPr bwMode="auto">
            <a:xfrm>
              <a:off x="0" y="6108700"/>
              <a:ext cx="7248525" cy="366713"/>
            </a:xfrm>
            <a:custGeom>
              <a:avLst/>
              <a:gdLst/>
              <a:ahLst/>
              <a:cxnLst>
                <a:cxn ang="0">
                  <a:pos x="206" y="99"/>
                </a:cxn>
                <a:cxn ang="0">
                  <a:pos x="0" y="68"/>
                </a:cxn>
                <a:cxn ang="0">
                  <a:pos x="196" y="102"/>
                </a:cxn>
                <a:cxn ang="0">
                  <a:pos x="415" y="482"/>
                </a:cxn>
                <a:cxn ang="0">
                  <a:pos x="736" y="11"/>
                </a:cxn>
                <a:cxn ang="0">
                  <a:pos x="1057" y="482"/>
                </a:cxn>
                <a:cxn ang="0">
                  <a:pos x="1378" y="11"/>
                </a:cxn>
                <a:cxn ang="0">
                  <a:pos x="1699" y="482"/>
                </a:cxn>
                <a:cxn ang="0">
                  <a:pos x="2020" y="11"/>
                </a:cxn>
                <a:cxn ang="0">
                  <a:pos x="2341" y="482"/>
                </a:cxn>
                <a:cxn ang="0">
                  <a:pos x="2662" y="11"/>
                </a:cxn>
                <a:cxn ang="0">
                  <a:pos x="2983" y="482"/>
                </a:cxn>
                <a:cxn ang="0">
                  <a:pos x="3202" y="102"/>
                </a:cxn>
                <a:cxn ang="0">
                  <a:pos x="3514" y="384"/>
                </a:cxn>
                <a:cxn ang="0">
                  <a:pos x="3844" y="102"/>
                </a:cxn>
                <a:cxn ang="0">
                  <a:pos x="4156" y="384"/>
                </a:cxn>
                <a:cxn ang="0">
                  <a:pos x="4486" y="102"/>
                </a:cxn>
                <a:cxn ang="0">
                  <a:pos x="4797" y="384"/>
                </a:cxn>
                <a:cxn ang="0">
                  <a:pos x="5128" y="102"/>
                </a:cxn>
                <a:cxn ang="0">
                  <a:pos x="5439" y="384"/>
                </a:cxn>
                <a:cxn ang="0">
                  <a:pos x="5770" y="102"/>
                </a:cxn>
                <a:cxn ang="0">
                  <a:pos x="5973" y="104"/>
                </a:cxn>
                <a:cxn ang="0">
                  <a:pos x="6303" y="384"/>
                </a:cxn>
                <a:cxn ang="0">
                  <a:pos x="6614" y="102"/>
                </a:cxn>
                <a:cxn ang="0">
                  <a:pos x="6944" y="384"/>
                </a:cxn>
                <a:cxn ang="0">
                  <a:pos x="7256" y="102"/>
                </a:cxn>
                <a:cxn ang="0">
                  <a:pos x="7586" y="384"/>
                </a:cxn>
                <a:cxn ang="0">
                  <a:pos x="7897" y="102"/>
                </a:cxn>
                <a:cxn ang="0">
                  <a:pos x="8228" y="384"/>
                </a:cxn>
                <a:cxn ang="0">
                  <a:pos x="8539" y="102"/>
                </a:cxn>
                <a:cxn ang="0">
                  <a:pos x="8870" y="384"/>
                </a:cxn>
                <a:cxn ang="0">
                  <a:pos x="9181" y="102"/>
                </a:cxn>
                <a:cxn ang="0">
                  <a:pos x="9513" y="378"/>
                </a:cxn>
                <a:cxn ang="0">
                  <a:pos x="9245" y="239"/>
                </a:cxn>
                <a:cxn ang="0">
                  <a:pos x="8914" y="239"/>
                </a:cxn>
                <a:cxn ang="0">
                  <a:pos x="8603" y="239"/>
                </a:cxn>
                <a:cxn ang="0">
                  <a:pos x="8272" y="239"/>
                </a:cxn>
                <a:cxn ang="0">
                  <a:pos x="7962" y="239"/>
                </a:cxn>
                <a:cxn ang="0">
                  <a:pos x="7630" y="239"/>
                </a:cxn>
                <a:cxn ang="0">
                  <a:pos x="7320" y="239"/>
                </a:cxn>
                <a:cxn ang="0">
                  <a:pos x="6989" y="239"/>
                </a:cxn>
                <a:cxn ang="0">
                  <a:pos x="6678" y="239"/>
                </a:cxn>
                <a:cxn ang="0">
                  <a:pos x="6347" y="239"/>
                </a:cxn>
                <a:cxn ang="0">
                  <a:pos x="6036" y="239"/>
                </a:cxn>
                <a:cxn ang="0">
                  <a:pos x="5870" y="0"/>
                </a:cxn>
                <a:cxn ang="0">
                  <a:pos x="5654" y="376"/>
                </a:cxn>
                <a:cxn ang="0">
                  <a:pos x="5343" y="102"/>
                </a:cxn>
                <a:cxn ang="0">
                  <a:pos x="5012" y="375"/>
                </a:cxn>
                <a:cxn ang="0">
                  <a:pos x="4701" y="102"/>
                </a:cxn>
                <a:cxn ang="0">
                  <a:pos x="4370" y="375"/>
                </a:cxn>
                <a:cxn ang="0">
                  <a:pos x="4059" y="102"/>
                </a:cxn>
                <a:cxn ang="0">
                  <a:pos x="3728" y="375"/>
                </a:cxn>
                <a:cxn ang="0">
                  <a:pos x="3417" y="102"/>
                </a:cxn>
                <a:cxn ang="0">
                  <a:pos x="3191" y="102"/>
                </a:cxn>
                <a:cxn ang="0">
                  <a:pos x="2879" y="375"/>
                </a:cxn>
                <a:cxn ang="0">
                  <a:pos x="2549" y="102"/>
                </a:cxn>
                <a:cxn ang="0">
                  <a:pos x="2238" y="375"/>
                </a:cxn>
                <a:cxn ang="0">
                  <a:pos x="1907" y="102"/>
                </a:cxn>
                <a:cxn ang="0">
                  <a:pos x="1596" y="375"/>
                </a:cxn>
                <a:cxn ang="0">
                  <a:pos x="1265" y="102"/>
                </a:cxn>
                <a:cxn ang="0">
                  <a:pos x="954" y="376"/>
                </a:cxn>
                <a:cxn ang="0">
                  <a:pos x="623" y="102"/>
                </a:cxn>
                <a:cxn ang="0">
                  <a:pos x="313" y="377"/>
                </a:cxn>
              </a:cxnLst>
              <a:rect l="0" t="0" r="r" b="b"/>
              <a:pathLst>
                <a:path w="9513" h="482">
                  <a:moveTo>
                    <a:pt x="313" y="377"/>
                  </a:moveTo>
                  <a:cubicBezTo>
                    <a:pt x="293" y="337"/>
                    <a:pt x="276" y="287"/>
                    <a:pt x="260" y="239"/>
                  </a:cubicBezTo>
                  <a:cubicBezTo>
                    <a:pt x="244" y="191"/>
                    <a:pt x="227" y="141"/>
                    <a:pt x="207" y="100"/>
                  </a:cubicBezTo>
                  <a:lnTo>
                    <a:pt x="206" y="99"/>
                  </a:lnTo>
                  <a:cubicBezTo>
                    <a:pt x="174" y="32"/>
                    <a:pt x="139" y="1"/>
                    <a:pt x="96" y="0"/>
                  </a:cubicBezTo>
                  <a:lnTo>
                    <a:pt x="95" y="0"/>
                  </a:lnTo>
                  <a:lnTo>
                    <a:pt x="95" y="0"/>
                  </a:lnTo>
                  <a:cubicBezTo>
                    <a:pt x="59" y="0"/>
                    <a:pt x="28" y="22"/>
                    <a:pt x="0" y="68"/>
                  </a:cubicBezTo>
                  <a:lnTo>
                    <a:pt x="0" y="90"/>
                  </a:lnTo>
                  <a:cubicBezTo>
                    <a:pt x="29" y="36"/>
                    <a:pt x="60" y="11"/>
                    <a:pt x="95" y="11"/>
                  </a:cubicBezTo>
                  <a:cubicBezTo>
                    <a:pt x="96" y="11"/>
                    <a:pt x="96" y="11"/>
                    <a:pt x="96" y="11"/>
                  </a:cubicBezTo>
                  <a:cubicBezTo>
                    <a:pt x="134" y="12"/>
                    <a:pt x="166" y="41"/>
                    <a:pt x="196" y="102"/>
                  </a:cubicBezTo>
                  <a:lnTo>
                    <a:pt x="197" y="104"/>
                  </a:lnTo>
                  <a:cubicBezTo>
                    <a:pt x="216" y="144"/>
                    <a:pt x="233" y="194"/>
                    <a:pt x="250" y="243"/>
                  </a:cubicBezTo>
                  <a:cubicBezTo>
                    <a:pt x="266" y="291"/>
                    <a:pt x="283" y="341"/>
                    <a:pt x="303" y="381"/>
                  </a:cubicBezTo>
                  <a:cubicBezTo>
                    <a:pt x="336" y="450"/>
                    <a:pt x="372" y="482"/>
                    <a:pt x="415" y="482"/>
                  </a:cubicBezTo>
                  <a:cubicBezTo>
                    <a:pt x="459" y="482"/>
                    <a:pt x="494" y="451"/>
                    <a:pt x="527" y="384"/>
                  </a:cubicBezTo>
                  <a:cubicBezTo>
                    <a:pt x="547" y="343"/>
                    <a:pt x="564" y="292"/>
                    <a:pt x="581" y="243"/>
                  </a:cubicBezTo>
                  <a:cubicBezTo>
                    <a:pt x="597" y="195"/>
                    <a:pt x="614" y="146"/>
                    <a:pt x="633" y="107"/>
                  </a:cubicBezTo>
                  <a:cubicBezTo>
                    <a:pt x="664" y="41"/>
                    <a:pt x="697" y="11"/>
                    <a:pt x="736" y="11"/>
                  </a:cubicBezTo>
                  <a:cubicBezTo>
                    <a:pt x="775" y="11"/>
                    <a:pt x="807" y="40"/>
                    <a:pt x="838" y="102"/>
                  </a:cubicBezTo>
                  <a:cubicBezTo>
                    <a:pt x="858" y="143"/>
                    <a:pt x="875" y="194"/>
                    <a:pt x="892" y="243"/>
                  </a:cubicBezTo>
                  <a:cubicBezTo>
                    <a:pt x="908" y="290"/>
                    <a:pt x="925" y="340"/>
                    <a:pt x="944" y="380"/>
                  </a:cubicBezTo>
                  <a:cubicBezTo>
                    <a:pt x="977" y="450"/>
                    <a:pt x="1013" y="482"/>
                    <a:pt x="1057" y="482"/>
                  </a:cubicBezTo>
                  <a:cubicBezTo>
                    <a:pt x="1100" y="482"/>
                    <a:pt x="1136" y="451"/>
                    <a:pt x="1168" y="384"/>
                  </a:cubicBezTo>
                  <a:cubicBezTo>
                    <a:pt x="1189" y="343"/>
                    <a:pt x="1206" y="292"/>
                    <a:pt x="1223" y="243"/>
                  </a:cubicBezTo>
                  <a:cubicBezTo>
                    <a:pt x="1239" y="195"/>
                    <a:pt x="1256" y="146"/>
                    <a:pt x="1275" y="107"/>
                  </a:cubicBezTo>
                  <a:cubicBezTo>
                    <a:pt x="1306" y="41"/>
                    <a:pt x="1339" y="11"/>
                    <a:pt x="1378" y="11"/>
                  </a:cubicBezTo>
                  <a:cubicBezTo>
                    <a:pt x="1417" y="11"/>
                    <a:pt x="1449" y="40"/>
                    <a:pt x="1480" y="102"/>
                  </a:cubicBezTo>
                  <a:cubicBezTo>
                    <a:pt x="1500" y="143"/>
                    <a:pt x="1517" y="194"/>
                    <a:pt x="1534" y="243"/>
                  </a:cubicBezTo>
                  <a:cubicBezTo>
                    <a:pt x="1550" y="290"/>
                    <a:pt x="1567" y="340"/>
                    <a:pt x="1586" y="380"/>
                  </a:cubicBezTo>
                  <a:cubicBezTo>
                    <a:pt x="1619" y="450"/>
                    <a:pt x="1655" y="482"/>
                    <a:pt x="1699" y="482"/>
                  </a:cubicBezTo>
                  <a:cubicBezTo>
                    <a:pt x="1742" y="482"/>
                    <a:pt x="1778" y="451"/>
                    <a:pt x="1810" y="384"/>
                  </a:cubicBezTo>
                  <a:cubicBezTo>
                    <a:pt x="1831" y="343"/>
                    <a:pt x="1848" y="292"/>
                    <a:pt x="1865" y="243"/>
                  </a:cubicBezTo>
                  <a:cubicBezTo>
                    <a:pt x="1881" y="195"/>
                    <a:pt x="1898" y="146"/>
                    <a:pt x="1917" y="106"/>
                  </a:cubicBezTo>
                  <a:cubicBezTo>
                    <a:pt x="1948" y="41"/>
                    <a:pt x="1981" y="11"/>
                    <a:pt x="2020" y="11"/>
                  </a:cubicBezTo>
                  <a:cubicBezTo>
                    <a:pt x="2059" y="11"/>
                    <a:pt x="2091" y="40"/>
                    <a:pt x="2122" y="102"/>
                  </a:cubicBezTo>
                  <a:cubicBezTo>
                    <a:pt x="2142" y="143"/>
                    <a:pt x="2159" y="194"/>
                    <a:pt x="2175" y="243"/>
                  </a:cubicBezTo>
                  <a:cubicBezTo>
                    <a:pt x="2192" y="290"/>
                    <a:pt x="2208" y="340"/>
                    <a:pt x="2228" y="380"/>
                  </a:cubicBezTo>
                  <a:cubicBezTo>
                    <a:pt x="2261" y="450"/>
                    <a:pt x="2297" y="482"/>
                    <a:pt x="2341" y="482"/>
                  </a:cubicBezTo>
                  <a:cubicBezTo>
                    <a:pt x="2384" y="482"/>
                    <a:pt x="2420" y="451"/>
                    <a:pt x="2452" y="384"/>
                  </a:cubicBezTo>
                  <a:cubicBezTo>
                    <a:pt x="2472" y="343"/>
                    <a:pt x="2490" y="292"/>
                    <a:pt x="2507" y="243"/>
                  </a:cubicBezTo>
                  <a:cubicBezTo>
                    <a:pt x="2523" y="195"/>
                    <a:pt x="2539" y="146"/>
                    <a:pt x="2559" y="106"/>
                  </a:cubicBezTo>
                  <a:cubicBezTo>
                    <a:pt x="2590" y="41"/>
                    <a:pt x="2623" y="11"/>
                    <a:pt x="2662" y="11"/>
                  </a:cubicBezTo>
                  <a:cubicBezTo>
                    <a:pt x="2701" y="11"/>
                    <a:pt x="2733" y="40"/>
                    <a:pt x="2763" y="102"/>
                  </a:cubicBezTo>
                  <a:cubicBezTo>
                    <a:pt x="2783" y="143"/>
                    <a:pt x="2801" y="194"/>
                    <a:pt x="2817" y="243"/>
                  </a:cubicBezTo>
                  <a:cubicBezTo>
                    <a:pt x="2834" y="290"/>
                    <a:pt x="2850" y="340"/>
                    <a:pt x="2870" y="380"/>
                  </a:cubicBezTo>
                  <a:cubicBezTo>
                    <a:pt x="2903" y="450"/>
                    <a:pt x="2939" y="482"/>
                    <a:pt x="2983" y="482"/>
                  </a:cubicBezTo>
                  <a:cubicBezTo>
                    <a:pt x="3026" y="482"/>
                    <a:pt x="3061" y="451"/>
                    <a:pt x="3094" y="384"/>
                  </a:cubicBezTo>
                  <a:cubicBezTo>
                    <a:pt x="3114" y="343"/>
                    <a:pt x="3132" y="292"/>
                    <a:pt x="3148" y="243"/>
                  </a:cubicBezTo>
                  <a:cubicBezTo>
                    <a:pt x="3164" y="196"/>
                    <a:pt x="3181" y="147"/>
                    <a:pt x="3200" y="107"/>
                  </a:cubicBezTo>
                  <a:cubicBezTo>
                    <a:pt x="3201" y="106"/>
                    <a:pt x="3202" y="102"/>
                    <a:pt x="3202" y="102"/>
                  </a:cubicBezTo>
                  <a:cubicBezTo>
                    <a:pt x="3233" y="40"/>
                    <a:pt x="3265" y="11"/>
                    <a:pt x="3304" y="11"/>
                  </a:cubicBezTo>
                  <a:cubicBezTo>
                    <a:pt x="3343" y="11"/>
                    <a:pt x="3376" y="41"/>
                    <a:pt x="3407" y="107"/>
                  </a:cubicBezTo>
                  <a:cubicBezTo>
                    <a:pt x="3426" y="146"/>
                    <a:pt x="3443" y="195"/>
                    <a:pt x="3459" y="243"/>
                  </a:cubicBezTo>
                  <a:cubicBezTo>
                    <a:pt x="3476" y="292"/>
                    <a:pt x="3493" y="343"/>
                    <a:pt x="3514" y="384"/>
                  </a:cubicBezTo>
                  <a:cubicBezTo>
                    <a:pt x="3546" y="451"/>
                    <a:pt x="3582" y="482"/>
                    <a:pt x="3625" y="482"/>
                  </a:cubicBezTo>
                  <a:cubicBezTo>
                    <a:pt x="3669" y="482"/>
                    <a:pt x="3705" y="450"/>
                    <a:pt x="3738" y="380"/>
                  </a:cubicBezTo>
                  <a:cubicBezTo>
                    <a:pt x="3757" y="340"/>
                    <a:pt x="3774" y="290"/>
                    <a:pt x="3790" y="243"/>
                  </a:cubicBezTo>
                  <a:cubicBezTo>
                    <a:pt x="3807" y="194"/>
                    <a:pt x="3824" y="143"/>
                    <a:pt x="3844" y="102"/>
                  </a:cubicBezTo>
                  <a:cubicBezTo>
                    <a:pt x="3875" y="40"/>
                    <a:pt x="3907" y="11"/>
                    <a:pt x="3946" y="11"/>
                  </a:cubicBezTo>
                  <a:cubicBezTo>
                    <a:pt x="3985" y="11"/>
                    <a:pt x="4018" y="41"/>
                    <a:pt x="4049" y="106"/>
                  </a:cubicBezTo>
                  <a:cubicBezTo>
                    <a:pt x="4068" y="146"/>
                    <a:pt x="4085" y="195"/>
                    <a:pt x="4101" y="243"/>
                  </a:cubicBezTo>
                  <a:cubicBezTo>
                    <a:pt x="4118" y="292"/>
                    <a:pt x="4135" y="343"/>
                    <a:pt x="4156" y="384"/>
                  </a:cubicBezTo>
                  <a:cubicBezTo>
                    <a:pt x="4188" y="451"/>
                    <a:pt x="4223" y="482"/>
                    <a:pt x="4267" y="482"/>
                  </a:cubicBezTo>
                  <a:cubicBezTo>
                    <a:pt x="4311" y="482"/>
                    <a:pt x="4347" y="450"/>
                    <a:pt x="4380" y="380"/>
                  </a:cubicBezTo>
                  <a:cubicBezTo>
                    <a:pt x="4399" y="340"/>
                    <a:pt x="4416" y="290"/>
                    <a:pt x="4432" y="243"/>
                  </a:cubicBezTo>
                  <a:cubicBezTo>
                    <a:pt x="4449" y="194"/>
                    <a:pt x="4466" y="143"/>
                    <a:pt x="4486" y="102"/>
                  </a:cubicBezTo>
                  <a:cubicBezTo>
                    <a:pt x="4517" y="40"/>
                    <a:pt x="4549" y="11"/>
                    <a:pt x="4588" y="11"/>
                  </a:cubicBezTo>
                  <a:cubicBezTo>
                    <a:pt x="4627" y="11"/>
                    <a:pt x="4660" y="41"/>
                    <a:pt x="4691" y="106"/>
                  </a:cubicBezTo>
                  <a:cubicBezTo>
                    <a:pt x="4710" y="146"/>
                    <a:pt x="4727" y="195"/>
                    <a:pt x="4743" y="243"/>
                  </a:cubicBezTo>
                  <a:cubicBezTo>
                    <a:pt x="4760" y="292"/>
                    <a:pt x="4777" y="343"/>
                    <a:pt x="4797" y="384"/>
                  </a:cubicBezTo>
                  <a:cubicBezTo>
                    <a:pt x="4830" y="451"/>
                    <a:pt x="4865" y="482"/>
                    <a:pt x="4909" y="482"/>
                  </a:cubicBezTo>
                  <a:cubicBezTo>
                    <a:pt x="4953" y="482"/>
                    <a:pt x="4989" y="450"/>
                    <a:pt x="5022" y="380"/>
                  </a:cubicBezTo>
                  <a:cubicBezTo>
                    <a:pt x="5041" y="340"/>
                    <a:pt x="5058" y="291"/>
                    <a:pt x="5074" y="243"/>
                  </a:cubicBezTo>
                  <a:cubicBezTo>
                    <a:pt x="5091" y="194"/>
                    <a:pt x="5108" y="143"/>
                    <a:pt x="5128" y="102"/>
                  </a:cubicBezTo>
                  <a:cubicBezTo>
                    <a:pt x="5159" y="40"/>
                    <a:pt x="5191" y="11"/>
                    <a:pt x="5229" y="11"/>
                  </a:cubicBezTo>
                  <a:cubicBezTo>
                    <a:pt x="5269" y="11"/>
                    <a:pt x="5302" y="41"/>
                    <a:pt x="5333" y="107"/>
                  </a:cubicBezTo>
                  <a:cubicBezTo>
                    <a:pt x="5352" y="146"/>
                    <a:pt x="5369" y="195"/>
                    <a:pt x="5385" y="243"/>
                  </a:cubicBezTo>
                  <a:cubicBezTo>
                    <a:pt x="5402" y="292"/>
                    <a:pt x="5419" y="343"/>
                    <a:pt x="5439" y="384"/>
                  </a:cubicBezTo>
                  <a:cubicBezTo>
                    <a:pt x="5472" y="451"/>
                    <a:pt x="5507" y="482"/>
                    <a:pt x="5550" y="482"/>
                  </a:cubicBezTo>
                  <a:cubicBezTo>
                    <a:pt x="5594" y="482"/>
                    <a:pt x="5630" y="450"/>
                    <a:pt x="5664" y="380"/>
                  </a:cubicBezTo>
                  <a:cubicBezTo>
                    <a:pt x="5683" y="340"/>
                    <a:pt x="5700" y="290"/>
                    <a:pt x="5716" y="243"/>
                  </a:cubicBezTo>
                  <a:cubicBezTo>
                    <a:pt x="5733" y="194"/>
                    <a:pt x="5750" y="143"/>
                    <a:pt x="5770" y="102"/>
                  </a:cubicBezTo>
                  <a:cubicBezTo>
                    <a:pt x="5801" y="40"/>
                    <a:pt x="5833" y="11"/>
                    <a:pt x="5871" y="11"/>
                  </a:cubicBezTo>
                  <a:cubicBezTo>
                    <a:pt x="5872" y="11"/>
                    <a:pt x="5872" y="11"/>
                    <a:pt x="5872" y="11"/>
                  </a:cubicBezTo>
                  <a:cubicBezTo>
                    <a:pt x="5910" y="12"/>
                    <a:pt x="5942" y="41"/>
                    <a:pt x="5972" y="102"/>
                  </a:cubicBezTo>
                  <a:lnTo>
                    <a:pt x="5973" y="104"/>
                  </a:lnTo>
                  <a:cubicBezTo>
                    <a:pt x="5992" y="144"/>
                    <a:pt x="6009" y="194"/>
                    <a:pt x="6026" y="243"/>
                  </a:cubicBezTo>
                  <a:cubicBezTo>
                    <a:pt x="6042" y="291"/>
                    <a:pt x="6059" y="341"/>
                    <a:pt x="6079" y="381"/>
                  </a:cubicBezTo>
                  <a:cubicBezTo>
                    <a:pt x="6112" y="450"/>
                    <a:pt x="6148" y="482"/>
                    <a:pt x="6191" y="482"/>
                  </a:cubicBezTo>
                  <a:cubicBezTo>
                    <a:pt x="6235" y="482"/>
                    <a:pt x="6270" y="451"/>
                    <a:pt x="6303" y="384"/>
                  </a:cubicBezTo>
                  <a:cubicBezTo>
                    <a:pt x="6323" y="343"/>
                    <a:pt x="6340" y="292"/>
                    <a:pt x="6357" y="243"/>
                  </a:cubicBezTo>
                  <a:cubicBezTo>
                    <a:pt x="6373" y="195"/>
                    <a:pt x="6390" y="146"/>
                    <a:pt x="6409" y="107"/>
                  </a:cubicBezTo>
                  <a:cubicBezTo>
                    <a:pt x="6440" y="41"/>
                    <a:pt x="6473" y="11"/>
                    <a:pt x="6512" y="11"/>
                  </a:cubicBezTo>
                  <a:cubicBezTo>
                    <a:pt x="6551" y="11"/>
                    <a:pt x="6583" y="40"/>
                    <a:pt x="6614" y="102"/>
                  </a:cubicBezTo>
                  <a:cubicBezTo>
                    <a:pt x="6634" y="143"/>
                    <a:pt x="6651" y="194"/>
                    <a:pt x="6668" y="243"/>
                  </a:cubicBezTo>
                  <a:cubicBezTo>
                    <a:pt x="6684" y="290"/>
                    <a:pt x="6701" y="340"/>
                    <a:pt x="6720" y="380"/>
                  </a:cubicBezTo>
                  <a:cubicBezTo>
                    <a:pt x="6753" y="450"/>
                    <a:pt x="6789" y="482"/>
                    <a:pt x="6833" y="482"/>
                  </a:cubicBezTo>
                  <a:cubicBezTo>
                    <a:pt x="6876" y="482"/>
                    <a:pt x="6912" y="451"/>
                    <a:pt x="6944" y="384"/>
                  </a:cubicBezTo>
                  <a:cubicBezTo>
                    <a:pt x="6965" y="343"/>
                    <a:pt x="6982" y="292"/>
                    <a:pt x="6999" y="243"/>
                  </a:cubicBezTo>
                  <a:cubicBezTo>
                    <a:pt x="7015" y="195"/>
                    <a:pt x="7032" y="146"/>
                    <a:pt x="7051" y="107"/>
                  </a:cubicBezTo>
                  <a:cubicBezTo>
                    <a:pt x="7082" y="41"/>
                    <a:pt x="7115" y="11"/>
                    <a:pt x="7154" y="11"/>
                  </a:cubicBezTo>
                  <a:cubicBezTo>
                    <a:pt x="7193" y="11"/>
                    <a:pt x="7225" y="40"/>
                    <a:pt x="7256" y="102"/>
                  </a:cubicBezTo>
                  <a:cubicBezTo>
                    <a:pt x="7276" y="143"/>
                    <a:pt x="7293" y="194"/>
                    <a:pt x="7310" y="243"/>
                  </a:cubicBezTo>
                  <a:cubicBezTo>
                    <a:pt x="7326" y="290"/>
                    <a:pt x="7343" y="340"/>
                    <a:pt x="7362" y="380"/>
                  </a:cubicBezTo>
                  <a:cubicBezTo>
                    <a:pt x="7395" y="450"/>
                    <a:pt x="7431" y="482"/>
                    <a:pt x="7475" y="482"/>
                  </a:cubicBezTo>
                  <a:cubicBezTo>
                    <a:pt x="7518" y="482"/>
                    <a:pt x="7554" y="451"/>
                    <a:pt x="7586" y="384"/>
                  </a:cubicBezTo>
                  <a:cubicBezTo>
                    <a:pt x="7607" y="343"/>
                    <a:pt x="7624" y="292"/>
                    <a:pt x="7641" y="243"/>
                  </a:cubicBezTo>
                  <a:cubicBezTo>
                    <a:pt x="7657" y="195"/>
                    <a:pt x="7673" y="146"/>
                    <a:pt x="7693" y="106"/>
                  </a:cubicBezTo>
                  <a:cubicBezTo>
                    <a:pt x="7724" y="41"/>
                    <a:pt x="7757" y="11"/>
                    <a:pt x="7796" y="11"/>
                  </a:cubicBezTo>
                  <a:cubicBezTo>
                    <a:pt x="7835" y="11"/>
                    <a:pt x="7867" y="40"/>
                    <a:pt x="7897" y="102"/>
                  </a:cubicBezTo>
                  <a:cubicBezTo>
                    <a:pt x="7917" y="143"/>
                    <a:pt x="7935" y="194"/>
                    <a:pt x="7951" y="243"/>
                  </a:cubicBezTo>
                  <a:cubicBezTo>
                    <a:pt x="7968" y="290"/>
                    <a:pt x="7984" y="340"/>
                    <a:pt x="8004" y="380"/>
                  </a:cubicBezTo>
                  <a:cubicBezTo>
                    <a:pt x="8037" y="450"/>
                    <a:pt x="8073" y="482"/>
                    <a:pt x="8117" y="482"/>
                  </a:cubicBezTo>
                  <a:cubicBezTo>
                    <a:pt x="8160" y="482"/>
                    <a:pt x="8195" y="451"/>
                    <a:pt x="8228" y="384"/>
                  </a:cubicBezTo>
                  <a:cubicBezTo>
                    <a:pt x="8248" y="343"/>
                    <a:pt x="8266" y="292"/>
                    <a:pt x="8283" y="243"/>
                  </a:cubicBezTo>
                  <a:cubicBezTo>
                    <a:pt x="8299" y="195"/>
                    <a:pt x="8315" y="146"/>
                    <a:pt x="8334" y="106"/>
                  </a:cubicBezTo>
                  <a:cubicBezTo>
                    <a:pt x="8366" y="41"/>
                    <a:pt x="8399" y="11"/>
                    <a:pt x="8438" y="11"/>
                  </a:cubicBezTo>
                  <a:cubicBezTo>
                    <a:pt x="8476" y="11"/>
                    <a:pt x="8509" y="40"/>
                    <a:pt x="8539" y="102"/>
                  </a:cubicBezTo>
                  <a:cubicBezTo>
                    <a:pt x="8559" y="143"/>
                    <a:pt x="8577" y="194"/>
                    <a:pt x="8593" y="243"/>
                  </a:cubicBezTo>
                  <a:cubicBezTo>
                    <a:pt x="8609" y="290"/>
                    <a:pt x="8626" y="340"/>
                    <a:pt x="8646" y="380"/>
                  </a:cubicBezTo>
                  <a:cubicBezTo>
                    <a:pt x="8679" y="450"/>
                    <a:pt x="8715" y="482"/>
                    <a:pt x="8759" y="482"/>
                  </a:cubicBezTo>
                  <a:cubicBezTo>
                    <a:pt x="8802" y="482"/>
                    <a:pt x="8837" y="451"/>
                    <a:pt x="8870" y="384"/>
                  </a:cubicBezTo>
                  <a:cubicBezTo>
                    <a:pt x="8890" y="343"/>
                    <a:pt x="8908" y="292"/>
                    <a:pt x="8924" y="243"/>
                  </a:cubicBezTo>
                  <a:cubicBezTo>
                    <a:pt x="8940" y="195"/>
                    <a:pt x="8957" y="146"/>
                    <a:pt x="8976" y="107"/>
                  </a:cubicBezTo>
                  <a:cubicBezTo>
                    <a:pt x="9007" y="41"/>
                    <a:pt x="9040" y="11"/>
                    <a:pt x="9080" y="11"/>
                  </a:cubicBezTo>
                  <a:cubicBezTo>
                    <a:pt x="9118" y="11"/>
                    <a:pt x="9151" y="40"/>
                    <a:pt x="9181" y="102"/>
                  </a:cubicBezTo>
                  <a:cubicBezTo>
                    <a:pt x="9201" y="143"/>
                    <a:pt x="9218" y="194"/>
                    <a:pt x="9235" y="243"/>
                  </a:cubicBezTo>
                  <a:cubicBezTo>
                    <a:pt x="9251" y="290"/>
                    <a:pt x="9268" y="340"/>
                    <a:pt x="9288" y="380"/>
                  </a:cubicBezTo>
                  <a:cubicBezTo>
                    <a:pt x="9321" y="450"/>
                    <a:pt x="9357" y="482"/>
                    <a:pt x="9401" y="482"/>
                  </a:cubicBezTo>
                  <a:cubicBezTo>
                    <a:pt x="9456" y="482"/>
                    <a:pt x="9492" y="421"/>
                    <a:pt x="9513" y="378"/>
                  </a:cubicBezTo>
                  <a:lnTo>
                    <a:pt x="9502" y="376"/>
                  </a:lnTo>
                  <a:cubicBezTo>
                    <a:pt x="9470" y="441"/>
                    <a:pt x="9438" y="471"/>
                    <a:pt x="9401" y="471"/>
                  </a:cubicBezTo>
                  <a:cubicBezTo>
                    <a:pt x="9361" y="471"/>
                    <a:pt x="9328" y="441"/>
                    <a:pt x="9297" y="376"/>
                  </a:cubicBezTo>
                  <a:cubicBezTo>
                    <a:pt x="9278" y="336"/>
                    <a:pt x="9261" y="287"/>
                    <a:pt x="9245" y="239"/>
                  </a:cubicBezTo>
                  <a:cubicBezTo>
                    <a:pt x="9229" y="190"/>
                    <a:pt x="9211" y="139"/>
                    <a:pt x="9191" y="98"/>
                  </a:cubicBezTo>
                  <a:cubicBezTo>
                    <a:pt x="9158" y="31"/>
                    <a:pt x="9123" y="0"/>
                    <a:pt x="9080" y="0"/>
                  </a:cubicBezTo>
                  <a:cubicBezTo>
                    <a:pt x="9036" y="0"/>
                    <a:pt x="9000" y="32"/>
                    <a:pt x="8967" y="102"/>
                  </a:cubicBezTo>
                  <a:cubicBezTo>
                    <a:pt x="8947" y="142"/>
                    <a:pt x="8930" y="192"/>
                    <a:pt x="8914" y="239"/>
                  </a:cubicBezTo>
                  <a:cubicBezTo>
                    <a:pt x="8898" y="288"/>
                    <a:pt x="8880" y="339"/>
                    <a:pt x="8860" y="380"/>
                  </a:cubicBezTo>
                  <a:cubicBezTo>
                    <a:pt x="8830" y="442"/>
                    <a:pt x="8797" y="471"/>
                    <a:pt x="8759" y="471"/>
                  </a:cubicBezTo>
                  <a:cubicBezTo>
                    <a:pt x="8719" y="471"/>
                    <a:pt x="8687" y="441"/>
                    <a:pt x="8655" y="375"/>
                  </a:cubicBezTo>
                  <a:cubicBezTo>
                    <a:pt x="8636" y="336"/>
                    <a:pt x="8620" y="287"/>
                    <a:pt x="8603" y="239"/>
                  </a:cubicBezTo>
                  <a:cubicBezTo>
                    <a:pt x="8587" y="190"/>
                    <a:pt x="8569" y="139"/>
                    <a:pt x="8549" y="98"/>
                  </a:cubicBezTo>
                  <a:cubicBezTo>
                    <a:pt x="8516" y="31"/>
                    <a:pt x="8481" y="0"/>
                    <a:pt x="8438" y="0"/>
                  </a:cubicBezTo>
                  <a:cubicBezTo>
                    <a:pt x="8394" y="0"/>
                    <a:pt x="8358" y="32"/>
                    <a:pt x="8325" y="102"/>
                  </a:cubicBezTo>
                  <a:cubicBezTo>
                    <a:pt x="8305" y="142"/>
                    <a:pt x="8289" y="192"/>
                    <a:pt x="8272" y="239"/>
                  </a:cubicBezTo>
                  <a:cubicBezTo>
                    <a:pt x="8256" y="288"/>
                    <a:pt x="8238" y="339"/>
                    <a:pt x="8218" y="380"/>
                  </a:cubicBezTo>
                  <a:cubicBezTo>
                    <a:pt x="8188" y="442"/>
                    <a:pt x="8156" y="471"/>
                    <a:pt x="8117" y="471"/>
                  </a:cubicBezTo>
                  <a:cubicBezTo>
                    <a:pt x="8078" y="471"/>
                    <a:pt x="8045" y="441"/>
                    <a:pt x="8013" y="375"/>
                  </a:cubicBezTo>
                  <a:cubicBezTo>
                    <a:pt x="7994" y="336"/>
                    <a:pt x="7978" y="287"/>
                    <a:pt x="7962" y="239"/>
                  </a:cubicBezTo>
                  <a:cubicBezTo>
                    <a:pt x="7945" y="190"/>
                    <a:pt x="7927" y="139"/>
                    <a:pt x="7907" y="98"/>
                  </a:cubicBezTo>
                  <a:cubicBezTo>
                    <a:pt x="7875" y="31"/>
                    <a:pt x="7839" y="0"/>
                    <a:pt x="7796" y="0"/>
                  </a:cubicBezTo>
                  <a:cubicBezTo>
                    <a:pt x="7752" y="0"/>
                    <a:pt x="7716" y="32"/>
                    <a:pt x="7683" y="102"/>
                  </a:cubicBezTo>
                  <a:cubicBezTo>
                    <a:pt x="7663" y="142"/>
                    <a:pt x="7647" y="192"/>
                    <a:pt x="7630" y="239"/>
                  </a:cubicBezTo>
                  <a:cubicBezTo>
                    <a:pt x="7614" y="288"/>
                    <a:pt x="7597" y="339"/>
                    <a:pt x="7577" y="380"/>
                  </a:cubicBezTo>
                  <a:cubicBezTo>
                    <a:pt x="7546" y="442"/>
                    <a:pt x="7514" y="471"/>
                    <a:pt x="7475" y="471"/>
                  </a:cubicBezTo>
                  <a:cubicBezTo>
                    <a:pt x="7436" y="471"/>
                    <a:pt x="7403" y="441"/>
                    <a:pt x="7372" y="375"/>
                  </a:cubicBezTo>
                  <a:cubicBezTo>
                    <a:pt x="7353" y="336"/>
                    <a:pt x="7336" y="287"/>
                    <a:pt x="7320" y="239"/>
                  </a:cubicBezTo>
                  <a:cubicBezTo>
                    <a:pt x="7303" y="190"/>
                    <a:pt x="7286" y="139"/>
                    <a:pt x="7265" y="98"/>
                  </a:cubicBezTo>
                  <a:cubicBezTo>
                    <a:pt x="7233" y="31"/>
                    <a:pt x="7197" y="0"/>
                    <a:pt x="7154" y="0"/>
                  </a:cubicBezTo>
                  <a:cubicBezTo>
                    <a:pt x="7110" y="0"/>
                    <a:pt x="7074" y="32"/>
                    <a:pt x="7041" y="102"/>
                  </a:cubicBezTo>
                  <a:cubicBezTo>
                    <a:pt x="7022" y="142"/>
                    <a:pt x="7005" y="192"/>
                    <a:pt x="6989" y="239"/>
                  </a:cubicBezTo>
                  <a:cubicBezTo>
                    <a:pt x="6972" y="288"/>
                    <a:pt x="6955" y="339"/>
                    <a:pt x="6935" y="380"/>
                  </a:cubicBezTo>
                  <a:cubicBezTo>
                    <a:pt x="6904" y="442"/>
                    <a:pt x="6872" y="471"/>
                    <a:pt x="6833" y="471"/>
                  </a:cubicBezTo>
                  <a:cubicBezTo>
                    <a:pt x="6794" y="471"/>
                    <a:pt x="6761" y="441"/>
                    <a:pt x="6730" y="376"/>
                  </a:cubicBezTo>
                  <a:cubicBezTo>
                    <a:pt x="6711" y="336"/>
                    <a:pt x="6694" y="287"/>
                    <a:pt x="6678" y="239"/>
                  </a:cubicBezTo>
                  <a:cubicBezTo>
                    <a:pt x="6661" y="190"/>
                    <a:pt x="6644" y="139"/>
                    <a:pt x="6623" y="98"/>
                  </a:cubicBezTo>
                  <a:cubicBezTo>
                    <a:pt x="6591" y="31"/>
                    <a:pt x="6555" y="0"/>
                    <a:pt x="6512" y="0"/>
                  </a:cubicBezTo>
                  <a:cubicBezTo>
                    <a:pt x="6468" y="0"/>
                    <a:pt x="6432" y="32"/>
                    <a:pt x="6399" y="102"/>
                  </a:cubicBezTo>
                  <a:cubicBezTo>
                    <a:pt x="6380" y="142"/>
                    <a:pt x="6363" y="192"/>
                    <a:pt x="6347" y="239"/>
                  </a:cubicBezTo>
                  <a:cubicBezTo>
                    <a:pt x="6330" y="288"/>
                    <a:pt x="6313" y="339"/>
                    <a:pt x="6293" y="380"/>
                  </a:cubicBezTo>
                  <a:cubicBezTo>
                    <a:pt x="6262" y="442"/>
                    <a:pt x="6230" y="471"/>
                    <a:pt x="6191" y="471"/>
                  </a:cubicBezTo>
                  <a:cubicBezTo>
                    <a:pt x="6152" y="471"/>
                    <a:pt x="6120" y="441"/>
                    <a:pt x="6088" y="377"/>
                  </a:cubicBezTo>
                  <a:cubicBezTo>
                    <a:pt x="6069" y="337"/>
                    <a:pt x="6052" y="287"/>
                    <a:pt x="6036" y="239"/>
                  </a:cubicBezTo>
                  <a:cubicBezTo>
                    <a:pt x="6019" y="191"/>
                    <a:pt x="6002" y="141"/>
                    <a:pt x="5983" y="100"/>
                  </a:cubicBezTo>
                  <a:lnTo>
                    <a:pt x="5982" y="99"/>
                  </a:lnTo>
                  <a:cubicBezTo>
                    <a:pt x="5950" y="32"/>
                    <a:pt x="5915" y="1"/>
                    <a:pt x="5872" y="0"/>
                  </a:cubicBezTo>
                  <a:lnTo>
                    <a:pt x="5870" y="0"/>
                  </a:lnTo>
                  <a:lnTo>
                    <a:pt x="5870" y="0"/>
                  </a:lnTo>
                  <a:cubicBezTo>
                    <a:pt x="5828" y="0"/>
                    <a:pt x="5793" y="32"/>
                    <a:pt x="5760" y="98"/>
                  </a:cubicBezTo>
                  <a:cubicBezTo>
                    <a:pt x="5740" y="139"/>
                    <a:pt x="5723" y="190"/>
                    <a:pt x="5706" y="239"/>
                  </a:cubicBezTo>
                  <a:cubicBezTo>
                    <a:pt x="5690" y="287"/>
                    <a:pt x="5673" y="336"/>
                    <a:pt x="5654" y="376"/>
                  </a:cubicBezTo>
                  <a:cubicBezTo>
                    <a:pt x="5623" y="441"/>
                    <a:pt x="5590" y="471"/>
                    <a:pt x="5550" y="471"/>
                  </a:cubicBezTo>
                  <a:cubicBezTo>
                    <a:pt x="5512" y="471"/>
                    <a:pt x="5480" y="442"/>
                    <a:pt x="5449" y="380"/>
                  </a:cubicBezTo>
                  <a:cubicBezTo>
                    <a:pt x="5429" y="339"/>
                    <a:pt x="5412" y="288"/>
                    <a:pt x="5395" y="239"/>
                  </a:cubicBezTo>
                  <a:cubicBezTo>
                    <a:pt x="5379" y="192"/>
                    <a:pt x="5362" y="142"/>
                    <a:pt x="5343" y="102"/>
                  </a:cubicBezTo>
                  <a:cubicBezTo>
                    <a:pt x="5309" y="32"/>
                    <a:pt x="5273" y="0"/>
                    <a:pt x="5229" y="0"/>
                  </a:cubicBezTo>
                  <a:cubicBezTo>
                    <a:pt x="5186" y="0"/>
                    <a:pt x="5151" y="31"/>
                    <a:pt x="5118" y="98"/>
                  </a:cubicBezTo>
                  <a:cubicBezTo>
                    <a:pt x="5098" y="139"/>
                    <a:pt x="5081" y="190"/>
                    <a:pt x="5064" y="239"/>
                  </a:cubicBezTo>
                  <a:cubicBezTo>
                    <a:pt x="5048" y="287"/>
                    <a:pt x="5031" y="336"/>
                    <a:pt x="5012" y="375"/>
                  </a:cubicBezTo>
                  <a:cubicBezTo>
                    <a:pt x="4981" y="441"/>
                    <a:pt x="4948" y="471"/>
                    <a:pt x="4909" y="471"/>
                  </a:cubicBezTo>
                  <a:cubicBezTo>
                    <a:pt x="4870" y="471"/>
                    <a:pt x="4838" y="442"/>
                    <a:pt x="4807" y="380"/>
                  </a:cubicBezTo>
                  <a:cubicBezTo>
                    <a:pt x="4787" y="339"/>
                    <a:pt x="4770" y="288"/>
                    <a:pt x="4753" y="239"/>
                  </a:cubicBezTo>
                  <a:cubicBezTo>
                    <a:pt x="4737" y="192"/>
                    <a:pt x="4720" y="142"/>
                    <a:pt x="4701" y="102"/>
                  </a:cubicBezTo>
                  <a:cubicBezTo>
                    <a:pt x="4668" y="32"/>
                    <a:pt x="4632" y="0"/>
                    <a:pt x="4588" y="0"/>
                  </a:cubicBezTo>
                  <a:cubicBezTo>
                    <a:pt x="4544" y="0"/>
                    <a:pt x="4509" y="31"/>
                    <a:pt x="4477" y="98"/>
                  </a:cubicBezTo>
                  <a:cubicBezTo>
                    <a:pt x="4456" y="139"/>
                    <a:pt x="4439" y="190"/>
                    <a:pt x="4422" y="239"/>
                  </a:cubicBezTo>
                  <a:cubicBezTo>
                    <a:pt x="4406" y="287"/>
                    <a:pt x="4389" y="336"/>
                    <a:pt x="4370" y="375"/>
                  </a:cubicBezTo>
                  <a:cubicBezTo>
                    <a:pt x="4339" y="441"/>
                    <a:pt x="4306" y="471"/>
                    <a:pt x="4267" y="471"/>
                  </a:cubicBezTo>
                  <a:cubicBezTo>
                    <a:pt x="4228" y="471"/>
                    <a:pt x="4196" y="442"/>
                    <a:pt x="4165" y="380"/>
                  </a:cubicBezTo>
                  <a:cubicBezTo>
                    <a:pt x="4145" y="339"/>
                    <a:pt x="4128" y="288"/>
                    <a:pt x="4111" y="239"/>
                  </a:cubicBezTo>
                  <a:cubicBezTo>
                    <a:pt x="4095" y="192"/>
                    <a:pt x="4078" y="142"/>
                    <a:pt x="4059" y="102"/>
                  </a:cubicBezTo>
                  <a:cubicBezTo>
                    <a:pt x="4026" y="32"/>
                    <a:pt x="3990" y="0"/>
                    <a:pt x="3946" y="0"/>
                  </a:cubicBezTo>
                  <a:cubicBezTo>
                    <a:pt x="3903" y="0"/>
                    <a:pt x="3867" y="31"/>
                    <a:pt x="3835" y="98"/>
                  </a:cubicBezTo>
                  <a:cubicBezTo>
                    <a:pt x="3814" y="139"/>
                    <a:pt x="3797" y="190"/>
                    <a:pt x="3780" y="239"/>
                  </a:cubicBezTo>
                  <a:cubicBezTo>
                    <a:pt x="3764" y="287"/>
                    <a:pt x="3747" y="336"/>
                    <a:pt x="3728" y="375"/>
                  </a:cubicBezTo>
                  <a:cubicBezTo>
                    <a:pt x="3697" y="441"/>
                    <a:pt x="3664" y="471"/>
                    <a:pt x="3625" y="471"/>
                  </a:cubicBezTo>
                  <a:cubicBezTo>
                    <a:pt x="3586" y="471"/>
                    <a:pt x="3554" y="442"/>
                    <a:pt x="3523" y="380"/>
                  </a:cubicBezTo>
                  <a:cubicBezTo>
                    <a:pt x="3503" y="339"/>
                    <a:pt x="3486" y="288"/>
                    <a:pt x="3469" y="239"/>
                  </a:cubicBezTo>
                  <a:cubicBezTo>
                    <a:pt x="3453" y="192"/>
                    <a:pt x="3436" y="142"/>
                    <a:pt x="3417" y="102"/>
                  </a:cubicBezTo>
                  <a:cubicBezTo>
                    <a:pt x="3384" y="32"/>
                    <a:pt x="3348" y="0"/>
                    <a:pt x="3304" y="0"/>
                  </a:cubicBezTo>
                  <a:cubicBezTo>
                    <a:pt x="3261" y="0"/>
                    <a:pt x="3225" y="31"/>
                    <a:pt x="3193" y="98"/>
                  </a:cubicBezTo>
                  <a:cubicBezTo>
                    <a:pt x="3192" y="99"/>
                    <a:pt x="3191" y="100"/>
                    <a:pt x="3191" y="102"/>
                  </a:cubicBezTo>
                  <a:lnTo>
                    <a:pt x="3191" y="102"/>
                  </a:lnTo>
                  <a:cubicBezTo>
                    <a:pt x="3171" y="142"/>
                    <a:pt x="3154" y="192"/>
                    <a:pt x="3138" y="239"/>
                  </a:cubicBezTo>
                  <a:cubicBezTo>
                    <a:pt x="3122" y="288"/>
                    <a:pt x="3104" y="339"/>
                    <a:pt x="3084" y="380"/>
                  </a:cubicBezTo>
                  <a:cubicBezTo>
                    <a:pt x="3054" y="442"/>
                    <a:pt x="3022" y="471"/>
                    <a:pt x="2983" y="471"/>
                  </a:cubicBezTo>
                  <a:cubicBezTo>
                    <a:pt x="2944" y="471"/>
                    <a:pt x="2911" y="441"/>
                    <a:pt x="2879" y="375"/>
                  </a:cubicBezTo>
                  <a:cubicBezTo>
                    <a:pt x="2860" y="336"/>
                    <a:pt x="2844" y="287"/>
                    <a:pt x="2827" y="239"/>
                  </a:cubicBezTo>
                  <a:cubicBezTo>
                    <a:pt x="2811" y="190"/>
                    <a:pt x="2793" y="139"/>
                    <a:pt x="2773" y="98"/>
                  </a:cubicBezTo>
                  <a:cubicBezTo>
                    <a:pt x="2740" y="31"/>
                    <a:pt x="2705" y="0"/>
                    <a:pt x="2662" y="0"/>
                  </a:cubicBezTo>
                  <a:cubicBezTo>
                    <a:pt x="2618" y="0"/>
                    <a:pt x="2582" y="32"/>
                    <a:pt x="2549" y="102"/>
                  </a:cubicBezTo>
                  <a:cubicBezTo>
                    <a:pt x="2529" y="142"/>
                    <a:pt x="2513" y="192"/>
                    <a:pt x="2496" y="239"/>
                  </a:cubicBezTo>
                  <a:cubicBezTo>
                    <a:pt x="2480" y="288"/>
                    <a:pt x="2462" y="339"/>
                    <a:pt x="2442" y="380"/>
                  </a:cubicBezTo>
                  <a:cubicBezTo>
                    <a:pt x="2412" y="442"/>
                    <a:pt x="2380" y="471"/>
                    <a:pt x="2341" y="471"/>
                  </a:cubicBezTo>
                  <a:cubicBezTo>
                    <a:pt x="2302" y="471"/>
                    <a:pt x="2269" y="441"/>
                    <a:pt x="2238" y="375"/>
                  </a:cubicBezTo>
                  <a:cubicBezTo>
                    <a:pt x="2218" y="336"/>
                    <a:pt x="2202" y="287"/>
                    <a:pt x="2186" y="239"/>
                  </a:cubicBezTo>
                  <a:cubicBezTo>
                    <a:pt x="2169" y="190"/>
                    <a:pt x="2152" y="139"/>
                    <a:pt x="2131" y="98"/>
                  </a:cubicBezTo>
                  <a:cubicBezTo>
                    <a:pt x="2099" y="31"/>
                    <a:pt x="2063" y="0"/>
                    <a:pt x="2020" y="0"/>
                  </a:cubicBezTo>
                  <a:cubicBezTo>
                    <a:pt x="1976" y="0"/>
                    <a:pt x="1940" y="32"/>
                    <a:pt x="1907" y="102"/>
                  </a:cubicBezTo>
                  <a:cubicBezTo>
                    <a:pt x="1888" y="142"/>
                    <a:pt x="1871" y="192"/>
                    <a:pt x="1855" y="239"/>
                  </a:cubicBezTo>
                  <a:cubicBezTo>
                    <a:pt x="1838" y="288"/>
                    <a:pt x="1821" y="339"/>
                    <a:pt x="1801" y="380"/>
                  </a:cubicBezTo>
                  <a:cubicBezTo>
                    <a:pt x="1770" y="442"/>
                    <a:pt x="1738" y="471"/>
                    <a:pt x="1699" y="471"/>
                  </a:cubicBezTo>
                  <a:cubicBezTo>
                    <a:pt x="1660" y="471"/>
                    <a:pt x="1627" y="441"/>
                    <a:pt x="1596" y="375"/>
                  </a:cubicBezTo>
                  <a:cubicBezTo>
                    <a:pt x="1577" y="336"/>
                    <a:pt x="1560" y="287"/>
                    <a:pt x="1544" y="239"/>
                  </a:cubicBezTo>
                  <a:cubicBezTo>
                    <a:pt x="1527" y="190"/>
                    <a:pt x="1510" y="139"/>
                    <a:pt x="1489" y="98"/>
                  </a:cubicBezTo>
                  <a:cubicBezTo>
                    <a:pt x="1457" y="31"/>
                    <a:pt x="1421" y="0"/>
                    <a:pt x="1378" y="0"/>
                  </a:cubicBezTo>
                  <a:cubicBezTo>
                    <a:pt x="1334" y="0"/>
                    <a:pt x="1298" y="32"/>
                    <a:pt x="1265" y="102"/>
                  </a:cubicBezTo>
                  <a:cubicBezTo>
                    <a:pt x="1246" y="142"/>
                    <a:pt x="1229" y="192"/>
                    <a:pt x="1213" y="239"/>
                  </a:cubicBezTo>
                  <a:cubicBezTo>
                    <a:pt x="1196" y="288"/>
                    <a:pt x="1179" y="339"/>
                    <a:pt x="1159" y="380"/>
                  </a:cubicBezTo>
                  <a:cubicBezTo>
                    <a:pt x="1128" y="442"/>
                    <a:pt x="1096" y="471"/>
                    <a:pt x="1057" y="471"/>
                  </a:cubicBezTo>
                  <a:cubicBezTo>
                    <a:pt x="1018" y="471"/>
                    <a:pt x="985" y="441"/>
                    <a:pt x="954" y="376"/>
                  </a:cubicBezTo>
                  <a:cubicBezTo>
                    <a:pt x="935" y="336"/>
                    <a:pt x="918" y="287"/>
                    <a:pt x="902" y="239"/>
                  </a:cubicBezTo>
                  <a:cubicBezTo>
                    <a:pt x="885" y="190"/>
                    <a:pt x="868" y="139"/>
                    <a:pt x="848" y="98"/>
                  </a:cubicBezTo>
                  <a:cubicBezTo>
                    <a:pt x="815" y="31"/>
                    <a:pt x="780" y="0"/>
                    <a:pt x="736" y="0"/>
                  </a:cubicBezTo>
                  <a:cubicBezTo>
                    <a:pt x="692" y="0"/>
                    <a:pt x="656" y="32"/>
                    <a:pt x="623" y="102"/>
                  </a:cubicBezTo>
                  <a:cubicBezTo>
                    <a:pt x="604" y="142"/>
                    <a:pt x="587" y="192"/>
                    <a:pt x="571" y="239"/>
                  </a:cubicBezTo>
                  <a:cubicBezTo>
                    <a:pt x="554" y="288"/>
                    <a:pt x="537" y="339"/>
                    <a:pt x="517" y="380"/>
                  </a:cubicBezTo>
                  <a:cubicBezTo>
                    <a:pt x="486" y="442"/>
                    <a:pt x="454" y="471"/>
                    <a:pt x="415" y="471"/>
                  </a:cubicBezTo>
                  <a:cubicBezTo>
                    <a:pt x="376" y="471"/>
                    <a:pt x="344" y="441"/>
                    <a:pt x="313" y="377"/>
                  </a:cubicBezTo>
                </a:path>
              </a:pathLst>
            </a:custGeom>
            <a:solidFill>
              <a:srgbClr val="40B93C"/>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7" name="Freeform 16"/>
            <p:cNvSpPr>
              <a:spLocks/>
            </p:cNvSpPr>
            <p:nvPr/>
          </p:nvSpPr>
          <p:spPr bwMode="auto">
            <a:xfrm>
              <a:off x="0" y="6108700"/>
              <a:ext cx="7329488" cy="366713"/>
            </a:xfrm>
            <a:custGeom>
              <a:avLst/>
              <a:gdLst/>
              <a:ahLst/>
              <a:cxnLst>
                <a:cxn ang="0">
                  <a:pos x="306" y="376"/>
                </a:cxn>
                <a:cxn ang="0">
                  <a:pos x="0" y="143"/>
                </a:cxn>
                <a:cxn ang="0">
                  <a:pos x="368" y="243"/>
                </a:cxn>
                <a:cxn ang="0">
                  <a:pos x="731" y="384"/>
                </a:cxn>
                <a:cxn ang="0">
                  <a:pos x="1163" y="11"/>
                </a:cxn>
                <a:cxn ang="0">
                  <a:pos x="1597" y="380"/>
                </a:cxn>
                <a:cxn ang="0">
                  <a:pos x="1960" y="243"/>
                </a:cxn>
                <a:cxn ang="0">
                  <a:pos x="2345" y="102"/>
                </a:cxn>
                <a:cxn ang="0">
                  <a:pos x="2768" y="482"/>
                </a:cxn>
                <a:cxn ang="0">
                  <a:pos x="3189" y="101"/>
                </a:cxn>
                <a:cxn ang="0">
                  <a:pos x="3522" y="380"/>
                </a:cxn>
                <a:cxn ang="0">
                  <a:pos x="3885" y="243"/>
                </a:cxn>
                <a:cxn ang="0">
                  <a:pos x="4271" y="102"/>
                </a:cxn>
                <a:cxn ang="0">
                  <a:pos x="4693" y="482"/>
                </a:cxn>
                <a:cxn ang="0">
                  <a:pos x="5117" y="106"/>
                </a:cxn>
                <a:cxn ang="0">
                  <a:pos x="5500" y="243"/>
                </a:cxn>
                <a:cxn ang="0">
                  <a:pos x="5866" y="384"/>
                </a:cxn>
                <a:cxn ang="0">
                  <a:pos x="6297" y="11"/>
                </a:cxn>
                <a:cxn ang="0">
                  <a:pos x="6730" y="380"/>
                </a:cxn>
                <a:cxn ang="0">
                  <a:pos x="7093" y="243"/>
                </a:cxn>
                <a:cxn ang="0">
                  <a:pos x="7478" y="102"/>
                </a:cxn>
                <a:cxn ang="0">
                  <a:pos x="7900" y="482"/>
                </a:cxn>
                <a:cxn ang="0">
                  <a:pos x="8325" y="106"/>
                </a:cxn>
                <a:cxn ang="0">
                  <a:pos x="8708" y="243"/>
                </a:cxn>
                <a:cxn ang="0">
                  <a:pos x="9073" y="384"/>
                </a:cxn>
                <a:cxn ang="0">
                  <a:pos x="9505" y="11"/>
                </a:cxn>
                <a:cxn ang="0">
                  <a:pos x="9394" y="98"/>
                </a:cxn>
                <a:cxn ang="0">
                  <a:pos x="9029" y="239"/>
                </a:cxn>
                <a:cxn ang="0">
                  <a:pos x="8646" y="375"/>
                </a:cxn>
                <a:cxn ang="0">
                  <a:pos x="8221" y="0"/>
                </a:cxn>
                <a:cxn ang="0">
                  <a:pos x="7799" y="380"/>
                </a:cxn>
                <a:cxn ang="0">
                  <a:pos x="7414" y="239"/>
                </a:cxn>
                <a:cxn ang="0">
                  <a:pos x="7051" y="102"/>
                </a:cxn>
                <a:cxn ang="0">
                  <a:pos x="6617" y="471"/>
                </a:cxn>
                <a:cxn ang="0">
                  <a:pos x="6298" y="0"/>
                </a:cxn>
                <a:cxn ang="0">
                  <a:pos x="6186" y="98"/>
                </a:cxn>
                <a:cxn ang="0">
                  <a:pos x="5821" y="239"/>
                </a:cxn>
                <a:cxn ang="0">
                  <a:pos x="5438" y="375"/>
                </a:cxn>
                <a:cxn ang="0">
                  <a:pos x="5014" y="0"/>
                </a:cxn>
                <a:cxn ang="0">
                  <a:pos x="4591" y="380"/>
                </a:cxn>
                <a:cxn ang="0">
                  <a:pos x="4206" y="239"/>
                </a:cxn>
                <a:cxn ang="0">
                  <a:pos x="3843" y="102"/>
                </a:cxn>
                <a:cxn ang="0">
                  <a:pos x="3409" y="471"/>
                </a:cxn>
                <a:cxn ang="0">
                  <a:pos x="3201" y="101"/>
                </a:cxn>
                <a:cxn ang="0">
                  <a:pos x="2871" y="375"/>
                </a:cxn>
                <a:cxn ang="0">
                  <a:pos x="2447" y="0"/>
                </a:cxn>
                <a:cxn ang="0">
                  <a:pos x="2024" y="380"/>
                </a:cxn>
                <a:cxn ang="0">
                  <a:pos x="1639" y="239"/>
                </a:cxn>
                <a:cxn ang="0">
                  <a:pos x="1276" y="102"/>
                </a:cxn>
                <a:cxn ang="0">
                  <a:pos x="842" y="471"/>
                </a:cxn>
                <a:cxn ang="0">
                  <a:pos x="523" y="0"/>
                </a:cxn>
              </a:cxnLst>
              <a:rect l="0" t="0" r="r" b="b"/>
              <a:pathLst>
                <a:path w="9618" h="482">
                  <a:moveTo>
                    <a:pt x="521" y="0"/>
                  </a:moveTo>
                  <a:lnTo>
                    <a:pt x="521" y="0"/>
                  </a:lnTo>
                  <a:cubicBezTo>
                    <a:pt x="479" y="1"/>
                    <a:pt x="444" y="32"/>
                    <a:pt x="412" y="98"/>
                  </a:cubicBezTo>
                  <a:cubicBezTo>
                    <a:pt x="392" y="139"/>
                    <a:pt x="374" y="190"/>
                    <a:pt x="357" y="239"/>
                  </a:cubicBezTo>
                  <a:cubicBezTo>
                    <a:pt x="341" y="287"/>
                    <a:pt x="325" y="336"/>
                    <a:pt x="306" y="376"/>
                  </a:cubicBezTo>
                  <a:cubicBezTo>
                    <a:pt x="274" y="441"/>
                    <a:pt x="241" y="471"/>
                    <a:pt x="202" y="471"/>
                  </a:cubicBezTo>
                  <a:cubicBezTo>
                    <a:pt x="163" y="471"/>
                    <a:pt x="131" y="442"/>
                    <a:pt x="101" y="380"/>
                  </a:cubicBezTo>
                  <a:cubicBezTo>
                    <a:pt x="81" y="339"/>
                    <a:pt x="63" y="288"/>
                    <a:pt x="47" y="239"/>
                  </a:cubicBezTo>
                  <a:cubicBezTo>
                    <a:pt x="32" y="197"/>
                    <a:pt x="17" y="153"/>
                    <a:pt x="0" y="115"/>
                  </a:cubicBezTo>
                  <a:lnTo>
                    <a:pt x="0" y="143"/>
                  </a:lnTo>
                  <a:cubicBezTo>
                    <a:pt x="13" y="174"/>
                    <a:pt x="25" y="209"/>
                    <a:pt x="36" y="243"/>
                  </a:cubicBezTo>
                  <a:cubicBezTo>
                    <a:pt x="53" y="292"/>
                    <a:pt x="71" y="343"/>
                    <a:pt x="91" y="384"/>
                  </a:cubicBezTo>
                  <a:cubicBezTo>
                    <a:pt x="124" y="451"/>
                    <a:pt x="159" y="482"/>
                    <a:pt x="202" y="482"/>
                  </a:cubicBezTo>
                  <a:cubicBezTo>
                    <a:pt x="246" y="482"/>
                    <a:pt x="282" y="450"/>
                    <a:pt x="315" y="380"/>
                  </a:cubicBezTo>
                  <a:cubicBezTo>
                    <a:pt x="335" y="340"/>
                    <a:pt x="351" y="290"/>
                    <a:pt x="368" y="243"/>
                  </a:cubicBezTo>
                  <a:cubicBezTo>
                    <a:pt x="384" y="194"/>
                    <a:pt x="402" y="143"/>
                    <a:pt x="422" y="102"/>
                  </a:cubicBezTo>
                  <a:cubicBezTo>
                    <a:pt x="452" y="40"/>
                    <a:pt x="484" y="11"/>
                    <a:pt x="523" y="11"/>
                  </a:cubicBezTo>
                  <a:cubicBezTo>
                    <a:pt x="561" y="12"/>
                    <a:pt x="594" y="42"/>
                    <a:pt x="625" y="106"/>
                  </a:cubicBezTo>
                  <a:cubicBezTo>
                    <a:pt x="644" y="146"/>
                    <a:pt x="660" y="195"/>
                    <a:pt x="676" y="243"/>
                  </a:cubicBezTo>
                  <a:cubicBezTo>
                    <a:pt x="693" y="292"/>
                    <a:pt x="711" y="343"/>
                    <a:pt x="731" y="384"/>
                  </a:cubicBezTo>
                  <a:cubicBezTo>
                    <a:pt x="764" y="451"/>
                    <a:pt x="799" y="482"/>
                    <a:pt x="842" y="482"/>
                  </a:cubicBezTo>
                  <a:cubicBezTo>
                    <a:pt x="886" y="482"/>
                    <a:pt x="922" y="450"/>
                    <a:pt x="955" y="380"/>
                  </a:cubicBezTo>
                  <a:cubicBezTo>
                    <a:pt x="975" y="340"/>
                    <a:pt x="991" y="291"/>
                    <a:pt x="1007" y="243"/>
                  </a:cubicBezTo>
                  <a:cubicBezTo>
                    <a:pt x="1024" y="194"/>
                    <a:pt x="1041" y="143"/>
                    <a:pt x="1061" y="102"/>
                  </a:cubicBezTo>
                  <a:cubicBezTo>
                    <a:pt x="1092" y="40"/>
                    <a:pt x="1124" y="11"/>
                    <a:pt x="1163" y="11"/>
                  </a:cubicBezTo>
                  <a:cubicBezTo>
                    <a:pt x="1202" y="11"/>
                    <a:pt x="1235" y="41"/>
                    <a:pt x="1266" y="107"/>
                  </a:cubicBezTo>
                  <a:cubicBezTo>
                    <a:pt x="1285" y="146"/>
                    <a:pt x="1302" y="195"/>
                    <a:pt x="1318" y="243"/>
                  </a:cubicBezTo>
                  <a:cubicBezTo>
                    <a:pt x="1335" y="292"/>
                    <a:pt x="1352" y="343"/>
                    <a:pt x="1373" y="384"/>
                  </a:cubicBezTo>
                  <a:cubicBezTo>
                    <a:pt x="1405" y="451"/>
                    <a:pt x="1441" y="482"/>
                    <a:pt x="1484" y="482"/>
                  </a:cubicBezTo>
                  <a:cubicBezTo>
                    <a:pt x="1528" y="482"/>
                    <a:pt x="1564" y="450"/>
                    <a:pt x="1597" y="380"/>
                  </a:cubicBezTo>
                  <a:cubicBezTo>
                    <a:pt x="1616" y="340"/>
                    <a:pt x="1633" y="290"/>
                    <a:pt x="1649" y="243"/>
                  </a:cubicBezTo>
                  <a:cubicBezTo>
                    <a:pt x="1666" y="194"/>
                    <a:pt x="1683" y="143"/>
                    <a:pt x="1703" y="102"/>
                  </a:cubicBezTo>
                  <a:cubicBezTo>
                    <a:pt x="1734" y="40"/>
                    <a:pt x="1766" y="11"/>
                    <a:pt x="1805" y="11"/>
                  </a:cubicBezTo>
                  <a:cubicBezTo>
                    <a:pt x="1844" y="11"/>
                    <a:pt x="1877" y="41"/>
                    <a:pt x="1908" y="106"/>
                  </a:cubicBezTo>
                  <a:cubicBezTo>
                    <a:pt x="1927" y="146"/>
                    <a:pt x="1944" y="195"/>
                    <a:pt x="1960" y="243"/>
                  </a:cubicBezTo>
                  <a:cubicBezTo>
                    <a:pt x="1977" y="292"/>
                    <a:pt x="1994" y="343"/>
                    <a:pt x="2015" y="384"/>
                  </a:cubicBezTo>
                  <a:cubicBezTo>
                    <a:pt x="2047" y="451"/>
                    <a:pt x="2083" y="482"/>
                    <a:pt x="2126" y="482"/>
                  </a:cubicBezTo>
                  <a:cubicBezTo>
                    <a:pt x="2170" y="482"/>
                    <a:pt x="2206" y="450"/>
                    <a:pt x="2239" y="380"/>
                  </a:cubicBezTo>
                  <a:cubicBezTo>
                    <a:pt x="2258" y="340"/>
                    <a:pt x="2275" y="290"/>
                    <a:pt x="2291" y="243"/>
                  </a:cubicBezTo>
                  <a:cubicBezTo>
                    <a:pt x="2308" y="194"/>
                    <a:pt x="2325" y="143"/>
                    <a:pt x="2345" y="102"/>
                  </a:cubicBezTo>
                  <a:cubicBezTo>
                    <a:pt x="2376" y="40"/>
                    <a:pt x="2408" y="11"/>
                    <a:pt x="2447" y="11"/>
                  </a:cubicBezTo>
                  <a:cubicBezTo>
                    <a:pt x="2486" y="11"/>
                    <a:pt x="2519" y="41"/>
                    <a:pt x="2550" y="106"/>
                  </a:cubicBezTo>
                  <a:cubicBezTo>
                    <a:pt x="2569" y="146"/>
                    <a:pt x="2586" y="195"/>
                    <a:pt x="2602" y="243"/>
                  </a:cubicBezTo>
                  <a:cubicBezTo>
                    <a:pt x="2619" y="292"/>
                    <a:pt x="2636" y="343"/>
                    <a:pt x="2656" y="384"/>
                  </a:cubicBezTo>
                  <a:cubicBezTo>
                    <a:pt x="2689" y="451"/>
                    <a:pt x="2724" y="482"/>
                    <a:pt x="2768" y="482"/>
                  </a:cubicBezTo>
                  <a:cubicBezTo>
                    <a:pt x="2812" y="482"/>
                    <a:pt x="2847" y="450"/>
                    <a:pt x="2881" y="380"/>
                  </a:cubicBezTo>
                  <a:cubicBezTo>
                    <a:pt x="2900" y="340"/>
                    <a:pt x="2917" y="291"/>
                    <a:pt x="2933" y="243"/>
                  </a:cubicBezTo>
                  <a:cubicBezTo>
                    <a:pt x="2950" y="194"/>
                    <a:pt x="2967" y="143"/>
                    <a:pt x="2987" y="102"/>
                  </a:cubicBezTo>
                  <a:cubicBezTo>
                    <a:pt x="3018" y="40"/>
                    <a:pt x="3050" y="11"/>
                    <a:pt x="3088" y="11"/>
                  </a:cubicBezTo>
                  <a:cubicBezTo>
                    <a:pt x="3127" y="11"/>
                    <a:pt x="3159" y="40"/>
                    <a:pt x="3189" y="101"/>
                  </a:cubicBezTo>
                  <a:cubicBezTo>
                    <a:pt x="3190" y="103"/>
                    <a:pt x="3191" y="106"/>
                    <a:pt x="3192" y="106"/>
                  </a:cubicBezTo>
                  <a:cubicBezTo>
                    <a:pt x="3211" y="146"/>
                    <a:pt x="3228" y="195"/>
                    <a:pt x="3244" y="243"/>
                  </a:cubicBezTo>
                  <a:cubicBezTo>
                    <a:pt x="3260" y="292"/>
                    <a:pt x="3278" y="343"/>
                    <a:pt x="3298" y="384"/>
                  </a:cubicBezTo>
                  <a:cubicBezTo>
                    <a:pt x="3331" y="451"/>
                    <a:pt x="3366" y="482"/>
                    <a:pt x="3409" y="482"/>
                  </a:cubicBezTo>
                  <a:cubicBezTo>
                    <a:pt x="3453" y="482"/>
                    <a:pt x="3489" y="450"/>
                    <a:pt x="3522" y="380"/>
                  </a:cubicBezTo>
                  <a:cubicBezTo>
                    <a:pt x="3542" y="340"/>
                    <a:pt x="3558" y="291"/>
                    <a:pt x="3575" y="243"/>
                  </a:cubicBezTo>
                  <a:cubicBezTo>
                    <a:pt x="3591" y="194"/>
                    <a:pt x="3609" y="143"/>
                    <a:pt x="3629" y="102"/>
                  </a:cubicBezTo>
                  <a:cubicBezTo>
                    <a:pt x="3659" y="40"/>
                    <a:pt x="3692" y="11"/>
                    <a:pt x="3730" y="11"/>
                  </a:cubicBezTo>
                  <a:cubicBezTo>
                    <a:pt x="3769" y="11"/>
                    <a:pt x="3802" y="41"/>
                    <a:pt x="3834" y="107"/>
                  </a:cubicBezTo>
                  <a:cubicBezTo>
                    <a:pt x="3853" y="146"/>
                    <a:pt x="3869" y="195"/>
                    <a:pt x="3885" y="243"/>
                  </a:cubicBezTo>
                  <a:cubicBezTo>
                    <a:pt x="3902" y="292"/>
                    <a:pt x="3920" y="343"/>
                    <a:pt x="3940" y="384"/>
                  </a:cubicBezTo>
                  <a:cubicBezTo>
                    <a:pt x="3973" y="451"/>
                    <a:pt x="4008" y="482"/>
                    <a:pt x="4051" y="482"/>
                  </a:cubicBezTo>
                  <a:cubicBezTo>
                    <a:pt x="4095" y="482"/>
                    <a:pt x="4131" y="450"/>
                    <a:pt x="4164" y="380"/>
                  </a:cubicBezTo>
                  <a:cubicBezTo>
                    <a:pt x="4184" y="340"/>
                    <a:pt x="4200" y="290"/>
                    <a:pt x="4217" y="243"/>
                  </a:cubicBezTo>
                  <a:cubicBezTo>
                    <a:pt x="4233" y="194"/>
                    <a:pt x="4251" y="143"/>
                    <a:pt x="4271" y="102"/>
                  </a:cubicBezTo>
                  <a:cubicBezTo>
                    <a:pt x="4301" y="40"/>
                    <a:pt x="4333" y="11"/>
                    <a:pt x="4372" y="11"/>
                  </a:cubicBezTo>
                  <a:cubicBezTo>
                    <a:pt x="4411" y="11"/>
                    <a:pt x="4444" y="41"/>
                    <a:pt x="4475" y="106"/>
                  </a:cubicBezTo>
                  <a:cubicBezTo>
                    <a:pt x="4495" y="146"/>
                    <a:pt x="4511" y="195"/>
                    <a:pt x="4527" y="243"/>
                  </a:cubicBezTo>
                  <a:cubicBezTo>
                    <a:pt x="4544" y="292"/>
                    <a:pt x="4562" y="343"/>
                    <a:pt x="4582" y="384"/>
                  </a:cubicBezTo>
                  <a:cubicBezTo>
                    <a:pt x="4614" y="451"/>
                    <a:pt x="4650" y="482"/>
                    <a:pt x="4693" y="482"/>
                  </a:cubicBezTo>
                  <a:cubicBezTo>
                    <a:pt x="4737" y="482"/>
                    <a:pt x="4773" y="450"/>
                    <a:pt x="4806" y="380"/>
                  </a:cubicBezTo>
                  <a:cubicBezTo>
                    <a:pt x="4825" y="340"/>
                    <a:pt x="4842" y="290"/>
                    <a:pt x="4858" y="243"/>
                  </a:cubicBezTo>
                  <a:cubicBezTo>
                    <a:pt x="4875" y="194"/>
                    <a:pt x="4892" y="143"/>
                    <a:pt x="4912" y="102"/>
                  </a:cubicBezTo>
                  <a:cubicBezTo>
                    <a:pt x="4943" y="40"/>
                    <a:pt x="4975" y="11"/>
                    <a:pt x="5014" y="11"/>
                  </a:cubicBezTo>
                  <a:cubicBezTo>
                    <a:pt x="5053" y="11"/>
                    <a:pt x="5086" y="41"/>
                    <a:pt x="5117" y="106"/>
                  </a:cubicBezTo>
                  <a:cubicBezTo>
                    <a:pt x="5136" y="146"/>
                    <a:pt x="5153" y="195"/>
                    <a:pt x="5169" y="243"/>
                  </a:cubicBezTo>
                  <a:cubicBezTo>
                    <a:pt x="5186" y="292"/>
                    <a:pt x="5203" y="343"/>
                    <a:pt x="5224" y="384"/>
                  </a:cubicBezTo>
                  <a:cubicBezTo>
                    <a:pt x="5256" y="451"/>
                    <a:pt x="5292" y="482"/>
                    <a:pt x="5335" y="482"/>
                  </a:cubicBezTo>
                  <a:cubicBezTo>
                    <a:pt x="5379" y="482"/>
                    <a:pt x="5415" y="450"/>
                    <a:pt x="5448" y="380"/>
                  </a:cubicBezTo>
                  <a:cubicBezTo>
                    <a:pt x="5467" y="340"/>
                    <a:pt x="5484" y="291"/>
                    <a:pt x="5500" y="243"/>
                  </a:cubicBezTo>
                  <a:cubicBezTo>
                    <a:pt x="5517" y="194"/>
                    <a:pt x="5534" y="143"/>
                    <a:pt x="5554" y="102"/>
                  </a:cubicBezTo>
                  <a:cubicBezTo>
                    <a:pt x="5585" y="40"/>
                    <a:pt x="5617" y="11"/>
                    <a:pt x="5656" y="11"/>
                  </a:cubicBezTo>
                  <a:cubicBezTo>
                    <a:pt x="5695" y="11"/>
                    <a:pt x="5728" y="41"/>
                    <a:pt x="5759" y="107"/>
                  </a:cubicBezTo>
                  <a:cubicBezTo>
                    <a:pt x="5778" y="146"/>
                    <a:pt x="5795" y="195"/>
                    <a:pt x="5811" y="243"/>
                  </a:cubicBezTo>
                  <a:cubicBezTo>
                    <a:pt x="5828" y="292"/>
                    <a:pt x="5845" y="343"/>
                    <a:pt x="5866" y="384"/>
                  </a:cubicBezTo>
                  <a:cubicBezTo>
                    <a:pt x="5898" y="451"/>
                    <a:pt x="5933" y="482"/>
                    <a:pt x="5977" y="482"/>
                  </a:cubicBezTo>
                  <a:cubicBezTo>
                    <a:pt x="6021" y="482"/>
                    <a:pt x="6057" y="450"/>
                    <a:pt x="6090" y="380"/>
                  </a:cubicBezTo>
                  <a:cubicBezTo>
                    <a:pt x="6109" y="340"/>
                    <a:pt x="6126" y="290"/>
                    <a:pt x="6142" y="243"/>
                  </a:cubicBezTo>
                  <a:cubicBezTo>
                    <a:pt x="6159" y="194"/>
                    <a:pt x="6176" y="143"/>
                    <a:pt x="6196" y="102"/>
                  </a:cubicBezTo>
                  <a:cubicBezTo>
                    <a:pt x="6227" y="40"/>
                    <a:pt x="6259" y="11"/>
                    <a:pt x="6297" y="11"/>
                  </a:cubicBezTo>
                  <a:cubicBezTo>
                    <a:pt x="6336" y="12"/>
                    <a:pt x="6368" y="42"/>
                    <a:pt x="6399" y="106"/>
                  </a:cubicBezTo>
                  <a:cubicBezTo>
                    <a:pt x="6418" y="146"/>
                    <a:pt x="6435" y="195"/>
                    <a:pt x="6451" y="243"/>
                  </a:cubicBezTo>
                  <a:cubicBezTo>
                    <a:pt x="6468" y="292"/>
                    <a:pt x="6485" y="343"/>
                    <a:pt x="6505" y="384"/>
                  </a:cubicBezTo>
                  <a:cubicBezTo>
                    <a:pt x="6538" y="451"/>
                    <a:pt x="6573" y="482"/>
                    <a:pt x="6617" y="482"/>
                  </a:cubicBezTo>
                  <a:cubicBezTo>
                    <a:pt x="6661" y="482"/>
                    <a:pt x="6697" y="450"/>
                    <a:pt x="6730" y="380"/>
                  </a:cubicBezTo>
                  <a:cubicBezTo>
                    <a:pt x="6749" y="340"/>
                    <a:pt x="6766" y="291"/>
                    <a:pt x="6782" y="243"/>
                  </a:cubicBezTo>
                  <a:cubicBezTo>
                    <a:pt x="6799" y="194"/>
                    <a:pt x="6816" y="143"/>
                    <a:pt x="6836" y="102"/>
                  </a:cubicBezTo>
                  <a:cubicBezTo>
                    <a:pt x="6867" y="40"/>
                    <a:pt x="6899" y="11"/>
                    <a:pt x="6938" y="11"/>
                  </a:cubicBezTo>
                  <a:cubicBezTo>
                    <a:pt x="6977" y="11"/>
                    <a:pt x="7010" y="41"/>
                    <a:pt x="7041" y="107"/>
                  </a:cubicBezTo>
                  <a:cubicBezTo>
                    <a:pt x="7060" y="146"/>
                    <a:pt x="7077" y="195"/>
                    <a:pt x="7093" y="243"/>
                  </a:cubicBezTo>
                  <a:cubicBezTo>
                    <a:pt x="7110" y="292"/>
                    <a:pt x="7127" y="343"/>
                    <a:pt x="7147" y="384"/>
                  </a:cubicBezTo>
                  <a:cubicBezTo>
                    <a:pt x="7180" y="451"/>
                    <a:pt x="7215" y="482"/>
                    <a:pt x="7258" y="482"/>
                  </a:cubicBezTo>
                  <a:cubicBezTo>
                    <a:pt x="7302" y="482"/>
                    <a:pt x="7338" y="450"/>
                    <a:pt x="7372" y="380"/>
                  </a:cubicBezTo>
                  <a:cubicBezTo>
                    <a:pt x="7391" y="340"/>
                    <a:pt x="7408" y="290"/>
                    <a:pt x="7424" y="243"/>
                  </a:cubicBezTo>
                  <a:cubicBezTo>
                    <a:pt x="7441" y="194"/>
                    <a:pt x="7458" y="143"/>
                    <a:pt x="7478" y="102"/>
                  </a:cubicBezTo>
                  <a:cubicBezTo>
                    <a:pt x="7509" y="40"/>
                    <a:pt x="7541" y="11"/>
                    <a:pt x="7579" y="11"/>
                  </a:cubicBezTo>
                  <a:cubicBezTo>
                    <a:pt x="7619" y="11"/>
                    <a:pt x="7652" y="41"/>
                    <a:pt x="7683" y="106"/>
                  </a:cubicBezTo>
                  <a:cubicBezTo>
                    <a:pt x="7702" y="146"/>
                    <a:pt x="7719" y="195"/>
                    <a:pt x="7735" y="243"/>
                  </a:cubicBezTo>
                  <a:cubicBezTo>
                    <a:pt x="7752" y="292"/>
                    <a:pt x="7769" y="343"/>
                    <a:pt x="7789" y="384"/>
                  </a:cubicBezTo>
                  <a:cubicBezTo>
                    <a:pt x="7822" y="451"/>
                    <a:pt x="7857" y="482"/>
                    <a:pt x="7900" y="482"/>
                  </a:cubicBezTo>
                  <a:cubicBezTo>
                    <a:pt x="7944" y="482"/>
                    <a:pt x="7980" y="450"/>
                    <a:pt x="8013" y="380"/>
                  </a:cubicBezTo>
                  <a:cubicBezTo>
                    <a:pt x="8033" y="340"/>
                    <a:pt x="8050" y="290"/>
                    <a:pt x="8066" y="243"/>
                  </a:cubicBezTo>
                  <a:cubicBezTo>
                    <a:pt x="8083" y="194"/>
                    <a:pt x="8100" y="143"/>
                    <a:pt x="8120" y="102"/>
                  </a:cubicBezTo>
                  <a:cubicBezTo>
                    <a:pt x="8150" y="40"/>
                    <a:pt x="8183" y="11"/>
                    <a:pt x="8221" y="11"/>
                  </a:cubicBezTo>
                  <a:cubicBezTo>
                    <a:pt x="8261" y="11"/>
                    <a:pt x="8293" y="41"/>
                    <a:pt x="8325" y="106"/>
                  </a:cubicBezTo>
                  <a:cubicBezTo>
                    <a:pt x="8344" y="146"/>
                    <a:pt x="8360" y="195"/>
                    <a:pt x="8377" y="243"/>
                  </a:cubicBezTo>
                  <a:cubicBezTo>
                    <a:pt x="8393" y="292"/>
                    <a:pt x="8411" y="343"/>
                    <a:pt x="8431" y="384"/>
                  </a:cubicBezTo>
                  <a:cubicBezTo>
                    <a:pt x="8464" y="451"/>
                    <a:pt x="8499" y="482"/>
                    <a:pt x="8542" y="482"/>
                  </a:cubicBezTo>
                  <a:cubicBezTo>
                    <a:pt x="8586" y="482"/>
                    <a:pt x="8622" y="450"/>
                    <a:pt x="8655" y="380"/>
                  </a:cubicBezTo>
                  <a:cubicBezTo>
                    <a:pt x="8675" y="340"/>
                    <a:pt x="8691" y="291"/>
                    <a:pt x="8708" y="243"/>
                  </a:cubicBezTo>
                  <a:cubicBezTo>
                    <a:pt x="8724" y="194"/>
                    <a:pt x="8742" y="143"/>
                    <a:pt x="8762" y="102"/>
                  </a:cubicBezTo>
                  <a:cubicBezTo>
                    <a:pt x="8792" y="40"/>
                    <a:pt x="8824" y="11"/>
                    <a:pt x="8863" y="11"/>
                  </a:cubicBezTo>
                  <a:cubicBezTo>
                    <a:pt x="8902" y="11"/>
                    <a:pt x="8935" y="41"/>
                    <a:pt x="8967" y="107"/>
                  </a:cubicBezTo>
                  <a:cubicBezTo>
                    <a:pt x="8986" y="146"/>
                    <a:pt x="9002" y="195"/>
                    <a:pt x="9018" y="243"/>
                  </a:cubicBezTo>
                  <a:cubicBezTo>
                    <a:pt x="9035" y="292"/>
                    <a:pt x="9053" y="343"/>
                    <a:pt x="9073" y="384"/>
                  </a:cubicBezTo>
                  <a:cubicBezTo>
                    <a:pt x="9106" y="451"/>
                    <a:pt x="9141" y="482"/>
                    <a:pt x="9184" y="482"/>
                  </a:cubicBezTo>
                  <a:cubicBezTo>
                    <a:pt x="9228" y="482"/>
                    <a:pt x="9264" y="450"/>
                    <a:pt x="9297" y="380"/>
                  </a:cubicBezTo>
                  <a:cubicBezTo>
                    <a:pt x="9317" y="340"/>
                    <a:pt x="9333" y="290"/>
                    <a:pt x="9350" y="243"/>
                  </a:cubicBezTo>
                  <a:cubicBezTo>
                    <a:pt x="9366" y="194"/>
                    <a:pt x="9384" y="143"/>
                    <a:pt x="9404" y="102"/>
                  </a:cubicBezTo>
                  <a:cubicBezTo>
                    <a:pt x="9434" y="40"/>
                    <a:pt x="9466" y="11"/>
                    <a:pt x="9505" y="11"/>
                  </a:cubicBezTo>
                  <a:cubicBezTo>
                    <a:pt x="9545" y="11"/>
                    <a:pt x="9577" y="42"/>
                    <a:pt x="9607" y="108"/>
                  </a:cubicBezTo>
                  <a:lnTo>
                    <a:pt x="9612" y="119"/>
                  </a:lnTo>
                  <a:lnTo>
                    <a:pt x="9618" y="105"/>
                  </a:lnTo>
                  <a:cubicBezTo>
                    <a:pt x="9586" y="35"/>
                    <a:pt x="9549" y="0"/>
                    <a:pt x="9505" y="0"/>
                  </a:cubicBezTo>
                  <a:cubicBezTo>
                    <a:pt x="9462" y="0"/>
                    <a:pt x="9426" y="31"/>
                    <a:pt x="9394" y="98"/>
                  </a:cubicBezTo>
                  <a:cubicBezTo>
                    <a:pt x="9374" y="139"/>
                    <a:pt x="9356" y="190"/>
                    <a:pt x="9339" y="239"/>
                  </a:cubicBezTo>
                  <a:cubicBezTo>
                    <a:pt x="9323" y="287"/>
                    <a:pt x="9307" y="336"/>
                    <a:pt x="9288" y="376"/>
                  </a:cubicBezTo>
                  <a:cubicBezTo>
                    <a:pt x="9256" y="441"/>
                    <a:pt x="9223" y="471"/>
                    <a:pt x="9184" y="471"/>
                  </a:cubicBezTo>
                  <a:cubicBezTo>
                    <a:pt x="9145" y="471"/>
                    <a:pt x="9113" y="442"/>
                    <a:pt x="9083" y="380"/>
                  </a:cubicBezTo>
                  <a:cubicBezTo>
                    <a:pt x="9063" y="339"/>
                    <a:pt x="9045" y="288"/>
                    <a:pt x="9029" y="239"/>
                  </a:cubicBezTo>
                  <a:cubicBezTo>
                    <a:pt x="9012" y="192"/>
                    <a:pt x="8996" y="142"/>
                    <a:pt x="8976" y="102"/>
                  </a:cubicBezTo>
                  <a:cubicBezTo>
                    <a:pt x="8943" y="32"/>
                    <a:pt x="8907" y="0"/>
                    <a:pt x="8863" y="0"/>
                  </a:cubicBezTo>
                  <a:cubicBezTo>
                    <a:pt x="8820" y="0"/>
                    <a:pt x="8785" y="31"/>
                    <a:pt x="8752" y="98"/>
                  </a:cubicBezTo>
                  <a:cubicBezTo>
                    <a:pt x="8732" y="139"/>
                    <a:pt x="8714" y="190"/>
                    <a:pt x="8697" y="239"/>
                  </a:cubicBezTo>
                  <a:cubicBezTo>
                    <a:pt x="8681" y="287"/>
                    <a:pt x="8665" y="336"/>
                    <a:pt x="8646" y="375"/>
                  </a:cubicBezTo>
                  <a:cubicBezTo>
                    <a:pt x="8614" y="441"/>
                    <a:pt x="8582" y="471"/>
                    <a:pt x="8542" y="471"/>
                  </a:cubicBezTo>
                  <a:cubicBezTo>
                    <a:pt x="8504" y="471"/>
                    <a:pt x="8471" y="442"/>
                    <a:pt x="8441" y="380"/>
                  </a:cubicBezTo>
                  <a:cubicBezTo>
                    <a:pt x="8421" y="339"/>
                    <a:pt x="8403" y="288"/>
                    <a:pt x="8387" y="239"/>
                  </a:cubicBezTo>
                  <a:cubicBezTo>
                    <a:pt x="8371" y="192"/>
                    <a:pt x="8354" y="142"/>
                    <a:pt x="8334" y="102"/>
                  </a:cubicBezTo>
                  <a:cubicBezTo>
                    <a:pt x="8301" y="32"/>
                    <a:pt x="8265" y="0"/>
                    <a:pt x="8221" y="0"/>
                  </a:cubicBezTo>
                  <a:cubicBezTo>
                    <a:pt x="8178" y="0"/>
                    <a:pt x="8143" y="31"/>
                    <a:pt x="8110" y="98"/>
                  </a:cubicBezTo>
                  <a:cubicBezTo>
                    <a:pt x="8090" y="139"/>
                    <a:pt x="8072" y="190"/>
                    <a:pt x="8056" y="239"/>
                  </a:cubicBezTo>
                  <a:cubicBezTo>
                    <a:pt x="8040" y="287"/>
                    <a:pt x="8023" y="336"/>
                    <a:pt x="8004" y="375"/>
                  </a:cubicBezTo>
                  <a:cubicBezTo>
                    <a:pt x="7973" y="441"/>
                    <a:pt x="7940" y="471"/>
                    <a:pt x="7900" y="471"/>
                  </a:cubicBezTo>
                  <a:cubicBezTo>
                    <a:pt x="7862" y="471"/>
                    <a:pt x="7829" y="442"/>
                    <a:pt x="7799" y="380"/>
                  </a:cubicBezTo>
                  <a:cubicBezTo>
                    <a:pt x="7779" y="339"/>
                    <a:pt x="7762" y="288"/>
                    <a:pt x="7745" y="239"/>
                  </a:cubicBezTo>
                  <a:cubicBezTo>
                    <a:pt x="7729" y="192"/>
                    <a:pt x="7712" y="142"/>
                    <a:pt x="7693" y="102"/>
                  </a:cubicBezTo>
                  <a:cubicBezTo>
                    <a:pt x="7659" y="32"/>
                    <a:pt x="7623" y="0"/>
                    <a:pt x="7579" y="0"/>
                  </a:cubicBezTo>
                  <a:cubicBezTo>
                    <a:pt x="7536" y="0"/>
                    <a:pt x="7501" y="31"/>
                    <a:pt x="7468" y="98"/>
                  </a:cubicBezTo>
                  <a:cubicBezTo>
                    <a:pt x="7448" y="139"/>
                    <a:pt x="7431" y="190"/>
                    <a:pt x="7414" y="239"/>
                  </a:cubicBezTo>
                  <a:cubicBezTo>
                    <a:pt x="7398" y="287"/>
                    <a:pt x="7381" y="336"/>
                    <a:pt x="7362" y="375"/>
                  </a:cubicBezTo>
                  <a:cubicBezTo>
                    <a:pt x="7331" y="441"/>
                    <a:pt x="7298" y="471"/>
                    <a:pt x="7258" y="471"/>
                  </a:cubicBezTo>
                  <a:cubicBezTo>
                    <a:pt x="7220" y="471"/>
                    <a:pt x="7188" y="442"/>
                    <a:pt x="7157" y="380"/>
                  </a:cubicBezTo>
                  <a:cubicBezTo>
                    <a:pt x="7137" y="339"/>
                    <a:pt x="7120" y="288"/>
                    <a:pt x="7103" y="239"/>
                  </a:cubicBezTo>
                  <a:cubicBezTo>
                    <a:pt x="7087" y="192"/>
                    <a:pt x="7070" y="142"/>
                    <a:pt x="7051" y="102"/>
                  </a:cubicBezTo>
                  <a:cubicBezTo>
                    <a:pt x="7017" y="32"/>
                    <a:pt x="6982" y="0"/>
                    <a:pt x="6938" y="0"/>
                  </a:cubicBezTo>
                  <a:cubicBezTo>
                    <a:pt x="6894" y="0"/>
                    <a:pt x="6859" y="31"/>
                    <a:pt x="6826" y="98"/>
                  </a:cubicBezTo>
                  <a:cubicBezTo>
                    <a:pt x="6806" y="139"/>
                    <a:pt x="6789" y="190"/>
                    <a:pt x="6772" y="239"/>
                  </a:cubicBezTo>
                  <a:cubicBezTo>
                    <a:pt x="6756" y="287"/>
                    <a:pt x="6739" y="336"/>
                    <a:pt x="6720" y="376"/>
                  </a:cubicBezTo>
                  <a:cubicBezTo>
                    <a:pt x="6689" y="441"/>
                    <a:pt x="6656" y="471"/>
                    <a:pt x="6617" y="471"/>
                  </a:cubicBezTo>
                  <a:cubicBezTo>
                    <a:pt x="6578" y="471"/>
                    <a:pt x="6546" y="442"/>
                    <a:pt x="6515" y="380"/>
                  </a:cubicBezTo>
                  <a:cubicBezTo>
                    <a:pt x="6495" y="339"/>
                    <a:pt x="6478" y="288"/>
                    <a:pt x="6461" y="239"/>
                  </a:cubicBezTo>
                  <a:cubicBezTo>
                    <a:pt x="6445" y="192"/>
                    <a:pt x="6428" y="142"/>
                    <a:pt x="6409" y="102"/>
                  </a:cubicBezTo>
                  <a:cubicBezTo>
                    <a:pt x="6377" y="34"/>
                    <a:pt x="6342" y="2"/>
                    <a:pt x="6299" y="0"/>
                  </a:cubicBezTo>
                  <a:cubicBezTo>
                    <a:pt x="6298" y="0"/>
                    <a:pt x="6298" y="0"/>
                    <a:pt x="6298" y="0"/>
                  </a:cubicBezTo>
                  <a:cubicBezTo>
                    <a:pt x="6297" y="0"/>
                    <a:pt x="6297" y="0"/>
                    <a:pt x="6297" y="0"/>
                  </a:cubicBezTo>
                  <a:cubicBezTo>
                    <a:pt x="6297" y="0"/>
                    <a:pt x="6296" y="0"/>
                    <a:pt x="6296" y="0"/>
                  </a:cubicBezTo>
                  <a:lnTo>
                    <a:pt x="6296" y="0"/>
                  </a:lnTo>
                  <a:lnTo>
                    <a:pt x="6296" y="0"/>
                  </a:lnTo>
                  <a:cubicBezTo>
                    <a:pt x="6253" y="1"/>
                    <a:pt x="6219" y="32"/>
                    <a:pt x="6186" y="98"/>
                  </a:cubicBezTo>
                  <a:cubicBezTo>
                    <a:pt x="6166" y="139"/>
                    <a:pt x="6149" y="190"/>
                    <a:pt x="6132" y="239"/>
                  </a:cubicBezTo>
                  <a:cubicBezTo>
                    <a:pt x="6116" y="287"/>
                    <a:pt x="6099" y="336"/>
                    <a:pt x="6080" y="376"/>
                  </a:cubicBezTo>
                  <a:cubicBezTo>
                    <a:pt x="6049" y="441"/>
                    <a:pt x="6016" y="471"/>
                    <a:pt x="5977" y="471"/>
                  </a:cubicBezTo>
                  <a:cubicBezTo>
                    <a:pt x="5938" y="471"/>
                    <a:pt x="5906" y="442"/>
                    <a:pt x="5875" y="380"/>
                  </a:cubicBezTo>
                  <a:cubicBezTo>
                    <a:pt x="5855" y="339"/>
                    <a:pt x="5838" y="288"/>
                    <a:pt x="5821" y="239"/>
                  </a:cubicBezTo>
                  <a:cubicBezTo>
                    <a:pt x="5805" y="192"/>
                    <a:pt x="5788" y="142"/>
                    <a:pt x="5769" y="102"/>
                  </a:cubicBezTo>
                  <a:cubicBezTo>
                    <a:pt x="5736" y="32"/>
                    <a:pt x="5700" y="0"/>
                    <a:pt x="5656" y="0"/>
                  </a:cubicBezTo>
                  <a:cubicBezTo>
                    <a:pt x="5612" y="0"/>
                    <a:pt x="5577" y="31"/>
                    <a:pt x="5545" y="98"/>
                  </a:cubicBezTo>
                  <a:cubicBezTo>
                    <a:pt x="5524" y="139"/>
                    <a:pt x="5507" y="190"/>
                    <a:pt x="5490" y="239"/>
                  </a:cubicBezTo>
                  <a:cubicBezTo>
                    <a:pt x="5474" y="287"/>
                    <a:pt x="5457" y="336"/>
                    <a:pt x="5438" y="375"/>
                  </a:cubicBezTo>
                  <a:cubicBezTo>
                    <a:pt x="5407" y="441"/>
                    <a:pt x="5374" y="471"/>
                    <a:pt x="5335" y="471"/>
                  </a:cubicBezTo>
                  <a:cubicBezTo>
                    <a:pt x="5296" y="471"/>
                    <a:pt x="5264" y="442"/>
                    <a:pt x="5233" y="380"/>
                  </a:cubicBezTo>
                  <a:cubicBezTo>
                    <a:pt x="5213" y="339"/>
                    <a:pt x="5196" y="288"/>
                    <a:pt x="5179" y="239"/>
                  </a:cubicBezTo>
                  <a:cubicBezTo>
                    <a:pt x="5163" y="192"/>
                    <a:pt x="5146" y="142"/>
                    <a:pt x="5127" y="102"/>
                  </a:cubicBezTo>
                  <a:cubicBezTo>
                    <a:pt x="5094" y="32"/>
                    <a:pt x="5058" y="0"/>
                    <a:pt x="5014" y="0"/>
                  </a:cubicBezTo>
                  <a:cubicBezTo>
                    <a:pt x="4971" y="0"/>
                    <a:pt x="4935" y="31"/>
                    <a:pt x="4903" y="98"/>
                  </a:cubicBezTo>
                  <a:cubicBezTo>
                    <a:pt x="4882" y="139"/>
                    <a:pt x="4865" y="190"/>
                    <a:pt x="4848" y="239"/>
                  </a:cubicBezTo>
                  <a:cubicBezTo>
                    <a:pt x="4832" y="287"/>
                    <a:pt x="4815" y="336"/>
                    <a:pt x="4796" y="375"/>
                  </a:cubicBezTo>
                  <a:cubicBezTo>
                    <a:pt x="4765" y="441"/>
                    <a:pt x="4732" y="471"/>
                    <a:pt x="4693" y="471"/>
                  </a:cubicBezTo>
                  <a:cubicBezTo>
                    <a:pt x="4654" y="471"/>
                    <a:pt x="4622" y="442"/>
                    <a:pt x="4591" y="380"/>
                  </a:cubicBezTo>
                  <a:cubicBezTo>
                    <a:pt x="4571" y="339"/>
                    <a:pt x="4554" y="288"/>
                    <a:pt x="4538" y="239"/>
                  </a:cubicBezTo>
                  <a:cubicBezTo>
                    <a:pt x="4521" y="192"/>
                    <a:pt x="4505" y="142"/>
                    <a:pt x="4485" y="102"/>
                  </a:cubicBezTo>
                  <a:cubicBezTo>
                    <a:pt x="4452" y="32"/>
                    <a:pt x="4416" y="0"/>
                    <a:pt x="4372" y="0"/>
                  </a:cubicBezTo>
                  <a:cubicBezTo>
                    <a:pt x="4329" y="0"/>
                    <a:pt x="4293" y="31"/>
                    <a:pt x="4261" y="98"/>
                  </a:cubicBezTo>
                  <a:cubicBezTo>
                    <a:pt x="4241" y="139"/>
                    <a:pt x="4223" y="190"/>
                    <a:pt x="4206" y="239"/>
                  </a:cubicBezTo>
                  <a:cubicBezTo>
                    <a:pt x="4190" y="287"/>
                    <a:pt x="4174" y="336"/>
                    <a:pt x="4155" y="375"/>
                  </a:cubicBezTo>
                  <a:cubicBezTo>
                    <a:pt x="4123" y="441"/>
                    <a:pt x="4090" y="471"/>
                    <a:pt x="4051" y="471"/>
                  </a:cubicBezTo>
                  <a:cubicBezTo>
                    <a:pt x="4012" y="471"/>
                    <a:pt x="3980" y="442"/>
                    <a:pt x="3950" y="380"/>
                  </a:cubicBezTo>
                  <a:cubicBezTo>
                    <a:pt x="3930" y="339"/>
                    <a:pt x="3912" y="288"/>
                    <a:pt x="3896" y="239"/>
                  </a:cubicBezTo>
                  <a:cubicBezTo>
                    <a:pt x="3879" y="192"/>
                    <a:pt x="3863" y="142"/>
                    <a:pt x="3843" y="102"/>
                  </a:cubicBezTo>
                  <a:cubicBezTo>
                    <a:pt x="3810" y="32"/>
                    <a:pt x="3774" y="0"/>
                    <a:pt x="3730" y="0"/>
                  </a:cubicBezTo>
                  <a:cubicBezTo>
                    <a:pt x="3687" y="0"/>
                    <a:pt x="3652" y="31"/>
                    <a:pt x="3619" y="98"/>
                  </a:cubicBezTo>
                  <a:cubicBezTo>
                    <a:pt x="3599" y="139"/>
                    <a:pt x="3581" y="190"/>
                    <a:pt x="3564" y="239"/>
                  </a:cubicBezTo>
                  <a:cubicBezTo>
                    <a:pt x="3548" y="287"/>
                    <a:pt x="3532" y="336"/>
                    <a:pt x="3513" y="376"/>
                  </a:cubicBezTo>
                  <a:cubicBezTo>
                    <a:pt x="3481" y="441"/>
                    <a:pt x="3449" y="471"/>
                    <a:pt x="3409" y="471"/>
                  </a:cubicBezTo>
                  <a:cubicBezTo>
                    <a:pt x="3371" y="471"/>
                    <a:pt x="3338" y="442"/>
                    <a:pt x="3308" y="380"/>
                  </a:cubicBezTo>
                  <a:cubicBezTo>
                    <a:pt x="3288" y="339"/>
                    <a:pt x="3271" y="288"/>
                    <a:pt x="3254" y="239"/>
                  </a:cubicBezTo>
                  <a:cubicBezTo>
                    <a:pt x="3238" y="193"/>
                    <a:pt x="3221" y="142"/>
                    <a:pt x="3202" y="102"/>
                  </a:cubicBezTo>
                  <a:lnTo>
                    <a:pt x="3202" y="102"/>
                  </a:lnTo>
                  <a:cubicBezTo>
                    <a:pt x="3202" y="101"/>
                    <a:pt x="3201" y="101"/>
                    <a:pt x="3201" y="101"/>
                  </a:cubicBezTo>
                  <a:cubicBezTo>
                    <a:pt x="3201" y="101"/>
                    <a:pt x="3201" y="100"/>
                    <a:pt x="3201" y="100"/>
                  </a:cubicBezTo>
                  <a:cubicBezTo>
                    <a:pt x="3168" y="32"/>
                    <a:pt x="3132" y="0"/>
                    <a:pt x="3088" y="0"/>
                  </a:cubicBezTo>
                  <a:cubicBezTo>
                    <a:pt x="3045" y="0"/>
                    <a:pt x="3010" y="31"/>
                    <a:pt x="2977" y="98"/>
                  </a:cubicBezTo>
                  <a:cubicBezTo>
                    <a:pt x="2957" y="139"/>
                    <a:pt x="2940" y="190"/>
                    <a:pt x="2923" y="239"/>
                  </a:cubicBezTo>
                  <a:cubicBezTo>
                    <a:pt x="2907" y="287"/>
                    <a:pt x="2890" y="336"/>
                    <a:pt x="2871" y="375"/>
                  </a:cubicBezTo>
                  <a:cubicBezTo>
                    <a:pt x="2840" y="441"/>
                    <a:pt x="2807" y="471"/>
                    <a:pt x="2768" y="471"/>
                  </a:cubicBezTo>
                  <a:cubicBezTo>
                    <a:pt x="2729" y="471"/>
                    <a:pt x="2697" y="442"/>
                    <a:pt x="2666" y="380"/>
                  </a:cubicBezTo>
                  <a:cubicBezTo>
                    <a:pt x="2646" y="339"/>
                    <a:pt x="2629" y="288"/>
                    <a:pt x="2612" y="239"/>
                  </a:cubicBezTo>
                  <a:cubicBezTo>
                    <a:pt x="2596" y="192"/>
                    <a:pt x="2579" y="142"/>
                    <a:pt x="2560" y="102"/>
                  </a:cubicBezTo>
                  <a:cubicBezTo>
                    <a:pt x="2527" y="32"/>
                    <a:pt x="2491" y="0"/>
                    <a:pt x="2447" y="0"/>
                  </a:cubicBezTo>
                  <a:cubicBezTo>
                    <a:pt x="2403" y="0"/>
                    <a:pt x="2368" y="31"/>
                    <a:pt x="2335" y="98"/>
                  </a:cubicBezTo>
                  <a:cubicBezTo>
                    <a:pt x="2315" y="139"/>
                    <a:pt x="2298" y="190"/>
                    <a:pt x="2281" y="239"/>
                  </a:cubicBezTo>
                  <a:cubicBezTo>
                    <a:pt x="2265" y="287"/>
                    <a:pt x="2248" y="336"/>
                    <a:pt x="2229" y="375"/>
                  </a:cubicBezTo>
                  <a:cubicBezTo>
                    <a:pt x="2198" y="441"/>
                    <a:pt x="2165" y="471"/>
                    <a:pt x="2126" y="471"/>
                  </a:cubicBezTo>
                  <a:cubicBezTo>
                    <a:pt x="2087" y="471"/>
                    <a:pt x="2055" y="442"/>
                    <a:pt x="2024" y="380"/>
                  </a:cubicBezTo>
                  <a:cubicBezTo>
                    <a:pt x="2004" y="339"/>
                    <a:pt x="1987" y="288"/>
                    <a:pt x="1970" y="239"/>
                  </a:cubicBezTo>
                  <a:cubicBezTo>
                    <a:pt x="1954" y="192"/>
                    <a:pt x="1937" y="142"/>
                    <a:pt x="1918" y="102"/>
                  </a:cubicBezTo>
                  <a:cubicBezTo>
                    <a:pt x="1885" y="32"/>
                    <a:pt x="1849" y="0"/>
                    <a:pt x="1805" y="0"/>
                  </a:cubicBezTo>
                  <a:cubicBezTo>
                    <a:pt x="1762" y="0"/>
                    <a:pt x="1726" y="31"/>
                    <a:pt x="1694" y="98"/>
                  </a:cubicBezTo>
                  <a:cubicBezTo>
                    <a:pt x="1673" y="139"/>
                    <a:pt x="1656" y="190"/>
                    <a:pt x="1639" y="239"/>
                  </a:cubicBezTo>
                  <a:cubicBezTo>
                    <a:pt x="1623" y="287"/>
                    <a:pt x="1606" y="336"/>
                    <a:pt x="1587" y="375"/>
                  </a:cubicBezTo>
                  <a:cubicBezTo>
                    <a:pt x="1556" y="441"/>
                    <a:pt x="1523" y="471"/>
                    <a:pt x="1484" y="471"/>
                  </a:cubicBezTo>
                  <a:cubicBezTo>
                    <a:pt x="1445" y="471"/>
                    <a:pt x="1413" y="442"/>
                    <a:pt x="1382" y="380"/>
                  </a:cubicBezTo>
                  <a:cubicBezTo>
                    <a:pt x="1362" y="339"/>
                    <a:pt x="1345" y="288"/>
                    <a:pt x="1328" y="239"/>
                  </a:cubicBezTo>
                  <a:cubicBezTo>
                    <a:pt x="1312" y="192"/>
                    <a:pt x="1295" y="142"/>
                    <a:pt x="1276" y="102"/>
                  </a:cubicBezTo>
                  <a:cubicBezTo>
                    <a:pt x="1243" y="32"/>
                    <a:pt x="1207" y="0"/>
                    <a:pt x="1163" y="0"/>
                  </a:cubicBezTo>
                  <a:cubicBezTo>
                    <a:pt x="1120" y="0"/>
                    <a:pt x="1084" y="31"/>
                    <a:pt x="1052" y="98"/>
                  </a:cubicBezTo>
                  <a:cubicBezTo>
                    <a:pt x="1032" y="139"/>
                    <a:pt x="1014" y="190"/>
                    <a:pt x="997" y="239"/>
                  </a:cubicBezTo>
                  <a:cubicBezTo>
                    <a:pt x="981" y="287"/>
                    <a:pt x="965" y="336"/>
                    <a:pt x="945" y="376"/>
                  </a:cubicBezTo>
                  <a:cubicBezTo>
                    <a:pt x="914" y="441"/>
                    <a:pt x="881" y="471"/>
                    <a:pt x="842" y="471"/>
                  </a:cubicBezTo>
                  <a:cubicBezTo>
                    <a:pt x="803" y="471"/>
                    <a:pt x="771" y="442"/>
                    <a:pt x="741" y="380"/>
                  </a:cubicBezTo>
                  <a:cubicBezTo>
                    <a:pt x="721" y="339"/>
                    <a:pt x="703" y="288"/>
                    <a:pt x="687" y="239"/>
                  </a:cubicBezTo>
                  <a:cubicBezTo>
                    <a:pt x="670" y="192"/>
                    <a:pt x="654" y="142"/>
                    <a:pt x="634" y="102"/>
                  </a:cubicBezTo>
                  <a:cubicBezTo>
                    <a:pt x="602" y="34"/>
                    <a:pt x="567" y="2"/>
                    <a:pt x="524" y="0"/>
                  </a:cubicBezTo>
                  <a:cubicBezTo>
                    <a:pt x="524" y="0"/>
                    <a:pt x="523" y="0"/>
                    <a:pt x="523" y="0"/>
                  </a:cubicBezTo>
                  <a:cubicBezTo>
                    <a:pt x="523" y="0"/>
                    <a:pt x="523" y="0"/>
                    <a:pt x="522" y="0"/>
                  </a:cubicBezTo>
                  <a:cubicBezTo>
                    <a:pt x="522" y="0"/>
                    <a:pt x="522" y="0"/>
                    <a:pt x="522" y="0"/>
                  </a:cubicBezTo>
                </a:path>
              </a:pathLst>
            </a:custGeom>
            <a:solidFill>
              <a:srgbClr val="006E9E"/>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sp>
          <p:nvSpPr>
            <p:cNvPr id="18" name="Freeform 17"/>
            <p:cNvSpPr>
              <a:spLocks/>
            </p:cNvSpPr>
            <p:nvPr/>
          </p:nvSpPr>
          <p:spPr bwMode="auto">
            <a:xfrm>
              <a:off x="0" y="6108700"/>
              <a:ext cx="7248525" cy="366713"/>
            </a:xfrm>
            <a:custGeom>
              <a:avLst/>
              <a:gdLst/>
              <a:ahLst/>
              <a:cxnLst>
                <a:cxn ang="0">
                  <a:pos x="142" y="239"/>
                </a:cxn>
                <a:cxn ang="0">
                  <a:pos x="100" y="380"/>
                </a:cxn>
                <a:cxn ang="0">
                  <a:pos x="308" y="11"/>
                </a:cxn>
                <a:cxn ang="0">
                  <a:pos x="628" y="482"/>
                </a:cxn>
                <a:cxn ang="0">
                  <a:pos x="949" y="11"/>
                </a:cxn>
                <a:cxn ang="0">
                  <a:pos x="1269" y="482"/>
                </a:cxn>
                <a:cxn ang="0">
                  <a:pos x="1590" y="11"/>
                </a:cxn>
                <a:cxn ang="0">
                  <a:pos x="1911" y="482"/>
                </a:cxn>
                <a:cxn ang="0">
                  <a:pos x="2232" y="11"/>
                </a:cxn>
                <a:cxn ang="0">
                  <a:pos x="2553" y="482"/>
                </a:cxn>
                <a:cxn ang="0">
                  <a:pos x="2874" y="11"/>
                </a:cxn>
                <a:cxn ang="0">
                  <a:pos x="3195" y="482"/>
                </a:cxn>
                <a:cxn ang="0">
                  <a:pos x="3415" y="102"/>
                </a:cxn>
                <a:cxn ang="0">
                  <a:pos x="3726" y="384"/>
                </a:cxn>
                <a:cxn ang="0">
                  <a:pos x="4057" y="102"/>
                </a:cxn>
                <a:cxn ang="0">
                  <a:pos x="4368" y="384"/>
                </a:cxn>
                <a:cxn ang="0">
                  <a:pos x="4699" y="102"/>
                </a:cxn>
                <a:cxn ang="0">
                  <a:pos x="5010" y="384"/>
                </a:cxn>
                <a:cxn ang="0">
                  <a:pos x="5341" y="102"/>
                </a:cxn>
                <a:cxn ang="0">
                  <a:pos x="5652" y="384"/>
                </a:cxn>
                <a:cxn ang="0">
                  <a:pos x="5982" y="102"/>
                </a:cxn>
                <a:cxn ang="0">
                  <a:pos x="6238" y="243"/>
                </a:cxn>
                <a:cxn ang="0">
                  <a:pos x="6569" y="243"/>
                </a:cxn>
                <a:cxn ang="0">
                  <a:pos x="6880" y="243"/>
                </a:cxn>
                <a:cxn ang="0">
                  <a:pos x="7211" y="243"/>
                </a:cxn>
                <a:cxn ang="0">
                  <a:pos x="7522" y="243"/>
                </a:cxn>
                <a:cxn ang="0">
                  <a:pos x="7853" y="243"/>
                </a:cxn>
                <a:cxn ang="0">
                  <a:pos x="8164" y="243"/>
                </a:cxn>
                <a:cxn ang="0">
                  <a:pos x="8495" y="243"/>
                </a:cxn>
                <a:cxn ang="0">
                  <a:pos x="8806" y="243"/>
                </a:cxn>
                <a:cxn ang="0">
                  <a:pos x="9137" y="243"/>
                </a:cxn>
                <a:cxn ang="0">
                  <a:pos x="9449" y="243"/>
                </a:cxn>
                <a:cxn ang="0">
                  <a:pos x="9403" y="98"/>
                </a:cxn>
                <a:cxn ang="0">
                  <a:pos x="9073" y="380"/>
                </a:cxn>
                <a:cxn ang="0">
                  <a:pos x="8762" y="98"/>
                </a:cxn>
                <a:cxn ang="0">
                  <a:pos x="8431" y="380"/>
                </a:cxn>
                <a:cxn ang="0">
                  <a:pos x="8120" y="98"/>
                </a:cxn>
                <a:cxn ang="0">
                  <a:pos x="7789" y="380"/>
                </a:cxn>
                <a:cxn ang="0">
                  <a:pos x="7478" y="98"/>
                </a:cxn>
                <a:cxn ang="0">
                  <a:pos x="7147" y="380"/>
                </a:cxn>
                <a:cxn ang="0">
                  <a:pos x="6836" y="98"/>
                </a:cxn>
                <a:cxn ang="0">
                  <a:pos x="6505" y="380"/>
                </a:cxn>
                <a:cxn ang="0">
                  <a:pos x="6195" y="99"/>
                </a:cxn>
                <a:cxn ang="0">
                  <a:pos x="6084" y="0"/>
                </a:cxn>
                <a:cxn ang="0">
                  <a:pos x="5918" y="239"/>
                </a:cxn>
                <a:cxn ang="0">
                  <a:pos x="5608" y="239"/>
                </a:cxn>
                <a:cxn ang="0">
                  <a:pos x="5276" y="239"/>
                </a:cxn>
                <a:cxn ang="0">
                  <a:pos x="4966" y="239"/>
                </a:cxn>
                <a:cxn ang="0">
                  <a:pos x="4635" y="239"/>
                </a:cxn>
                <a:cxn ang="0">
                  <a:pos x="4324" y="239"/>
                </a:cxn>
                <a:cxn ang="0">
                  <a:pos x="3993" y="239"/>
                </a:cxn>
                <a:cxn ang="0">
                  <a:pos x="3682" y="239"/>
                </a:cxn>
                <a:cxn ang="0">
                  <a:pos x="3351" y="239"/>
                </a:cxn>
                <a:cxn ang="0">
                  <a:pos x="3195" y="471"/>
                </a:cxn>
                <a:cxn ang="0">
                  <a:pos x="2874" y="0"/>
                </a:cxn>
                <a:cxn ang="0">
                  <a:pos x="2553" y="471"/>
                </a:cxn>
                <a:cxn ang="0">
                  <a:pos x="2232" y="0"/>
                </a:cxn>
                <a:cxn ang="0">
                  <a:pos x="1911" y="471"/>
                </a:cxn>
                <a:cxn ang="0">
                  <a:pos x="1590" y="0"/>
                </a:cxn>
                <a:cxn ang="0">
                  <a:pos x="1269" y="471"/>
                </a:cxn>
                <a:cxn ang="0">
                  <a:pos x="949" y="0"/>
                </a:cxn>
                <a:cxn ang="0">
                  <a:pos x="628" y="471"/>
                </a:cxn>
                <a:cxn ang="0">
                  <a:pos x="308" y="0"/>
                </a:cxn>
              </a:cxnLst>
              <a:rect l="0" t="0" r="r" b="b"/>
              <a:pathLst>
                <a:path w="9513" h="482">
                  <a:moveTo>
                    <a:pt x="307" y="0"/>
                  </a:moveTo>
                  <a:lnTo>
                    <a:pt x="307" y="0"/>
                  </a:lnTo>
                  <a:cubicBezTo>
                    <a:pt x="264" y="1"/>
                    <a:pt x="229" y="31"/>
                    <a:pt x="196" y="98"/>
                  </a:cubicBezTo>
                  <a:cubicBezTo>
                    <a:pt x="176" y="139"/>
                    <a:pt x="159" y="190"/>
                    <a:pt x="142" y="239"/>
                  </a:cubicBezTo>
                  <a:cubicBezTo>
                    <a:pt x="126" y="287"/>
                    <a:pt x="109" y="336"/>
                    <a:pt x="90" y="376"/>
                  </a:cubicBezTo>
                  <a:cubicBezTo>
                    <a:pt x="63" y="433"/>
                    <a:pt x="34" y="463"/>
                    <a:pt x="0" y="470"/>
                  </a:cubicBezTo>
                  <a:lnTo>
                    <a:pt x="0" y="481"/>
                  </a:lnTo>
                  <a:cubicBezTo>
                    <a:pt x="38" y="475"/>
                    <a:pt x="70" y="442"/>
                    <a:pt x="100" y="380"/>
                  </a:cubicBezTo>
                  <a:cubicBezTo>
                    <a:pt x="119" y="340"/>
                    <a:pt x="136" y="290"/>
                    <a:pt x="152" y="243"/>
                  </a:cubicBezTo>
                  <a:cubicBezTo>
                    <a:pt x="169" y="194"/>
                    <a:pt x="186" y="143"/>
                    <a:pt x="206" y="102"/>
                  </a:cubicBezTo>
                  <a:cubicBezTo>
                    <a:pt x="237" y="40"/>
                    <a:pt x="269" y="11"/>
                    <a:pt x="308" y="11"/>
                  </a:cubicBezTo>
                  <a:cubicBezTo>
                    <a:pt x="308" y="11"/>
                    <a:pt x="308" y="11"/>
                    <a:pt x="308" y="11"/>
                  </a:cubicBezTo>
                  <a:cubicBezTo>
                    <a:pt x="346" y="12"/>
                    <a:pt x="378" y="41"/>
                    <a:pt x="409" y="104"/>
                  </a:cubicBezTo>
                  <a:cubicBezTo>
                    <a:pt x="428" y="144"/>
                    <a:pt x="446" y="194"/>
                    <a:pt x="462" y="243"/>
                  </a:cubicBezTo>
                  <a:cubicBezTo>
                    <a:pt x="479" y="292"/>
                    <a:pt x="496" y="343"/>
                    <a:pt x="516" y="384"/>
                  </a:cubicBezTo>
                  <a:cubicBezTo>
                    <a:pt x="549" y="451"/>
                    <a:pt x="584" y="482"/>
                    <a:pt x="628" y="482"/>
                  </a:cubicBezTo>
                  <a:cubicBezTo>
                    <a:pt x="671" y="482"/>
                    <a:pt x="706" y="451"/>
                    <a:pt x="739" y="384"/>
                  </a:cubicBezTo>
                  <a:cubicBezTo>
                    <a:pt x="759" y="343"/>
                    <a:pt x="776" y="292"/>
                    <a:pt x="793" y="243"/>
                  </a:cubicBezTo>
                  <a:cubicBezTo>
                    <a:pt x="810" y="194"/>
                    <a:pt x="827" y="143"/>
                    <a:pt x="847" y="102"/>
                  </a:cubicBezTo>
                  <a:cubicBezTo>
                    <a:pt x="878" y="40"/>
                    <a:pt x="910" y="11"/>
                    <a:pt x="949" y="11"/>
                  </a:cubicBezTo>
                  <a:cubicBezTo>
                    <a:pt x="987" y="11"/>
                    <a:pt x="1019" y="40"/>
                    <a:pt x="1050" y="102"/>
                  </a:cubicBezTo>
                  <a:cubicBezTo>
                    <a:pt x="1070" y="143"/>
                    <a:pt x="1087" y="194"/>
                    <a:pt x="1104" y="243"/>
                  </a:cubicBezTo>
                  <a:cubicBezTo>
                    <a:pt x="1121" y="292"/>
                    <a:pt x="1138" y="343"/>
                    <a:pt x="1158" y="384"/>
                  </a:cubicBezTo>
                  <a:cubicBezTo>
                    <a:pt x="1191" y="451"/>
                    <a:pt x="1226" y="482"/>
                    <a:pt x="1269" y="482"/>
                  </a:cubicBezTo>
                  <a:cubicBezTo>
                    <a:pt x="1313" y="482"/>
                    <a:pt x="1348" y="451"/>
                    <a:pt x="1381" y="384"/>
                  </a:cubicBezTo>
                  <a:cubicBezTo>
                    <a:pt x="1401" y="343"/>
                    <a:pt x="1418" y="292"/>
                    <a:pt x="1435" y="243"/>
                  </a:cubicBezTo>
                  <a:cubicBezTo>
                    <a:pt x="1452" y="194"/>
                    <a:pt x="1469" y="143"/>
                    <a:pt x="1489" y="102"/>
                  </a:cubicBezTo>
                  <a:cubicBezTo>
                    <a:pt x="1520" y="40"/>
                    <a:pt x="1552" y="11"/>
                    <a:pt x="1590" y="11"/>
                  </a:cubicBezTo>
                  <a:cubicBezTo>
                    <a:pt x="1629" y="11"/>
                    <a:pt x="1661" y="40"/>
                    <a:pt x="1692" y="102"/>
                  </a:cubicBezTo>
                  <a:cubicBezTo>
                    <a:pt x="1712" y="143"/>
                    <a:pt x="1729" y="194"/>
                    <a:pt x="1746" y="243"/>
                  </a:cubicBezTo>
                  <a:cubicBezTo>
                    <a:pt x="1763" y="292"/>
                    <a:pt x="1780" y="343"/>
                    <a:pt x="1800" y="384"/>
                  </a:cubicBezTo>
                  <a:cubicBezTo>
                    <a:pt x="1833" y="451"/>
                    <a:pt x="1868" y="482"/>
                    <a:pt x="1911" y="482"/>
                  </a:cubicBezTo>
                  <a:cubicBezTo>
                    <a:pt x="1955" y="482"/>
                    <a:pt x="1990" y="451"/>
                    <a:pt x="2023" y="384"/>
                  </a:cubicBezTo>
                  <a:cubicBezTo>
                    <a:pt x="2043" y="343"/>
                    <a:pt x="2060" y="292"/>
                    <a:pt x="2077" y="243"/>
                  </a:cubicBezTo>
                  <a:cubicBezTo>
                    <a:pt x="2094" y="194"/>
                    <a:pt x="2111" y="143"/>
                    <a:pt x="2131" y="102"/>
                  </a:cubicBezTo>
                  <a:cubicBezTo>
                    <a:pt x="2161" y="40"/>
                    <a:pt x="2194" y="11"/>
                    <a:pt x="2232" y="11"/>
                  </a:cubicBezTo>
                  <a:cubicBezTo>
                    <a:pt x="2271" y="11"/>
                    <a:pt x="2303" y="40"/>
                    <a:pt x="2334" y="102"/>
                  </a:cubicBezTo>
                  <a:cubicBezTo>
                    <a:pt x="2354" y="143"/>
                    <a:pt x="2371" y="194"/>
                    <a:pt x="2388" y="243"/>
                  </a:cubicBezTo>
                  <a:cubicBezTo>
                    <a:pt x="2404" y="292"/>
                    <a:pt x="2422" y="343"/>
                    <a:pt x="2442" y="384"/>
                  </a:cubicBezTo>
                  <a:cubicBezTo>
                    <a:pt x="2475" y="451"/>
                    <a:pt x="2510" y="482"/>
                    <a:pt x="2553" y="482"/>
                  </a:cubicBezTo>
                  <a:cubicBezTo>
                    <a:pt x="2596" y="482"/>
                    <a:pt x="2632" y="451"/>
                    <a:pt x="2664" y="384"/>
                  </a:cubicBezTo>
                  <a:cubicBezTo>
                    <a:pt x="2685" y="343"/>
                    <a:pt x="2702" y="292"/>
                    <a:pt x="2719" y="243"/>
                  </a:cubicBezTo>
                  <a:cubicBezTo>
                    <a:pt x="2735" y="194"/>
                    <a:pt x="2753" y="143"/>
                    <a:pt x="2773" y="102"/>
                  </a:cubicBezTo>
                  <a:cubicBezTo>
                    <a:pt x="2803" y="40"/>
                    <a:pt x="2836" y="11"/>
                    <a:pt x="2874" y="11"/>
                  </a:cubicBezTo>
                  <a:cubicBezTo>
                    <a:pt x="2913" y="11"/>
                    <a:pt x="2945" y="40"/>
                    <a:pt x="2976" y="102"/>
                  </a:cubicBezTo>
                  <a:cubicBezTo>
                    <a:pt x="2996" y="143"/>
                    <a:pt x="3013" y="194"/>
                    <a:pt x="3030" y="243"/>
                  </a:cubicBezTo>
                  <a:cubicBezTo>
                    <a:pt x="3046" y="292"/>
                    <a:pt x="3064" y="343"/>
                    <a:pt x="3084" y="384"/>
                  </a:cubicBezTo>
                  <a:cubicBezTo>
                    <a:pt x="3117" y="451"/>
                    <a:pt x="3152" y="482"/>
                    <a:pt x="3195" y="482"/>
                  </a:cubicBezTo>
                  <a:lnTo>
                    <a:pt x="3196" y="482"/>
                  </a:lnTo>
                  <a:cubicBezTo>
                    <a:pt x="3240" y="482"/>
                    <a:pt x="3276" y="450"/>
                    <a:pt x="3309" y="380"/>
                  </a:cubicBezTo>
                  <a:cubicBezTo>
                    <a:pt x="3328" y="340"/>
                    <a:pt x="3345" y="291"/>
                    <a:pt x="3361" y="243"/>
                  </a:cubicBezTo>
                  <a:cubicBezTo>
                    <a:pt x="3378" y="194"/>
                    <a:pt x="3395" y="143"/>
                    <a:pt x="3415" y="102"/>
                  </a:cubicBezTo>
                  <a:cubicBezTo>
                    <a:pt x="3446" y="40"/>
                    <a:pt x="3478" y="11"/>
                    <a:pt x="3516" y="11"/>
                  </a:cubicBezTo>
                  <a:cubicBezTo>
                    <a:pt x="3556" y="11"/>
                    <a:pt x="3589" y="41"/>
                    <a:pt x="3620" y="107"/>
                  </a:cubicBezTo>
                  <a:cubicBezTo>
                    <a:pt x="3639" y="146"/>
                    <a:pt x="3656" y="195"/>
                    <a:pt x="3672" y="243"/>
                  </a:cubicBezTo>
                  <a:cubicBezTo>
                    <a:pt x="3689" y="292"/>
                    <a:pt x="3706" y="343"/>
                    <a:pt x="3726" y="384"/>
                  </a:cubicBezTo>
                  <a:cubicBezTo>
                    <a:pt x="3759" y="451"/>
                    <a:pt x="3794" y="482"/>
                    <a:pt x="3837" y="482"/>
                  </a:cubicBezTo>
                  <a:cubicBezTo>
                    <a:pt x="3881" y="482"/>
                    <a:pt x="3917" y="450"/>
                    <a:pt x="3951" y="380"/>
                  </a:cubicBezTo>
                  <a:cubicBezTo>
                    <a:pt x="3970" y="340"/>
                    <a:pt x="3987" y="290"/>
                    <a:pt x="4003" y="243"/>
                  </a:cubicBezTo>
                  <a:cubicBezTo>
                    <a:pt x="4020" y="194"/>
                    <a:pt x="4037" y="143"/>
                    <a:pt x="4057" y="102"/>
                  </a:cubicBezTo>
                  <a:cubicBezTo>
                    <a:pt x="4088" y="40"/>
                    <a:pt x="4120" y="11"/>
                    <a:pt x="4158" y="11"/>
                  </a:cubicBezTo>
                  <a:cubicBezTo>
                    <a:pt x="4198" y="11"/>
                    <a:pt x="4231" y="41"/>
                    <a:pt x="4262" y="106"/>
                  </a:cubicBezTo>
                  <a:cubicBezTo>
                    <a:pt x="4281" y="146"/>
                    <a:pt x="4298" y="195"/>
                    <a:pt x="4314" y="243"/>
                  </a:cubicBezTo>
                  <a:cubicBezTo>
                    <a:pt x="4331" y="292"/>
                    <a:pt x="4348" y="343"/>
                    <a:pt x="4368" y="384"/>
                  </a:cubicBezTo>
                  <a:cubicBezTo>
                    <a:pt x="4401" y="451"/>
                    <a:pt x="4436" y="482"/>
                    <a:pt x="4479" y="482"/>
                  </a:cubicBezTo>
                  <a:cubicBezTo>
                    <a:pt x="4523" y="482"/>
                    <a:pt x="4559" y="450"/>
                    <a:pt x="4592" y="380"/>
                  </a:cubicBezTo>
                  <a:cubicBezTo>
                    <a:pt x="4612" y="340"/>
                    <a:pt x="4629" y="290"/>
                    <a:pt x="4645" y="243"/>
                  </a:cubicBezTo>
                  <a:cubicBezTo>
                    <a:pt x="4662" y="194"/>
                    <a:pt x="4679" y="143"/>
                    <a:pt x="4699" y="102"/>
                  </a:cubicBezTo>
                  <a:cubicBezTo>
                    <a:pt x="4729" y="40"/>
                    <a:pt x="4762" y="11"/>
                    <a:pt x="4800" y="11"/>
                  </a:cubicBezTo>
                  <a:cubicBezTo>
                    <a:pt x="4840" y="11"/>
                    <a:pt x="4872" y="41"/>
                    <a:pt x="4904" y="106"/>
                  </a:cubicBezTo>
                  <a:cubicBezTo>
                    <a:pt x="4923" y="146"/>
                    <a:pt x="4939" y="195"/>
                    <a:pt x="4956" y="243"/>
                  </a:cubicBezTo>
                  <a:cubicBezTo>
                    <a:pt x="4972" y="292"/>
                    <a:pt x="4990" y="343"/>
                    <a:pt x="5010" y="384"/>
                  </a:cubicBezTo>
                  <a:cubicBezTo>
                    <a:pt x="5043" y="451"/>
                    <a:pt x="5078" y="482"/>
                    <a:pt x="5121" y="482"/>
                  </a:cubicBezTo>
                  <a:cubicBezTo>
                    <a:pt x="5165" y="482"/>
                    <a:pt x="5201" y="450"/>
                    <a:pt x="5234" y="380"/>
                  </a:cubicBezTo>
                  <a:cubicBezTo>
                    <a:pt x="5254" y="340"/>
                    <a:pt x="5270" y="291"/>
                    <a:pt x="5287" y="243"/>
                  </a:cubicBezTo>
                  <a:cubicBezTo>
                    <a:pt x="5303" y="194"/>
                    <a:pt x="5321" y="143"/>
                    <a:pt x="5341" y="102"/>
                  </a:cubicBezTo>
                  <a:cubicBezTo>
                    <a:pt x="5371" y="40"/>
                    <a:pt x="5403" y="11"/>
                    <a:pt x="5442" y="11"/>
                  </a:cubicBezTo>
                  <a:cubicBezTo>
                    <a:pt x="5481" y="11"/>
                    <a:pt x="5514" y="41"/>
                    <a:pt x="5546" y="107"/>
                  </a:cubicBezTo>
                  <a:cubicBezTo>
                    <a:pt x="5565" y="146"/>
                    <a:pt x="5581" y="195"/>
                    <a:pt x="5597" y="243"/>
                  </a:cubicBezTo>
                  <a:cubicBezTo>
                    <a:pt x="5614" y="292"/>
                    <a:pt x="5632" y="343"/>
                    <a:pt x="5652" y="384"/>
                  </a:cubicBezTo>
                  <a:cubicBezTo>
                    <a:pt x="5685" y="451"/>
                    <a:pt x="5720" y="482"/>
                    <a:pt x="5763" y="482"/>
                  </a:cubicBezTo>
                  <a:cubicBezTo>
                    <a:pt x="5807" y="482"/>
                    <a:pt x="5843" y="450"/>
                    <a:pt x="5876" y="380"/>
                  </a:cubicBezTo>
                  <a:cubicBezTo>
                    <a:pt x="5896" y="340"/>
                    <a:pt x="5912" y="290"/>
                    <a:pt x="5929" y="243"/>
                  </a:cubicBezTo>
                  <a:cubicBezTo>
                    <a:pt x="5945" y="194"/>
                    <a:pt x="5963" y="143"/>
                    <a:pt x="5982" y="102"/>
                  </a:cubicBezTo>
                  <a:cubicBezTo>
                    <a:pt x="6013" y="40"/>
                    <a:pt x="6045" y="11"/>
                    <a:pt x="6084" y="11"/>
                  </a:cubicBezTo>
                  <a:cubicBezTo>
                    <a:pt x="6084" y="11"/>
                    <a:pt x="6084" y="11"/>
                    <a:pt x="6085" y="11"/>
                  </a:cubicBezTo>
                  <a:cubicBezTo>
                    <a:pt x="6123" y="12"/>
                    <a:pt x="6155" y="41"/>
                    <a:pt x="6185" y="104"/>
                  </a:cubicBezTo>
                  <a:cubicBezTo>
                    <a:pt x="6205" y="144"/>
                    <a:pt x="6222" y="194"/>
                    <a:pt x="6238" y="243"/>
                  </a:cubicBezTo>
                  <a:cubicBezTo>
                    <a:pt x="6255" y="292"/>
                    <a:pt x="6273" y="343"/>
                    <a:pt x="6293" y="384"/>
                  </a:cubicBezTo>
                  <a:cubicBezTo>
                    <a:pt x="6325" y="451"/>
                    <a:pt x="6361" y="482"/>
                    <a:pt x="6404" y="482"/>
                  </a:cubicBezTo>
                  <a:cubicBezTo>
                    <a:pt x="6447" y="482"/>
                    <a:pt x="6482" y="451"/>
                    <a:pt x="6515" y="384"/>
                  </a:cubicBezTo>
                  <a:cubicBezTo>
                    <a:pt x="6535" y="343"/>
                    <a:pt x="6553" y="292"/>
                    <a:pt x="6569" y="243"/>
                  </a:cubicBezTo>
                  <a:cubicBezTo>
                    <a:pt x="6586" y="194"/>
                    <a:pt x="6603" y="143"/>
                    <a:pt x="6623" y="102"/>
                  </a:cubicBezTo>
                  <a:cubicBezTo>
                    <a:pt x="6654" y="40"/>
                    <a:pt x="6686" y="11"/>
                    <a:pt x="6725" y="11"/>
                  </a:cubicBezTo>
                  <a:cubicBezTo>
                    <a:pt x="6763" y="11"/>
                    <a:pt x="6796" y="40"/>
                    <a:pt x="6826" y="102"/>
                  </a:cubicBezTo>
                  <a:cubicBezTo>
                    <a:pt x="6846" y="143"/>
                    <a:pt x="6864" y="194"/>
                    <a:pt x="6880" y="243"/>
                  </a:cubicBezTo>
                  <a:cubicBezTo>
                    <a:pt x="6897" y="292"/>
                    <a:pt x="6914" y="343"/>
                    <a:pt x="6935" y="384"/>
                  </a:cubicBezTo>
                  <a:cubicBezTo>
                    <a:pt x="6967" y="451"/>
                    <a:pt x="7003" y="482"/>
                    <a:pt x="7046" y="482"/>
                  </a:cubicBezTo>
                  <a:cubicBezTo>
                    <a:pt x="7089" y="482"/>
                    <a:pt x="7124" y="451"/>
                    <a:pt x="7157" y="384"/>
                  </a:cubicBezTo>
                  <a:cubicBezTo>
                    <a:pt x="7177" y="343"/>
                    <a:pt x="7195" y="292"/>
                    <a:pt x="7211" y="243"/>
                  </a:cubicBezTo>
                  <a:cubicBezTo>
                    <a:pt x="7228" y="194"/>
                    <a:pt x="7245" y="143"/>
                    <a:pt x="7265" y="102"/>
                  </a:cubicBezTo>
                  <a:cubicBezTo>
                    <a:pt x="7296" y="40"/>
                    <a:pt x="7328" y="11"/>
                    <a:pt x="7367" y="11"/>
                  </a:cubicBezTo>
                  <a:cubicBezTo>
                    <a:pt x="7405" y="11"/>
                    <a:pt x="7438" y="40"/>
                    <a:pt x="7468" y="102"/>
                  </a:cubicBezTo>
                  <a:cubicBezTo>
                    <a:pt x="7488" y="143"/>
                    <a:pt x="7505" y="194"/>
                    <a:pt x="7522" y="243"/>
                  </a:cubicBezTo>
                  <a:cubicBezTo>
                    <a:pt x="7539" y="292"/>
                    <a:pt x="7556" y="343"/>
                    <a:pt x="7577" y="384"/>
                  </a:cubicBezTo>
                  <a:cubicBezTo>
                    <a:pt x="7609" y="451"/>
                    <a:pt x="7644" y="482"/>
                    <a:pt x="7688" y="482"/>
                  </a:cubicBezTo>
                  <a:cubicBezTo>
                    <a:pt x="7731" y="482"/>
                    <a:pt x="7766" y="451"/>
                    <a:pt x="7799" y="384"/>
                  </a:cubicBezTo>
                  <a:cubicBezTo>
                    <a:pt x="7819" y="343"/>
                    <a:pt x="7836" y="292"/>
                    <a:pt x="7853" y="243"/>
                  </a:cubicBezTo>
                  <a:cubicBezTo>
                    <a:pt x="7870" y="194"/>
                    <a:pt x="7887" y="143"/>
                    <a:pt x="7907" y="102"/>
                  </a:cubicBezTo>
                  <a:cubicBezTo>
                    <a:pt x="7938" y="40"/>
                    <a:pt x="7970" y="11"/>
                    <a:pt x="8009" y="11"/>
                  </a:cubicBezTo>
                  <a:cubicBezTo>
                    <a:pt x="8047" y="11"/>
                    <a:pt x="8079" y="40"/>
                    <a:pt x="8110" y="102"/>
                  </a:cubicBezTo>
                  <a:cubicBezTo>
                    <a:pt x="8130" y="143"/>
                    <a:pt x="8147" y="194"/>
                    <a:pt x="8164" y="243"/>
                  </a:cubicBezTo>
                  <a:cubicBezTo>
                    <a:pt x="8181" y="292"/>
                    <a:pt x="8198" y="343"/>
                    <a:pt x="8218" y="384"/>
                  </a:cubicBezTo>
                  <a:cubicBezTo>
                    <a:pt x="8251" y="451"/>
                    <a:pt x="8286" y="482"/>
                    <a:pt x="8329" y="482"/>
                  </a:cubicBezTo>
                  <a:cubicBezTo>
                    <a:pt x="8373" y="482"/>
                    <a:pt x="8408" y="451"/>
                    <a:pt x="8441" y="384"/>
                  </a:cubicBezTo>
                  <a:cubicBezTo>
                    <a:pt x="8461" y="343"/>
                    <a:pt x="8478" y="292"/>
                    <a:pt x="8495" y="243"/>
                  </a:cubicBezTo>
                  <a:cubicBezTo>
                    <a:pt x="8512" y="194"/>
                    <a:pt x="8529" y="143"/>
                    <a:pt x="8549" y="102"/>
                  </a:cubicBezTo>
                  <a:cubicBezTo>
                    <a:pt x="8580" y="40"/>
                    <a:pt x="8612" y="11"/>
                    <a:pt x="8650" y="11"/>
                  </a:cubicBezTo>
                  <a:cubicBezTo>
                    <a:pt x="8689" y="11"/>
                    <a:pt x="8721" y="40"/>
                    <a:pt x="8752" y="102"/>
                  </a:cubicBezTo>
                  <a:cubicBezTo>
                    <a:pt x="8772" y="143"/>
                    <a:pt x="8789" y="194"/>
                    <a:pt x="8806" y="243"/>
                  </a:cubicBezTo>
                  <a:cubicBezTo>
                    <a:pt x="8823" y="292"/>
                    <a:pt x="8840" y="343"/>
                    <a:pt x="8860" y="384"/>
                  </a:cubicBezTo>
                  <a:cubicBezTo>
                    <a:pt x="8893" y="451"/>
                    <a:pt x="8928" y="482"/>
                    <a:pt x="8971" y="482"/>
                  </a:cubicBezTo>
                  <a:cubicBezTo>
                    <a:pt x="9015" y="482"/>
                    <a:pt x="9050" y="451"/>
                    <a:pt x="9083" y="384"/>
                  </a:cubicBezTo>
                  <a:cubicBezTo>
                    <a:pt x="9103" y="343"/>
                    <a:pt x="9120" y="292"/>
                    <a:pt x="9137" y="243"/>
                  </a:cubicBezTo>
                  <a:cubicBezTo>
                    <a:pt x="9154" y="194"/>
                    <a:pt x="9171" y="143"/>
                    <a:pt x="9191" y="102"/>
                  </a:cubicBezTo>
                  <a:cubicBezTo>
                    <a:pt x="9221" y="40"/>
                    <a:pt x="9254" y="11"/>
                    <a:pt x="9292" y="11"/>
                  </a:cubicBezTo>
                  <a:cubicBezTo>
                    <a:pt x="9331" y="11"/>
                    <a:pt x="9363" y="40"/>
                    <a:pt x="9394" y="102"/>
                  </a:cubicBezTo>
                  <a:cubicBezTo>
                    <a:pt x="9414" y="143"/>
                    <a:pt x="9432" y="194"/>
                    <a:pt x="9449" y="243"/>
                  </a:cubicBezTo>
                  <a:cubicBezTo>
                    <a:pt x="9466" y="290"/>
                    <a:pt x="9482" y="338"/>
                    <a:pt x="9501" y="378"/>
                  </a:cubicBezTo>
                  <a:lnTo>
                    <a:pt x="9513" y="378"/>
                  </a:lnTo>
                  <a:cubicBezTo>
                    <a:pt x="9494" y="338"/>
                    <a:pt x="9476" y="286"/>
                    <a:pt x="9459" y="239"/>
                  </a:cubicBezTo>
                  <a:cubicBezTo>
                    <a:pt x="9442" y="190"/>
                    <a:pt x="9424" y="139"/>
                    <a:pt x="9403" y="98"/>
                  </a:cubicBezTo>
                  <a:cubicBezTo>
                    <a:pt x="9371" y="31"/>
                    <a:pt x="9336" y="0"/>
                    <a:pt x="9292" y="0"/>
                  </a:cubicBezTo>
                  <a:cubicBezTo>
                    <a:pt x="9249" y="0"/>
                    <a:pt x="9214" y="31"/>
                    <a:pt x="9181" y="98"/>
                  </a:cubicBezTo>
                  <a:cubicBezTo>
                    <a:pt x="9161" y="139"/>
                    <a:pt x="9144" y="190"/>
                    <a:pt x="9127" y="239"/>
                  </a:cubicBezTo>
                  <a:cubicBezTo>
                    <a:pt x="9110" y="288"/>
                    <a:pt x="9093" y="339"/>
                    <a:pt x="9073" y="380"/>
                  </a:cubicBezTo>
                  <a:cubicBezTo>
                    <a:pt x="9042" y="442"/>
                    <a:pt x="9010" y="471"/>
                    <a:pt x="8971" y="471"/>
                  </a:cubicBezTo>
                  <a:cubicBezTo>
                    <a:pt x="8933" y="471"/>
                    <a:pt x="8901" y="442"/>
                    <a:pt x="8870" y="380"/>
                  </a:cubicBezTo>
                  <a:cubicBezTo>
                    <a:pt x="8850" y="339"/>
                    <a:pt x="8833" y="288"/>
                    <a:pt x="8816" y="239"/>
                  </a:cubicBezTo>
                  <a:cubicBezTo>
                    <a:pt x="8799" y="190"/>
                    <a:pt x="8782" y="139"/>
                    <a:pt x="8762" y="98"/>
                  </a:cubicBezTo>
                  <a:cubicBezTo>
                    <a:pt x="8729" y="31"/>
                    <a:pt x="8694" y="0"/>
                    <a:pt x="8650" y="0"/>
                  </a:cubicBezTo>
                  <a:cubicBezTo>
                    <a:pt x="8607" y="0"/>
                    <a:pt x="8572" y="31"/>
                    <a:pt x="8539" y="98"/>
                  </a:cubicBezTo>
                  <a:cubicBezTo>
                    <a:pt x="8519" y="139"/>
                    <a:pt x="8502" y="190"/>
                    <a:pt x="8485" y="239"/>
                  </a:cubicBezTo>
                  <a:cubicBezTo>
                    <a:pt x="8468" y="288"/>
                    <a:pt x="8451" y="339"/>
                    <a:pt x="8431" y="380"/>
                  </a:cubicBezTo>
                  <a:cubicBezTo>
                    <a:pt x="8400" y="442"/>
                    <a:pt x="8368" y="471"/>
                    <a:pt x="8329" y="471"/>
                  </a:cubicBezTo>
                  <a:cubicBezTo>
                    <a:pt x="8291" y="471"/>
                    <a:pt x="8259" y="442"/>
                    <a:pt x="8228" y="380"/>
                  </a:cubicBezTo>
                  <a:cubicBezTo>
                    <a:pt x="8208" y="339"/>
                    <a:pt x="8191" y="288"/>
                    <a:pt x="8174" y="239"/>
                  </a:cubicBezTo>
                  <a:cubicBezTo>
                    <a:pt x="8157" y="190"/>
                    <a:pt x="8140" y="139"/>
                    <a:pt x="8120" y="98"/>
                  </a:cubicBezTo>
                  <a:cubicBezTo>
                    <a:pt x="8087" y="31"/>
                    <a:pt x="8052" y="0"/>
                    <a:pt x="8009" y="0"/>
                  </a:cubicBezTo>
                  <a:cubicBezTo>
                    <a:pt x="7965" y="0"/>
                    <a:pt x="7930" y="31"/>
                    <a:pt x="7897" y="98"/>
                  </a:cubicBezTo>
                  <a:cubicBezTo>
                    <a:pt x="7877" y="139"/>
                    <a:pt x="7860" y="190"/>
                    <a:pt x="7843" y="239"/>
                  </a:cubicBezTo>
                  <a:cubicBezTo>
                    <a:pt x="7826" y="288"/>
                    <a:pt x="7809" y="339"/>
                    <a:pt x="7789" y="380"/>
                  </a:cubicBezTo>
                  <a:cubicBezTo>
                    <a:pt x="7759" y="442"/>
                    <a:pt x="7726" y="471"/>
                    <a:pt x="7688" y="471"/>
                  </a:cubicBezTo>
                  <a:cubicBezTo>
                    <a:pt x="7649" y="471"/>
                    <a:pt x="7617" y="442"/>
                    <a:pt x="7586" y="380"/>
                  </a:cubicBezTo>
                  <a:cubicBezTo>
                    <a:pt x="7566" y="339"/>
                    <a:pt x="7549" y="288"/>
                    <a:pt x="7532" y="239"/>
                  </a:cubicBezTo>
                  <a:cubicBezTo>
                    <a:pt x="7516" y="190"/>
                    <a:pt x="7498" y="139"/>
                    <a:pt x="7478" y="98"/>
                  </a:cubicBezTo>
                  <a:cubicBezTo>
                    <a:pt x="7445" y="31"/>
                    <a:pt x="7410" y="0"/>
                    <a:pt x="7367" y="0"/>
                  </a:cubicBezTo>
                  <a:cubicBezTo>
                    <a:pt x="7324" y="0"/>
                    <a:pt x="7288" y="31"/>
                    <a:pt x="7256" y="98"/>
                  </a:cubicBezTo>
                  <a:cubicBezTo>
                    <a:pt x="7235" y="139"/>
                    <a:pt x="7218" y="190"/>
                    <a:pt x="7201" y="239"/>
                  </a:cubicBezTo>
                  <a:cubicBezTo>
                    <a:pt x="7185" y="288"/>
                    <a:pt x="7167" y="339"/>
                    <a:pt x="7147" y="380"/>
                  </a:cubicBezTo>
                  <a:cubicBezTo>
                    <a:pt x="7117" y="442"/>
                    <a:pt x="7084" y="471"/>
                    <a:pt x="7046" y="471"/>
                  </a:cubicBezTo>
                  <a:cubicBezTo>
                    <a:pt x="7007" y="471"/>
                    <a:pt x="6975" y="442"/>
                    <a:pt x="6944" y="380"/>
                  </a:cubicBezTo>
                  <a:cubicBezTo>
                    <a:pt x="6924" y="339"/>
                    <a:pt x="6907" y="288"/>
                    <a:pt x="6890" y="239"/>
                  </a:cubicBezTo>
                  <a:cubicBezTo>
                    <a:pt x="6874" y="190"/>
                    <a:pt x="6856" y="139"/>
                    <a:pt x="6836" y="98"/>
                  </a:cubicBezTo>
                  <a:cubicBezTo>
                    <a:pt x="6803" y="31"/>
                    <a:pt x="6768" y="0"/>
                    <a:pt x="6725" y="0"/>
                  </a:cubicBezTo>
                  <a:cubicBezTo>
                    <a:pt x="6682" y="0"/>
                    <a:pt x="6646" y="31"/>
                    <a:pt x="6614" y="98"/>
                  </a:cubicBezTo>
                  <a:cubicBezTo>
                    <a:pt x="6594" y="139"/>
                    <a:pt x="6576" y="190"/>
                    <a:pt x="6559" y="239"/>
                  </a:cubicBezTo>
                  <a:cubicBezTo>
                    <a:pt x="6543" y="288"/>
                    <a:pt x="6525" y="339"/>
                    <a:pt x="6505" y="380"/>
                  </a:cubicBezTo>
                  <a:cubicBezTo>
                    <a:pt x="6475" y="442"/>
                    <a:pt x="6443" y="471"/>
                    <a:pt x="6404" y="471"/>
                  </a:cubicBezTo>
                  <a:cubicBezTo>
                    <a:pt x="6365" y="471"/>
                    <a:pt x="6333" y="442"/>
                    <a:pt x="6303" y="380"/>
                  </a:cubicBezTo>
                  <a:cubicBezTo>
                    <a:pt x="6283" y="339"/>
                    <a:pt x="6265" y="288"/>
                    <a:pt x="6249" y="239"/>
                  </a:cubicBezTo>
                  <a:cubicBezTo>
                    <a:pt x="6232" y="190"/>
                    <a:pt x="6215" y="140"/>
                    <a:pt x="6195" y="99"/>
                  </a:cubicBezTo>
                  <a:cubicBezTo>
                    <a:pt x="6162" y="32"/>
                    <a:pt x="6127" y="1"/>
                    <a:pt x="6084" y="0"/>
                  </a:cubicBezTo>
                  <a:cubicBezTo>
                    <a:pt x="6084" y="0"/>
                    <a:pt x="6084" y="0"/>
                    <a:pt x="6084" y="0"/>
                  </a:cubicBezTo>
                  <a:cubicBezTo>
                    <a:pt x="6084" y="0"/>
                    <a:pt x="6084" y="0"/>
                    <a:pt x="6084" y="0"/>
                  </a:cubicBezTo>
                  <a:cubicBezTo>
                    <a:pt x="6084" y="0"/>
                    <a:pt x="6084" y="0"/>
                    <a:pt x="6084" y="0"/>
                  </a:cubicBezTo>
                  <a:lnTo>
                    <a:pt x="6083" y="0"/>
                  </a:lnTo>
                  <a:lnTo>
                    <a:pt x="6083" y="0"/>
                  </a:lnTo>
                  <a:cubicBezTo>
                    <a:pt x="6040" y="1"/>
                    <a:pt x="6005" y="31"/>
                    <a:pt x="5973" y="98"/>
                  </a:cubicBezTo>
                  <a:cubicBezTo>
                    <a:pt x="5953" y="139"/>
                    <a:pt x="5935" y="190"/>
                    <a:pt x="5918" y="239"/>
                  </a:cubicBezTo>
                  <a:cubicBezTo>
                    <a:pt x="5902" y="287"/>
                    <a:pt x="5886" y="336"/>
                    <a:pt x="5866" y="376"/>
                  </a:cubicBezTo>
                  <a:cubicBezTo>
                    <a:pt x="5835" y="441"/>
                    <a:pt x="5802" y="471"/>
                    <a:pt x="5763" y="471"/>
                  </a:cubicBezTo>
                  <a:cubicBezTo>
                    <a:pt x="5724" y="471"/>
                    <a:pt x="5692" y="442"/>
                    <a:pt x="5662" y="380"/>
                  </a:cubicBezTo>
                  <a:cubicBezTo>
                    <a:pt x="5642" y="339"/>
                    <a:pt x="5624" y="288"/>
                    <a:pt x="5608" y="239"/>
                  </a:cubicBezTo>
                  <a:cubicBezTo>
                    <a:pt x="5591" y="192"/>
                    <a:pt x="5575" y="142"/>
                    <a:pt x="5555" y="102"/>
                  </a:cubicBezTo>
                  <a:cubicBezTo>
                    <a:pt x="5522" y="32"/>
                    <a:pt x="5486" y="0"/>
                    <a:pt x="5442" y="0"/>
                  </a:cubicBezTo>
                  <a:cubicBezTo>
                    <a:pt x="5399" y="0"/>
                    <a:pt x="5364" y="31"/>
                    <a:pt x="5331" y="98"/>
                  </a:cubicBezTo>
                  <a:cubicBezTo>
                    <a:pt x="5311" y="139"/>
                    <a:pt x="5293" y="190"/>
                    <a:pt x="5276" y="239"/>
                  </a:cubicBezTo>
                  <a:cubicBezTo>
                    <a:pt x="5260" y="287"/>
                    <a:pt x="5244" y="336"/>
                    <a:pt x="5225" y="375"/>
                  </a:cubicBezTo>
                  <a:cubicBezTo>
                    <a:pt x="5193" y="441"/>
                    <a:pt x="5160" y="471"/>
                    <a:pt x="5121" y="471"/>
                  </a:cubicBezTo>
                  <a:cubicBezTo>
                    <a:pt x="5083" y="471"/>
                    <a:pt x="5050" y="442"/>
                    <a:pt x="5020" y="380"/>
                  </a:cubicBezTo>
                  <a:cubicBezTo>
                    <a:pt x="5000" y="339"/>
                    <a:pt x="4982" y="288"/>
                    <a:pt x="4966" y="239"/>
                  </a:cubicBezTo>
                  <a:cubicBezTo>
                    <a:pt x="4950" y="192"/>
                    <a:pt x="4933" y="142"/>
                    <a:pt x="4913" y="102"/>
                  </a:cubicBezTo>
                  <a:cubicBezTo>
                    <a:pt x="4880" y="32"/>
                    <a:pt x="4844" y="0"/>
                    <a:pt x="4800" y="0"/>
                  </a:cubicBezTo>
                  <a:cubicBezTo>
                    <a:pt x="4757" y="0"/>
                    <a:pt x="4722" y="31"/>
                    <a:pt x="4689" y="98"/>
                  </a:cubicBezTo>
                  <a:cubicBezTo>
                    <a:pt x="4669" y="139"/>
                    <a:pt x="4651" y="190"/>
                    <a:pt x="4635" y="239"/>
                  </a:cubicBezTo>
                  <a:cubicBezTo>
                    <a:pt x="4619" y="287"/>
                    <a:pt x="4602" y="336"/>
                    <a:pt x="4583" y="375"/>
                  </a:cubicBezTo>
                  <a:cubicBezTo>
                    <a:pt x="4552" y="441"/>
                    <a:pt x="4519" y="471"/>
                    <a:pt x="4479" y="471"/>
                  </a:cubicBezTo>
                  <a:cubicBezTo>
                    <a:pt x="4441" y="471"/>
                    <a:pt x="4408" y="442"/>
                    <a:pt x="4378" y="380"/>
                  </a:cubicBezTo>
                  <a:cubicBezTo>
                    <a:pt x="4358" y="339"/>
                    <a:pt x="4341" y="288"/>
                    <a:pt x="4324" y="239"/>
                  </a:cubicBezTo>
                  <a:cubicBezTo>
                    <a:pt x="4308" y="192"/>
                    <a:pt x="4291" y="142"/>
                    <a:pt x="4272" y="102"/>
                  </a:cubicBezTo>
                  <a:cubicBezTo>
                    <a:pt x="4238" y="32"/>
                    <a:pt x="4202" y="0"/>
                    <a:pt x="4158" y="0"/>
                  </a:cubicBezTo>
                  <a:cubicBezTo>
                    <a:pt x="4115" y="0"/>
                    <a:pt x="4080" y="31"/>
                    <a:pt x="4047" y="98"/>
                  </a:cubicBezTo>
                  <a:cubicBezTo>
                    <a:pt x="4027" y="139"/>
                    <a:pt x="4010" y="190"/>
                    <a:pt x="3993" y="239"/>
                  </a:cubicBezTo>
                  <a:cubicBezTo>
                    <a:pt x="3977" y="287"/>
                    <a:pt x="3960" y="336"/>
                    <a:pt x="3941" y="375"/>
                  </a:cubicBezTo>
                  <a:cubicBezTo>
                    <a:pt x="3910" y="441"/>
                    <a:pt x="3877" y="471"/>
                    <a:pt x="3837" y="471"/>
                  </a:cubicBezTo>
                  <a:cubicBezTo>
                    <a:pt x="3799" y="471"/>
                    <a:pt x="3767" y="442"/>
                    <a:pt x="3736" y="380"/>
                  </a:cubicBezTo>
                  <a:cubicBezTo>
                    <a:pt x="3716" y="339"/>
                    <a:pt x="3699" y="288"/>
                    <a:pt x="3682" y="239"/>
                  </a:cubicBezTo>
                  <a:cubicBezTo>
                    <a:pt x="3666" y="192"/>
                    <a:pt x="3649" y="142"/>
                    <a:pt x="3630" y="102"/>
                  </a:cubicBezTo>
                  <a:cubicBezTo>
                    <a:pt x="3596" y="32"/>
                    <a:pt x="3560" y="0"/>
                    <a:pt x="3516" y="0"/>
                  </a:cubicBezTo>
                  <a:cubicBezTo>
                    <a:pt x="3473" y="0"/>
                    <a:pt x="3438" y="31"/>
                    <a:pt x="3405" y="98"/>
                  </a:cubicBezTo>
                  <a:cubicBezTo>
                    <a:pt x="3385" y="139"/>
                    <a:pt x="3368" y="190"/>
                    <a:pt x="3351" y="239"/>
                  </a:cubicBezTo>
                  <a:cubicBezTo>
                    <a:pt x="3335" y="287"/>
                    <a:pt x="3318" y="336"/>
                    <a:pt x="3299" y="376"/>
                  </a:cubicBezTo>
                  <a:cubicBezTo>
                    <a:pt x="3268" y="441"/>
                    <a:pt x="3235" y="471"/>
                    <a:pt x="3196" y="471"/>
                  </a:cubicBezTo>
                  <a:cubicBezTo>
                    <a:pt x="3195" y="471"/>
                    <a:pt x="3195" y="471"/>
                    <a:pt x="3195" y="471"/>
                  </a:cubicBezTo>
                  <a:lnTo>
                    <a:pt x="3195" y="471"/>
                  </a:lnTo>
                  <a:cubicBezTo>
                    <a:pt x="3156" y="471"/>
                    <a:pt x="3124" y="442"/>
                    <a:pt x="3094" y="380"/>
                  </a:cubicBezTo>
                  <a:cubicBezTo>
                    <a:pt x="3074" y="339"/>
                    <a:pt x="3056" y="288"/>
                    <a:pt x="3040" y="239"/>
                  </a:cubicBezTo>
                  <a:cubicBezTo>
                    <a:pt x="3023" y="190"/>
                    <a:pt x="3006" y="139"/>
                    <a:pt x="2985" y="98"/>
                  </a:cubicBezTo>
                  <a:cubicBezTo>
                    <a:pt x="2953" y="31"/>
                    <a:pt x="2917" y="0"/>
                    <a:pt x="2874" y="0"/>
                  </a:cubicBezTo>
                  <a:cubicBezTo>
                    <a:pt x="2831" y="0"/>
                    <a:pt x="2796" y="31"/>
                    <a:pt x="2763" y="98"/>
                  </a:cubicBezTo>
                  <a:cubicBezTo>
                    <a:pt x="2743" y="139"/>
                    <a:pt x="2725" y="190"/>
                    <a:pt x="2709" y="239"/>
                  </a:cubicBezTo>
                  <a:cubicBezTo>
                    <a:pt x="2692" y="288"/>
                    <a:pt x="2675" y="339"/>
                    <a:pt x="2655" y="380"/>
                  </a:cubicBezTo>
                  <a:cubicBezTo>
                    <a:pt x="2624" y="442"/>
                    <a:pt x="2592" y="471"/>
                    <a:pt x="2553" y="471"/>
                  </a:cubicBezTo>
                  <a:cubicBezTo>
                    <a:pt x="2515" y="471"/>
                    <a:pt x="2482" y="442"/>
                    <a:pt x="2452" y="380"/>
                  </a:cubicBezTo>
                  <a:cubicBezTo>
                    <a:pt x="2432" y="339"/>
                    <a:pt x="2415" y="288"/>
                    <a:pt x="2398" y="239"/>
                  </a:cubicBezTo>
                  <a:cubicBezTo>
                    <a:pt x="2381" y="190"/>
                    <a:pt x="2364" y="139"/>
                    <a:pt x="2343" y="98"/>
                  </a:cubicBezTo>
                  <a:cubicBezTo>
                    <a:pt x="2311" y="31"/>
                    <a:pt x="2275" y="0"/>
                    <a:pt x="2232" y="0"/>
                  </a:cubicBezTo>
                  <a:cubicBezTo>
                    <a:pt x="2189" y="0"/>
                    <a:pt x="2154" y="31"/>
                    <a:pt x="2121" y="98"/>
                  </a:cubicBezTo>
                  <a:cubicBezTo>
                    <a:pt x="2101" y="139"/>
                    <a:pt x="2084" y="190"/>
                    <a:pt x="2067" y="239"/>
                  </a:cubicBezTo>
                  <a:cubicBezTo>
                    <a:pt x="2050" y="288"/>
                    <a:pt x="2033" y="339"/>
                    <a:pt x="2013" y="380"/>
                  </a:cubicBezTo>
                  <a:cubicBezTo>
                    <a:pt x="1982" y="442"/>
                    <a:pt x="1950" y="471"/>
                    <a:pt x="1911" y="471"/>
                  </a:cubicBezTo>
                  <a:cubicBezTo>
                    <a:pt x="1873" y="471"/>
                    <a:pt x="1841" y="442"/>
                    <a:pt x="1810" y="380"/>
                  </a:cubicBezTo>
                  <a:cubicBezTo>
                    <a:pt x="1790" y="339"/>
                    <a:pt x="1773" y="288"/>
                    <a:pt x="1756" y="239"/>
                  </a:cubicBezTo>
                  <a:cubicBezTo>
                    <a:pt x="1739" y="190"/>
                    <a:pt x="1722" y="139"/>
                    <a:pt x="1702" y="98"/>
                  </a:cubicBezTo>
                  <a:cubicBezTo>
                    <a:pt x="1669" y="31"/>
                    <a:pt x="1634" y="0"/>
                    <a:pt x="1590" y="0"/>
                  </a:cubicBezTo>
                  <a:cubicBezTo>
                    <a:pt x="1547" y="0"/>
                    <a:pt x="1512" y="31"/>
                    <a:pt x="1479" y="98"/>
                  </a:cubicBezTo>
                  <a:cubicBezTo>
                    <a:pt x="1459" y="139"/>
                    <a:pt x="1442" y="190"/>
                    <a:pt x="1425" y="239"/>
                  </a:cubicBezTo>
                  <a:cubicBezTo>
                    <a:pt x="1408" y="288"/>
                    <a:pt x="1391" y="339"/>
                    <a:pt x="1371" y="380"/>
                  </a:cubicBezTo>
                  <a:cubicBezTo>
                    <a:pt x="1340" y="442"/>
                    <a:pt x="1308" y="471"/>
                    <a:pt x="1269" y="471"/>
                  </a:cubicBezTo>
                  <a:cubicBezTo>
                    <a:pt x="1231" y="471"/>
                    <a:pt x="1199" y="442"/>
                    <a:pt x="1168" y="380"/>
                  </a:cubicBezTo>
                  <a:cubicBezTo>
                    <a:pt x="1148" y="339"/>
                    <a:pt x="1131" y="288"/>
                    <a:pt x="1114" y="239"/>
                  </a:cubicBezTo>
                  <a:cubicBezTo>
                    <a:pt x="1097" y="190"/>
                    <a:pt x="1080" y="139"/>
                    <a:pt x="1060" y="98"/>
                  </a:cubicBezTo>
                  <a:cubicBezTo>
                    <a:pt x="1027" y="31"/>
                    <a:pt x="992" y="0"/>
                    <a:pt x="949" y="0"/>
                  </a:cubicBezTo>
                  <a:cubicBezTo>
                    <a:pt x="905" y="0"/>
                    <a:pt x="870" y="31"/>
                    <a:pt x="837" y="98"/>
                  </a:cubicBezTo>
                  <a:cubicBezTo>
                    <a:pt x="817" y="139"/>
                    <a:pt x="800" y="190"/>
                    <a:pt x="783" y="239"/>
                  </a:cubicBezTo>
                  <a:cubicBezTo>
                    <a:pt x="766" y="288"/>
                    <a:pt x="749" y="339"/>
                    <a:pt x="729" y="380"/>
                  </a:cubicBezTo>
                  <a:cubicBezTo>
                    <a:pt x="698" y="442"/>
                    <a:pt x="666" y="471"/>
                    <a:pt x="628" y="471"/>
                  </a:cubicBezTo>
                  <a:cubicBezTo>
                    <a:pt x="589" y="471"/>
                    <a:pt x="557" y="442"/>
                    <a:pt x="526" y="380"/>
                  </a:cubicBezTo>
                  <a:cubicBezTo>
                    <a:pt x="506" y="339"/>
                    <a:pt x="489" y="288"/>
                    <a:pt x="472" y="239"/>
                  </a:cubicBezTo>
                  <a:cubicBezTo>
                    <a:pt x="456" y="190"/>
                    <a:pt x="438" y="140"/>
                    <a:pt x="418" y="99"/>
                  </a:cubicBezTo>
                  <a:cubicBezTo>
                    <a:pt x="386" y="32"/>
                    <a:pt x="351" y="1"/>
                    <a:pt x="308" y="0"/>
                  </a:cubicBezTo>
                  <a:cubicBezTo>
                    <a:pt x="308" y="0"/>
                    <a:pt x="308" y="0"/>
                    <a:pt x="308" y="0"/>
                  </a:cubicBezTo>
                  <a:cubicBezTo>
                    <a:pt x="308" y="0"/>
                    <a:pt x="307" y="0"/>
                    <a:pt x="307" y="0"/>
                  </a:cubicBezTo>
                  <a:cubicBezTo>
                    <a:pt x="307" y="0"/>
                    <a:pt x="307" y="0"/>
                    <a:pt x="307" y="0"/>
                  </a:cubicBezTo>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hr-HR" sz="1800"/>
            </a:p>
          </p:txBody>
        </p:sp>
      </p:grpSp>
      <p:sp>
        <p:nvSpPr>
          <p:cNvPr id="19" name="Rectangle 207"/>
          <p:cNvSpPr>
            <a:spLocks noChangeArrowheads="1"/>
          </p:cNvSpPr>
          <p:nvPr userDrawn="1"/>
        </p:nvSpPr>
        <p:spPr bwMode="auto">
          <a:xfrm>
            <a:off x="273051" y="6570663"/>
            <a:ext cx="15869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fld id="{AB48DB58-6B65-4D75-8426-0FFF01BE3ED3}" type="slidenum">
              <a:rPr lang="sr-Latn-CS" sz="1000" smtClean="0">
                <a:solidFill>
                  <a:srgbClr val="706F6F"/>
                </a:solidFill>
                <a:latin typeface="PF BeauSans Pro" pitchFamily="50" charset="0"/>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pPr>
              <a:t>‹#›</a:t>
            </a:fld>
            <a:endParaRPr kumimoji="0" lang="sr-Latn-CS" sz="1800" b="0" i="0" u="none" strike="noStrike" cap="none" normalizeH="0" baseline="0" dirty="0">
              <a:ln>
                <a:noFill/>
              </a:ln>
              <a:solidFill>
                <a:srgbClr val="706F6F"/>
              </a:solidFill>
              <a:effectLst/>
              <a:latin typeface="Arial" pitchFamily="34" charset="0"/>
              <a:cs typeface="Arial" pitchFamily="34" charset="0"/>
            </a:endParaRPr>
          </a:p>
        </p:txBody>
      </p:sp>
      <p:pic>
        <p:nvPicPr>
          <p:cNvPr id="20" name="Picture 19" descr="g3894.png"/>
          <p:cNvPicPr>
            <a:picLocks noChangeAspect="1"/>
          </p:cNvPicPr>
          <p:nvPr userDrawn="1"/>
        </p:nvPicPr>
        <p:blipFill>
          <a:blip r:embed="rId2" cstate="print"/>
          <a:stretch>
            <a:fillRect/>
          </a:stretch>
        </p:blipFill>
        <p:spPr>
          <a:xfrm>
            <a:off x="0" y="260648"/>
            <a:ext cx="12192000" cy="914400"/>
          </a:xfrm>
          <a:prstGeom prst="rect">
            <a:avLst/>
          </a:prstGeom>
        </p:spPr>
      </p:pic>
      <p:sp>
        <p:nvSpPr>
          <p:cNvPr id="2" name="Title 1"/>
          <p:cNvSpPr>
            <a:spLocks noGrp="1"/>
          </p:cNvSpPr>
          <p:nvPr>
            <p:ph type="title" hasCustomPrompt="1"/>
          </p:nvPr>
        </p:nvSpPr>
        <p:spPr>
          <a:xfrm>
            <a:off x="431800" y="253389"/>
            <a:ext cx="11328400" cy="914399"/>
          </a:xfrm>
          <a:prstGeom prst="rect">
            <a:avLst/>
          </a:prstGeom>
        </p:spPr>
        <p:txBody>
          <a:bodyPr anchor="ctr"/>
          <a:lstStyle>
            <a:lvl1pPr marL="457200" indent="-457200" algn="l">
              <a:buFont typeface="+mj-lt"/>
              <a:buAutoNum type="arabicPeriod"/>
              <a:defRPr sz="2500" b="1">
                <a:solidFill>
                  <a:schemeClr val="bg1"/>
                </a:solidFill>
                <a:latin typeface="+mj-lt"/>
              </a:defRPr>
            </a:lvl1pPr>
          </a:lstStyle>
          <a:p>
            <a:r>
              <a:rPr lang="hr-HR" dirty="0"/>
              <a:t>Klikni i unesi naslov…</a:t>
            </a:r>
          </a:p>
        </p:txBody>
      </p:sp>
      <p:sp>
        <p:nvSpPr>
          <p:cNvPr id="34" name="Oval 33"/>
          <p:cNvSpPr/>
          <p:nvPr userDrawn="1"/>
        </p:nvSpPr>
        <p:spPr bwMode="auto">
          <a:xfrm>
            <a:off x="4751851" y="1485106"/>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35" name="Oval 34"/>
          <p:cNvSpPr/>
          <p:nvPr userDrawn="1"/>
        </p:nvSpPr>
        <p:spPr bwMode="auto">
          <a:xfrm>
            <a:off x="4943659" y="1628963"/>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23" name="Text Placeholder 21"/>
          <p:cNvSpPr>
            <a:spLocks noGrp="1"/>
          </p:cNvSpPr>
          <p:nvPr>
            <p:ph type="body" sz="quarter" idx="11" hasCustomPrompt="1"/>
          </p:nvPr>
        </p:nvSpPr>
        <p:spPr>
          <a:xfrm>
            <a:off x="4987861" y="1629122"/>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6" name="Oval 45"/>
          <p:cNvSpPr/>
          <p:nvPr userDrawn="1"/>
        </p:nvSpPr>
        <p:spPr bwMode="auto">
          <a:xfrm>
            <a:off x="7552789"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7" name="Oval 46"/>
          <p:cNvSpPr/>
          <p:nvPr userDrawn="1"/>
        </p:nvSpPr>
        <p:spPr bwMode="auto">
          <a:xfrm>
            <a:off x="7744598"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8" name="Text Placeholder 21"/>
          <p:cNvSpPr>
            <a:spLocks noGrp="1"/>
          </p:cNvSpPr>
          <p:nvPr>
            <p:ph type="body" sz="quarter" idx="13" hasCustomPrompt="1"/>
          </p:nvPr>
        </p:nvSpPr>
        <p:spPr>
          <a:xfrm>
            <a:off x="7788799"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
        <p:nvSpPr>
          <p:cNvPr id="40" name="Oval 39"/>
          <p:cNvSpPr/>
          <p:nvPr userDrawn="1"/>
        </p:nvSpPr>
        <p:spPr bwMode="auto">
          <a:xfrm>
            <a:off x="1923553" y="2457053"/>
            <a:ext cx="2591859" cy="1943894"/>
          </a:xfrm>
          <a:prstGeom prst="ellipse">
            <a:avLst/>
          </a:prstGeom>
          <a:noFill/>
          <a:ln w="28575" cap="flat">
            <a:solidFill>
              <a:srgbClr val="00ADEF"/>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1" name="Oval 40"/>
          <p:cNvSpPr/>
          <p:nvPr userDrawn="1"/>
        </p:nvSpPr>
        <p:spPr bwMode="auto">
          <a:xfrm>
            <a:off x="2115362" y="2600910"/>
            <a:ext cx="2208244" cy="1656183"/>
          </a:xfrm>
          <a:prstGeom prst="ellipse">
            <a:avLst/>
          </a:prstGeom>
          <a:solidFill>
            <a:srgbClr val="00ADEF"/>
          </a:solidFill>
          <a:ln w="28575" cap="flat">
            <a:no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hr-HR" sz="1800"/>
          </a:p>
        </p:txBody>
      </p:sp>
      <p:sp>
        <p:nvSpPr>
          <p:cNvPr id="42" name="Text Placeholder 21"/>
          <p:cNvSpPr>
            <a:spLocks noGrp="1"/>
          </p:cNvSpPr>
          <p:nvPr>
            <p:ph type="body" sz="quarter" idx="15" hasCustomPrompt="1"/>
          </p:nvPr>
        </p:nvSpPr>
        <p:spPr>
          <a:xfrm>
            <a:off x="2159563" y="2601069"/>
            <a:ext cx="2163663" cy="1656184"/>
          </a:xfrm>
          <a:prstGeom prst="rect">
            <a:avLst/>
          </a:prstGeom>
        </p:spPr>
        <p:txBody>
          <a:bodyPr anchor="ctr"/>
          <a:lstStyle>
            <a:lvl1pPr marL="0" indent="0" algn="ctr">
              <a:buNone/>
              <a:defRPr sz="1600">
                <a:solidFill>
                  <a:schemeClr val="bg1"/>
                </a:solidFill>
              </a:defRPr>
            </a:lvl1pPr>
            <a:lvl2pPr marL="534988" indent="-260350" algn="ctr">
              <a:buNone/>
              <a:defRPr sz="2200">
                <a:solidFill>
                  <a:srgbClr val="3B65CE"/>
                </a:solidFill>
              </a:defRPr>
            </a:lvl2pPr>
            <a:lvl3pPr marL="719138" indent="-184150" algn="ctr">
              <a:buNone/>
              <a:defRPr sz="2000">
                <a:solidFill>
                  <a:srgbClr val="3B65CE"/>
                </a:solidFill>
              </a:defRPr>
            </a:lvl3pPr>
            <a:lvl4pPr marL="979488" indent="-260350" algn="ctr">
              <a:buNone/>
              <a:defRPr sz="1900">
                <a:solidFill>
                  <a:srgbClr val="3B65CE"/>
                </a:solidFill>
              </a:defRPr>
            </a:lvl4pPr>
            <a:lvl5pPr marL="1254125" indent="-274638" algn="ctr">
              <a:buNone/>
              <a:defRPr sz="1700">
                <a:solidFill>
                  <a:srgbClr val="3B65CE"/>
                </a:solidFill>
              </a:defRPr>
            </a:lvl5pPr>
          </a:lstStyle>
          <a:p>
            <a:pPr lvl="0"/>
            <a:r>
              <a:rPr lang="hr-HR" dirty="0"/>
              <a:t>Klikni </a:t>
            </a:r>
          </a:p>
          <a:p>
            <a:pPr lvl="0"/>
            <a:r>
              <a:rPr lang="hr-HR" dirty="0"/>
              <a:t>i uredi </a:t>
            </a:r>
          </a:p>
          <a:p>
            <a:pPr lvl="0"/>
            <a:r>
              <a:rPr lang="hr-HR" dirty="0"/>
              <a:t>tekst u </a:t>
            </a:r>
          </a:p>
          <a:p>
            <a:pPr lvl="0"/>
            <a:r>
              <a:rPr lang="hr-HR" dirty="0"/>
              <a:t>krugu</a:t>
            </a:r>
          </a:p>
        </p:txBody>
      </p:sp>
    </p:spTree>
    <p:extLst>
      <p:ext uri="{BB962C8B-B14F-4D97-AF65-F5344CB8AC3E}">
        <p14:creationId xmlns:p14="http://schemas.microsoft.com/office/powerpoint/2010/main" val="41654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72" r:id="rId4"/>
    <p:sldLayoutId id="2147483670" r:id="rId5"/>
    <p:sldLayoutId id="2147483671" r:id="rId6"/>
    <p:sldLayoutId id="2147483673" r:id="rId7"/>
    <p:sldLayoutId id="2147483674" r:id="rId8"/>
    <p:sldLayoutId id="2147483676" r:id="rId9"/>
    <p:sldLayoutId id="2147483675" r:id="rId10"/>
    <p:sldLayoutId id="2147483677" r:id="rId11"/>
    <p:sldLayoutId id="2147483678" r:id="rId12"/>
    <p:sldLayoutId id="2147483679" r:id="rId13"/>
    <p:sldLayoutId id="2147483680" r:id="rId14"/>
    <p:sldLayoutId id="2147483681" r:id="rId15"/>
    <p:sldLayoutId id="2147483682"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hops.hr/pretkvalifikacijski-postupak"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055440" y="3861048"/>
            <a:ext cx="10513541" cy="504056"/>
          </a:xfrm>
        </p:spPr>
        <p:txBody>
          <a:bodyPr/>
          <a:lstStyle/>
          <a:p>
            <a:r>
              <a:rPr lang="hr-HR" b="1" dirty="0"/>
              <a:t>Workshop - </a:t>
            </a:r>
            <a:r>
              <a:rPr lang="hr-HR" b="1" dirty="0" err="1"/>
              <a:t>Integration</a:t>
            </a:r>
            <a:r>
              <a:rPr lang="hr-HR" b="1" dirty="0"/>
              <a:t> </a:t>
            </a:r>
            <a:r>
              <a:rPr lang="hr-HR" b="1" dirty="0" err="1"/>
              <a:t>of</a:t>
            </a:r>
            <a:r>
              <a:rPr lang="hr-HR" b="1" dirty="0"/>
              <a:t> </a:t>
            </a:r>
            <a:r>
              <a:rPr lang="hr-HR" b="1" dirty="0" err="1"/>
              <a:t>agreggators</a:t>
            </a:r>
            <a:r>
              <a:rPr lang="hr-HR" b="1" dirty="0"/>
              <a:t> </a:t>
            </a:r>
            <a:r>
              <a:rPr lang="hr-HR" b="1" dirty="0" err="1"/>
              <a:t>in</a:t>
            </a:r>
            <a:r>
              <a:rPr lang="hr-HR" b="1" dirty="0"/>
              <a:t> </a:t>
            </a:r>
            <a:r>
              <a:rPr lang="hr-HR" b="1" dirty="0" err="1"/>
              <a:t>the</a:t>
            </a:r>
            <a:r>
              <a:rPr lang="hr-HR" b="1" dirty="0"/>
              <a:t> balancing market</a:t>
            </a:r>
            <a:endParaRPr lang="hr-HR" dirty="0"/>
          </a:p>
          <a:p>
            <a:endParaRPr lang="hr-HR" dirty="0"/>
          </a:p>
          <a:p>
            <a:r>
              <a:rPr lang="hr-HR" dirty="0"/>
              <a:t>  </a:t>
            </a:r>
          </a:p>
        </p:txBody>
      </p:sp>
      <p:sp>
        <p:nvSpPr>
          <p:cNvPr id="23" name="Text Placeholder 22"/>
          <p:cNvSpPr>
            <a:spLocks noGrp="1"/>
          </p:cNvSpPr>
          <p:nvPr>
            <p:ph type="body" sz="quarter" idx="15"/>
          </p:nvPr>
        </p:nvSpPr>
        <p:spPr>
          <a:xfrm>
            <a:off x="5519936" y="4653136"/>
            <a:ext cx="5943600" cy="270272"/>
          </a:xfrm>
        </p:spPr>
        <p:txBody>
          <a:bodyPr/>
          <a:lstStyle/>
          <a:p>
            <a:r>
              <a:rPr lang="pl-PL" b="1" dirty="0"/>
              <a:t>Hrvatski operator prijenosnog sustava </a:t>
            </a:r>
            <a:r>
              <a:rPr lang="pl-PL" b="1" dirty="0" err="1"/>
              <a:t>d.o.o</a:t>
            </a:r>
            <a:r>
              <a:rPr lang="pl-PL" b="1" dirty="0"/>
              <a:t>.</a:t>
            </a:r>
          </a:p>
          <a:p>
            <a:r>
              <a:rPr lang="hr-HR" b="1" dirty="0" err="1"/>
              <a:t>October</a:t>
            </a:r>
            <a:r>
              <a:rPr lang="hr-HR" b="1" dirty="0"/>
              <a:t>, </a:t>
            </a:r>
            <a:r>
              <a:rPr lang="pl-PL" b="1" dirty="0"/>
              <a:t>2022.</a:t>
            </a:r>
          </a:p>
          <a:p>
            <a:endParaRPr lang="hr-HR" dirty="0"/>
          </a:p>
        </p:txBody>
      </p:sp>
    </p:spTree>
    <p:extLst>
      <p:ext uri="{BB962C8B-B14F-4D97-AF65-F5344CB8AC3E}">
        <p14:creationId xmlns:p14="http://schemas.microsoft.com/office/powerpoint/2010/main" val="155135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31800" y="253390"/>
            <a:ext cx="11328400" cy="914399"/>
          </a:xfrm>
          <a:prstGeom prst="rect">
            <a:avLst/>
          </a:prstGeom>
        </p:spPr>
        <p:txBody>
          <a:bodyPr vert="horz" lIns="91440" tIns="45720" rIns="91440" bIns="45720" rtlCol="0" anchor="ctr">
            <a:normAutofit/>
          </a:bodyPr>
          <a:lstStyle>
            <a:lvl1pPr marL="609585" indent="-609585" algn="l" defTabSz="914400" rtl="0" eaLnBrk="1" latinLnBrk="0" hangingPunct="1">
              <a:lnSpc>
                <a:spcPct val="90000"/>
              </a:lnSpc>
              <a:spcBef>
                <a:spcPct val="0"/>
              </a:spcBef>
              <a:buFont typeface="+mj-lt"/>
              <a:buAutoNum type="arabicPeriod"/>
              <a:defRPr sz="3333" b="1" kern="1200">
                <a:solidFill>
                  <a:schemeClr val="bg1"/>
                </a:solidFill>
                <a:latin typeface="+mj-lt"/>
                <a:ea typeface="+mj-ea"/>
                <a:cs typeface="+mj-cs"/>
              </a:defRPr>
            </a:lvl1pPr>
          </a:lstStyle>
          <a:p>
            <a:pPr marL="0" indent="0">
              <a:buFont typeface="+mj-lt"/>
              <a:buNone/>
            </a:pPr>
            <a:r>
              <a:rPr lang="hr-HR" sz="3300" dirty="0" err="1"/>
              <a:t>Agregator</a:t>
            </a:r>
            <a:r>
              <a:rPr lang="hr-HR" sz="3300" dirty="0"/>
              <a:t> - </a:t>
            </a:r>
            <a:r>
              <a:rPr lang="hr-HR" sz="3300" dirty="0" err="1"/>
              <a:t>steps</a:t>
            </a:r>
            <a:endParaRPr lang="en-US" sz="3300" dirty="0"/>
          </a:p>
        </p:txBody>
      </p:sp>
      <p:sp>
        <p:nvSpPr>
          <p:cNvPr id="3" name="Text Placeholder 2"/>
          <p:cNvSpPr>
            <a:spLocks noGrp="1"/>
          </p:cNvSpPr>
          <p:nvPr>
            <p:ph type="body" sz="quarter" idx="10"/>
          </p:nvPr>
        </p:nvSpPr>
        <p:spPr>
          <a:xfrm>
            <a:off x="191343" y="1179249"/>
            <a:ext cx="3456384" cy="4835404"/>
          </a:xfrm>
        </p:spPr>
        <p:txBody>
          <a:bodyPr/>
          <a:lstStyle/>
          <a:p>
            <a:pPr lvl="0">
              <a:lnSpc>
                <a:spcPct val="150000"/>
              </a:lnSpc>
            </a:pPr>
            <a:r>
              <a:rPr lang="hr-HR" sz="2000" dirty="0">
                <a:solidFill>
                  <a:schemeClr val="tx1"/>
                </a:solidFill>
              </a:rPr>
              <a:t>Agregator (AG)</a:t>
            </a:r>
            <a:endParaRPr lang="en-GB" sz="2000" dirty="0">
              <a:solidFill>
                <a:schemeClr val="tx1"/>
              </a:solidFill>
            </a:endParaRPr>
          </a:p>
          <a:p>
            <a:pPr lvl="0">
              <a:lnSpc>
                <a:spcPct val="150000"/>
              </a:lnSpc>
            </a:pPr>
            <a:r>
              <a:rPr lang="hr-HR" sz="2000" dirty="0" err="1">
                <a:solidFill>
                  <a:schemeClr val="tx1"/>
                </a:solidFill>
              </a:rPr>
              <a:t>Aggregated</a:t>
            </a:r>
            <a:r>
              <a:rPr lang="hr-HR" sz="2000" dirty="0">
                <a:solidFill>
                  <a:schemeClr val="tx1"/>
                </a:solidFill>
              </a:rPr>
              <a:t> </a:t>
            </a:r>
            <a:r>
              <a:rPr lang="hr-HR" sz="2000" dirty="0" err="1">
                <a:solidFill>
                  <a:schemeClr val="tx1"/>
                </a:solidFill>
              </a:rPr>
              <a:t>asset</a:t>
            </a:r>
            <a:r>
              <a:rPr lang="hr-HR" sz="2000" dirty="0">
                <a:solidFill>
                  <a:schemeClr val="tx1"/>
                </a:solidFill>
              </a:rPr>
              <a:t> (KM)</a:t>
            </a:r>
            <a:endParaRPr lang="en-GB" sz="2000" dirty="0">
              <a:solidFill>
                <a:schemeClr val="tx1"/>
              </a:solidFill>
            </a:endParaRPr>
          </a:p>
          <a:p>
            <a:pPr lvl="0">
              <a:lnSpc>
                <a:spcPct val="150000"/>
              </a:lnSpc>
            </a:pPr>
            <a:r>
              <a:rPr lang="hr-HR" sz="2000" dirty="0" err="1">
                <a:solidFill>
                  <a:schemeClr val="tx1"/>
                </a:solidFill>
              </a:rPr>
              <a:t>Transmision</a:t>
            </a:r>
            <a:r>
              <a:rPr lang="hr-HR" sz="2000" dirty="0">
                <a:solidFill>
                  <a:schemeClr val="tx1"/>
                </a:solidFill>
              </a:rPr>
              <a:t> system operator (HOPS)</a:t>
            </a:r>
            <a:endParaRPr lang="en-GB" sz="2000" dirty="0">
              <a:solidFill>
                <a:schemeClr val="tx1"/>
              </a:solidFill>
            </a:endParaRPr>
          </a:p>
          <a:p>
            <a:pPr lvl="0">
              <a:lnSpc>
                <a:spcPct val="150000"/>
              </a:lnSpc>
            </a:pPr>
            <a:r>
              <a:rPr lang="hr-HR" sz="2000" dirty="0" err="1">
                <a:solidFill>
                  <a:schemeClr val="tx1"/>
                </a:solidFill>
              </a:rPr>
              <a:t>Distribution</a:t>
            </a:r>
            <a:r>
              <a:rPr lang="hr-HR" sz="2000" dirty="0">
                <a:solidFill>
                  <a:schemeClr val="tx1"/>
                </a:solidFill>
              </a:rPr>
              <a:t> system operator (ODS)</a:t>
            </a:r>
            <a:endParaRPr lang="en-GB" sz="2000" dirty="0">
              <a:solidFill>
                <a:schemeClr val="tx1"/>
              </a:solidFill>
            </a:endParaRPr>
          </a:p>
          <a:p>
            <a:pPr lvl="0">
              <a:lnSpc>
                <a:spcPct val="150000"/>
              </a:lnSpc>
            </a:pPr>
            <a:r>
              <a:rPr lang="hr-HR" sz="2000" dirty="0" err="1">
                <a:solidFill>
                  <a:schemeClr val="tx1"/>
                </a:solidFill>
              </a:rPr>
              <a:t>Suppplier</a:t>
            </a:r>
            <a:endParaRPr lang="en-GB" sz="2000" dirty="0">
              <a:solidFill>
                <a:schemeClr val="tx1"/>
              </a:solidFill>
            </a:endParaRPr>
          </a:p>
          <a:p>
            <a:pPr lvl="0">
              <a:lnSpc>
                <a:spcPct val="150000"/>
              </a:lnSpc>
            </a:pPr>
            <a:r>
              <a:rPr lang="hr-HR" sz="2000" dirty="0">
                <a:solidFill>
                  <a:schemeClr val="tx1"/>
                </a:solidFill>
              </a:rPr>
              <a:t>Market Operator (HROTE)</a:t>
            </a:r>
            <a:endParaRPr lang="en-GB" sz="2000" dirty="0">
              <a:solidFill>
                <a:schemeClr val="tx1"/>
              </a:solidFill>
            </a:endParaRPr>
          </a:p>
          <a:p>
            <a:pPr lvl="0">
              <a:lnSpc>
                <a:spcPct val="150000"/>
              </a:lnSpc>
            </a:pPr>
            <a:r>
              <a:rPr lang="hr-HR" sz="2000" dirty="0">
                <a:solidFill>
                  <a:schemeClr val="tx1"/>
                </a:solidFill>
              </a:rPr>
              <a:t>National </a:t>
            </a:r>
            <a:r>
              <a:rPr lang="hr-HR" sz="2000" dirty="0" err="1">
                <a:solidFill>
                  <a:schemeClr val="tx1"/>
                </a:solidFill>
              </a:rPr>
              <a:t>Regulatory</a:t>
            </a:r>
            <a:r>
              <a:rPr lang="hr-HR" sz="2000" dirty="0">
                <a:solidFill>
                  <a:schemeClr val="tx1"/>
                </a:solidFill>
              </a:rPr>
              <a:t> </a:t>
            </a:r>
            <a:r>
              <a:rPr lang="hr-HR" sz="2000" dirty="0" err="1">
                <a:solidFill>
                  <a:schemeClr val="tx1"/>
                </a:solidFill>
              </a:rPr>
              <a:t>Agency</a:t>
            </a:r>
            <a:r>
              <a:rPr lang="hr-HR" sz="2000" dirty="0">
                <a:solidFill>
                  <a:schemeClr val="tx1"/>
                </a:solidFill>
              </a:rPr>
              <a:t> (HERA)</a:t>
            </a:r>
          </a:p>
        </p:txBody>
      </p:sp>
      <p:pic>
        <p:nvPicPr>
          <p:cNvPr id="6" name="Picture 5"/>
          <p:cNvPicPr>
            <a:picLocks noChangeAspect="1"/>
          </p:cNvPicPr>
          <p:nvPr/>
        </p:nvPicPr>
        <p:blipFill>
          <a:blip r:embed="rId2"/>
          <a:stretch>
            <a:fillRect/>
          </a:stretch>
        </p:blipFill>
        <p:spPr>
          <a:xfrm>
            <a:off x="3647727" y="1167790"/>
            <a:ext cx="7935263" cy="4936374"/>
          </a:xfrm>
          <a:prstGeom prst="rect">
            <a:avLst/>
          </a:prstGeom>
        </p:spPr>
      </p:pic>
      <p:sp>
        <p:nvSpPr>
          <p:cNvPr id="2" name="Rectangle 1"/>
          <p:cNvSpPr/>
          <p:nvPr/>
        </p:nvSpPr>
        <p:spPr bwMode="auto">
          <a:xfrm>
            <a:off x="3647727" y="2420888"/>
            <a:ext cx="7935263" cy="1800200"/>
          </a:xfrm>
          <a:prstGeom prst="rect">
            <a:avLst/>
          </a:prstGeom>
          <a:noFill/>
          <a:ln w="53975" cap="flat">
            <a:solidFill>
              <a:srgbClr val="FF0000"/>
            </a:solidFill>
            <a:prstDash val="solid"/>
            <a:miter lim="800000"/>
            <a:headEnd/>
            <a:tailEnd type="arrow"/>
          </a:ln>
        </p:spPr>
        <p:txBody>
          <a:bodyPr vert="horz" wrap="square" lIns="91440" tIns="45720" rIns="91440" bIns="45720" numCol="1" rtlCol="0" anchor="t" anchorCtr="0" compatLnSpc="1">
            <a:prstTxWarp prst="textNoShape">
              <a:avLst/>
            </a:prstTxWarp>
          </a:bodyPr>
          <a:lstStyle/>
          <a:p>
            <a:pPr algn="ctr"/>
            <a:endParaRPr lang="en-GB"/>
          </a:p>
        </p:txBody>
      </p:sp>
    </p:spTree>
    <p:extLst>
      <p:ext uri="{BB962C8B-B14F-4D97-AF65-F5344CB8AC3E}">
        <p14:creationId xmlns:p14="http://schemas.microsoft.com/office/powerpoint/2010/main" val="235667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431800" y="253390"/>
            <a:ext cx="11328400" cy="914399"/>
          </a:xfrm>
          <a:prstGeom prst="rect">
            <a:avLst/>
          </a:prstGeom>
        </p:spPr>
        <p:txBody>
          <a:bodyPr vert="horz" lIns="91440" tIns="45720" rIns="91440" bIns="45720" rtlCol="0" anchor="ctr">
            <a:normAutofit/>
          </a:bodyPr>
          <a:lstStyle>
            <a:lvl1pPr marL="609585" indent="-609585" algn="l" defTabSz="914400" rtl="0" eaLnBrk="1" latinLnBrk="0" hangingPunct="1">
              <a:lnSpc>
                <a:spcPct val="90000"/>
              </a:lnSpc>
              <a:spcBef>
                <a:spcPct val="0"/>
              </a:spcBef>
              <a:buFont typeface="+mj-lt"/>
              <a:buAutoNum type="arabicPeriod"/>
              <a:defRPr sz="3333" b="1" kern="1200">
                <a:solidFill>
                  <a:schemeClr val="bg1"/>
                </a:solidFill>
                <a:latin typeface="+mj-lt"/>
                <a:ea typeface="+mj-ea"/>
                <a:cs typeface="+mj-cs"/>
              </a:defRPr>
            </a:lvl1pPr>
          </a:lstStyle>
          <a:p>
            <a:pPr marL="0" indent="0">
              <a:buFont typeface="+mj-lt"/>
              <a:buNone/>
            </a:pPr>
            <a:r>
              <a:rPr lang="hr-HR" sz="3300" dirty="0"/>
              <a:t>TSO/DSO </a:t>
            </a:r>
            <a:r>
              <a:rPr lang="hr-HR" sz="3300" dirty="0" err="1"/>
              <a:t>cooperation</a:t>
            </a:r>
            <a:endParaRPr lang="en-US" sz="3300" dirty="0"/>
          </a:p>
        </p:txBody>
      </p:sp>
      <p:sp>
        <p:nvSpPr>
          <p:cNvPr id="3" name="Text Placeholder 2"/>
          <p:cNvSpPr>
            <a:spLocks noGrp="1"/>
          </p:cNvSpPr>
          <p:nvPr>
            <p:ph type="body" sz="quarter" idx="10"/>
          </p:nvPr>
        </p:nvSpPr>
        <p:spPr>
          <a:xfrm>
            <a:off x="263352" y="1340768"/>
            <a:ext cx="5256584" cy="1944215"/>
          </a:xfrm>
        </p:spPr>
        <p:txBody>
          <a:bodyPr/>
          <a:lstStyle/>
          <a:p>
            <a:pPr lvl="0">
              <a:lnSpc>
                <a:spcPct val="150000"/>
              </a:lnSpc>
            </a:pPr>
            <a:r>
              <a:rPr lang="hr-HR" sz="2000" dirty="0">
                <a:solidFill>
                  <a:schemeClr val="tx1"/>
                </a:solidFill>
              </a:rPr>
              <a:t>TSO/DSO </a:t>
            </a:r>
            <a:r>
              <a:rPr lang="hr-HR" sz="2000" dirty="0" err="1">
                <a:solidFill>
                  <a:schemeClr val="tx1"/>
                </a:solidFill>
              </a:rPr>
              <a:t>cooperation</a:t>
            </a:r>
            <a:r>
              <a:rPr lang="hr-HR" sz="2000" dirty="0">
                <a:solidFill>
                  <a:schemeClr val="tx1"/>
                </a:solidFill>
              </a:rPr>
              <a:t> </a:t>
            </a:r>
            <a:r>
              <a:rPr lang="hr-HR" sz="2000" dirty="0" err="1">
                <a:solidFill>
                  <a:schemeClr val="tx1"/>
                </a:solidFill>
              </a:rPr>
              <a:t>essential</a:t>
            </a:r>
            <a:r>
              <a:rPr lang="hr-HR" sz="2000" dirty="0">
                <a:solidFill>
                  <a:schemeClr val="tx1"/>
                </a:solidFill>
              </a:rPr>
              <a:t> for </a:t>
            </a:r>
            <a:r>
              <a:rPr lang="hr-HR" sz="2000" dirty="0" err="1">
                <a:solidFill>
                  <a:schemeClr val="tx1"/>
                </a:solidFill>
              </a:rPr>
              <a:t>implementation</a:t>
            </a:r>
            <a:r>
              <a:rPr lang="hr-HR" sz="2000" dirty="0">
                <a:solidFill>
                  <a:schemeClr val="tx1"/>
                </a:solidFill>
              </a:rPr>
              <a:t> </a:t>
            </a:r>
          </a:p>
          <a:p>
            <a:pPr lvl="0">
              <a:lnSpc>
                <a:spcPct val="150000"/>
              </a:lnSpc>
            </a:pPr>
            <a:r>
              <a:rPr lang="hr-HR" sz="2000" dirty="0">
                <a:solidFill>
                  <a:schemeClr val="tx1"/>
                </a:solidFill>
              </a:rPr>
              <a:t>Grid </a:t>
            </a:r>
            <a:r>
              <a:rPr lang="hr-HR" sz="2000" dirty="0" err="1">
                <a:solidFill>
                  <a:schemeClr val="tx1"/>
                </a:solidFill>
              </a:rPr>
              <a:t>security</a:t>
            </a:r>
            <a:r>
              <a:rPr lang="hr-HR" sz="2000" dirty="0">
                <a:solidFill>
                  <a:schemeClr val="tx1"/>
                </a:solidFill>
              </a:rPr>
              <a:t> </a:t>
            </a:r>
            <a:r>
              <a:rPr lang="hr-HR" sz="2000" dirty="0" err="1">
                <a:solidFill>
                  <a:schemeClr val="tx1"/>
                </a:solidFill>
              </a:rPr>
              <a:t>has</a:t>
            </a:r>
            <a:r>
              <a:rPr lang="hr-HR" sz="2000" dirty="0">
                <a:solidFill>
                  <a:schemeClr val="tx1"/>
                </a:solidFill>
              </a:rPr>
              <a:t> a </a:t>
            </a:r>
            <a:r>
              <a:rPr lang="hr-HR" sz="2000" dirty="0" err="1">
                <a:solidFill>
                  <a:schemeClr val="tx1"/>
                </a:solidFill>
              </a:rPr>
              <a:t>priority</a:t>
            </a:r>
            <a:r>
              <a:rPr lang="hr-HR" sz="2000" dirty="0">
                <a:solidFill>
                  <a:schemeClr val="tx1"/>
                </a:solidFill>
              </a:rPr>
              <a:t> </a:t>
            </a:r>
            <a:r>
              <a:rPr lang="hr-HR" sz="2000" dirty="0" err="1">
                <a:solidFill>
                  <a:schemeClr val="tx1"/>
                </a:solidFill>
              </a:rPr>
              <a:t>always</a:t>
            </a:r>
            <a:endParaRPr lang="hr-HR" sz="2000" dirty="0">
              <a:solidFill>
                <a:schemeClr val="tx1"/>
              </a:solidFill>
            </a:endParaRPr>
          </a:p>
          <a:p>
            <a:pPr lvl="0">
              <a:lnSpc>
                <a:spcPct val="150000"/>
              </a:lnSpc>
            </a:pPr>
            <a:r>
              <a:rPr lang="hr-HR" sz="2000" dirty="0" err="1">
                <a:solidFill>
                  <a:schemeClr val="tx1"/>
                </a:solidFill>
              </a:rPr>
              <a:t>Operators</a:t>
            </a:r>
            <a:r>
              <a:rPr lang="hr-HR" sz="2000" dirty="0">
                <a:solidFill>
                  <a:schemeClr val="tx1"/>
                </a:solidFill>
              </a:rPr>
              <a:t> to </a:t>
            </a:r>
            <a:r>
              <a:rPr lang="hr-HR" sz="2000" dirty="0" err="1">
                <a:solidFill>
                  <a:schemeClr val="tx1"/>
                </a:solidFill>
              </a:rPr>
              <a:t>exchange</a:t>
            </a:r>
            <a:r>
              <a:rPr lang="hr-HR" sz="2000" dirty="0">
                <a:solidFill>
                  <a:schemeClr val="tx1"/>
                </a:solidFill>
              </a:rPr>
              <a:t> </a:t>
            </a:r>
            <a:r>
              <a:rPr lang="hr-HR" sz="2000" dirty="0" err="1">
                <a:solidFill>
                  <a:schemeClr val="tx1"/>
                </a:solidFill>
              </a:rPr>
              <a:t>information</a:t>
            </a:r>
            <a:r>
              <a:rPr lang="hr-HR" sz="2000" dirty="0">
                <a:solidFill>
                  <a:schemeClr val="tx1"/>
                </a:solidFill>
              </a:rPr>
              <a:t> </a:t>
            </a:r>
            <a:r>
              <a:rPr lang="hr-HR" sz="2000" dirty="0" err="1">
                <a:solidFill>
                  <a:schemeClr val="tx1"/>
                </a:solidFill>
              </a:rPr>
              <a:t>in</a:t>
            </a:r>
            <a:r>
              <a:rPr lang="hr-HR" sz="2000" dirty="0">
                <a:solidFill>
                  <a:schemeClr val="tx1"/>
                </a:solidFill>
              </a:rPr>
              <a:t> </a:t>
            </a:r>
            <a:r>
              <a:rPr lang="hr-HR" sz="2000" dirty="0" err="1">
                <a:solidFill>
                  <a:schemeClr val="tx1"/>
                </a:solidFill>
              </a:rPr>
              <a:t>all</a:t>
            </a:r>
            <a:r>
              <a:rPr lang="hr-HR" sz="2000" dirty="0">
                <a:solidFill>
                  <a:schemeClr val="tx1"/>
                </a:solidFill>
              </a:rPr>
              <a:t> </a:t>
            </a:r>
            <a:r>
              <a:rPr lang="hr-HR" sz="2000" dirty="0" err="1">
                <a:solidFill>
                  <a:schemeClr val="tx1"/>
                </a:solidFill>
              </a:rPr>
              <a:t>phases</a:t>
            </a:r>
            <a:r>
              <a:rPr lang="hr-HR" sz="2000" dirty="0">
                <a:solidFill>
                  <a:schemeClr val="tx1"/>
                </a:solidFill>
              </a:rPr>
              <a:t>: </a:t>
            </a:r>
            <a:r>
              <a:rPr lang="hr-HR" sz="2000" dirty="0" err="1">
                <a:solidFill>
                  <a:schemeClr val="tx1"/>
                </a:solidFill>
              </a:rPr>
              <a:t>Prequalification</a:t>
            </a:r>
            <a:r>
              <a:rPr lang="hr-HR" sz="2000" dirty="0">
                <a:solidFill>
                  <a:schemeClr val="tx1"/>
                </a:solidFill>
              </a:rPr>
              <a:t>, </a:t>
            </a:r>
            <a:r>
              <a:rPr lang="hr-HR" sz="2000" dirty="0" err="1">
                <a:solidFill>
                  <a:schemeClr val="tx1"/>
                </a:solidFill>
              </a:rPr>
              <a:t>Contracting</a:t>
            </a:r>
            <a:r>
              <a:rPr lang="hr-HR" sz="2000" dirty="0">
                <a:solidFill>
                  <a:schemeClr val="tx1"/>
                </a:solidFill>
              </a:rPr>
              <a:t>, </a:t>
            </a:r>
            <a:r>
              <a:rPr lang="hr-HR" sz="2000" dirty="0" err="1">
                <a:solidFill>
                  <a:schemeClr val="tx1"/>
                </a:solidFill>
              </a:rPr>
              <a:t>Bidding</a:t>
            </a:r>
            <a:r>
              <a:rPr lang="hr-HR" sz="2000" dirty="0">
                <a:solidFill>
                  <a:schemeClr val="tx1"/>
                </a:solidFill>
              </a:rPr>
              <a:t>, </a:t>
            </a:r>
            <a:r>
              <a:rPr lang="hr-HR" sz="2000" dirty="0" err="1">
                <a:solidFill>
                  <a:schemeClr val="tx1"/>
                </a:solidFill>
              </a:rPr>
              <a:t>Acctivation</a:t>
            </a:r>
            <a:r>
              <a:rPr lang="hr-HR" sz="2000" dirty="0">
                <a:solidFill>
                  <a:schemeClr val="tx1"/>
                </a:solidFill>
              </a:rPr>
              <a:t>, </a:t>
            </a:r>
            <a:r>
              <a:rPr lang="hr-HR" sz="2000" dirty="0" err="1">
                <a:solidFill>
                  <a:schemeClr val="tx1"/>
                </a:solidFill>
              </a:rPr>
              <a:t>Constraints</a:t>
            </a:r>
            <a:endParaRPr lang="hr-HR" sz="2000" dirty="0">
              <a:solidFill>
                <a:schemeClr val="tx1"/>
              </a:solidFill>
            </a:endParaRPr>
          </a:p>
          <a:p>
            <a:pPr lvl="0">
              <a:lnSpc>
                <a:spcPct val="150000"/>
              </a:lnSpc>
            </a:pPr>
            <a:r>
              <a:rPr lang="hr-HR" sz="2000" dirty="0">
                <a:solidFill>
                  <a:schemeClr val="tx1"/>
                </a:solidFill>
              </a:rPr>
              <a:t>In future: </a:t>
            </a:r>
            <a:r>
              <a:rPr lang="hr-HR" sz="2000" dirty="0" err="1">
                <a:solidFill>
                  <a:schemeClr val="tx1"/>
                </a:solidFill>
              </a:rPr>
              <a:t>agregated</a:t>
            </a:r>
            <a:r>
              <a:rPr lang="hr-HR" sz="2000" dirty="0">
                <a:solidFill>
                  <a:schemeClr val="tx1"/>
                </a:solidFill>
              </a:rPr>
              <a:t> </a:t>
            </a:r>
            <a:r>
              <a:rPr lang="hr-HR" sz="2000" dirty="0" err="1">
                <a:solidFill>
                  <a:schemeClr val="tx1"/>
                </a:solidFill>
              </a:rPr>
              <a:t>assets</a:t>
            </a:r>
            <a:r>
              <a:rPr lang="hr-HR" sz="2000" dirty="0">
                <a:solidFill>
                  <a:schemeClr val="tx1"/>
                </a:solidFill>
              </a:rPr>
              <a:t> </a:t>
            </a:r>
            <a:r>
              <a:rPr lang="hr-HR" sz="2000" dirty="0" err="1">
                <a:solidFill>
                  <a:schemeClr val="tx1"/>
                </a:solidFill>
              </a:rPr>
              <a:t>could</a:t>
            </a:r>
            <a:r>
              <a:rPr lang="hr-HR" sz="2000" dirty="0">
                <a:solidFill>
                  <a:schemeClr val="tx1"/>
                </a:solidFill>
              </a:rPr>
              <a:t> </a:t>
            </a:r>
            <a:r>
              <a:rPr lang="hr-HR" sz="2000" dirty="0" err="1">
                <a:solidFill>
                  <a:schemeClr val="tx1"/>
                </a:solidFill>
              </a:rPr>
              <a:t>be</a:t>
            </a:r>
            <a:r>
              <a:rPr lang="hr-HR" sz="2000" dirty="0">
                <a:solidFill>
                  <a:schemeClr val="tx1"/>
                </a:solidFill>
              </a:rPr>
              <a:t> </a:t>
            </a:r>
            <a:r>
              <a:rPr lang="hr-HR" sz="2000" dirty="0" err="1">
                <a:solidFill>
                  <a:schemeClr val="tx1"/>
                </a:solidFill>
              </a:rPr>
              <a:t>used</a:t>
            </a:r>
            <a:r>
              <a:rPr lang="hr-HR" sz="2000" dirty="0">
                <a:solidFill>
                  <a:schemeClr val="tx1"/>
                </a:solidFill>
              </a:rPr>
              <a:t> </a:t>
            </a:r>
            <a:r>
              <a:rPr lang="hr-HR" sz="2000" dirty="0" err="1">
                <a:solidFill>
                  <a:schemeClr val="tx1"/>
                </a:solidFill>
              </a:rPr>
              <a:t>also</a:t>
            </a:r>
            <a:r>
              <a:rPr lang="hr-HR" sz="2000" dirty="0">
                <a:solidFill>
                  <a:schemeClr val="tx1"/>
                </a:solidFill>
              </a:rPr>
              <a:t> </a:t>
            </a:r>
            <a:r>
              <a:rPr lang="hr-HR" sz="2000" dirty="0" err="1">
                <a:solidFill>
                  <a:schemeClr val="tx1"/>
                </a:solidFill>
              </a:rPr>
              <a:t>in</a:t>
            </a:r>
            <a:r>
              <a:rPr lang="hr-HR" sz="2000" dirty="0">
                <a:solidFill>
                  <a:schemeClr val="tx1"/>
                </a:solidFill>
              </a:rPr>
              <a:t> DSO </a:t>
            </a:r>
            <a:r>
              <a:rPr lang="hr-HR" sz="2000" dirty="0" err="1">
                <a:solidFill>
                  <a:schemeClr val="tx1"/>
                </a:solidFill>
              </a:rPr>
              <a:t>grid</a:t>
            </a:r>
            <a:r>
              <a:rPr lang="hr-HR" sz="2000" dirty="0">
                <a:solidFill>
                  <a:schemeClr val="tx1"/>
                </a:solidFill>
              </a:rPr>
              <a:t> (</a:t>
            </a:r>
            <a:r>
              <a:rPr lang="hr-HR" sz="2000" dirty="0" err="1">
                <a:solidFill>
                  <a:schemeClr val="tx1"/>
                </a:solidFill>
              </a:rPr>
              <a:t>e.g</a:t>
            </a:r>
            <a:r>
              <a:rPr lang="hr-HR" sz="2000" dirty="0">
                <a:solidFill>
                  <a:schemeClr val="tx1"/>
                </a:solidFill>
              </a:rPr>
              <a:t>. </a:t>
            </a:r>
            <a:r>
              <a:rPr lang="hr-HR" sz="2000" dirty="0" err="1">
                <a:solidFill>
                  <a:schemeClr val="tx1"/>
                </a:solidFill>
              </a:rPr>
              <a:t>congestion</a:t>
            </a:r>
            <a:r>
              <a:rPr lang="hr-HR" sz="2000" dirty="0">
                <a:solidFill>
                  <a:schemeClr val="tx1"/>
                </a:solidFill>
              </a:rPr>
              <a:t> management </a:t>
            </a:r>
            <a:r>
              <a:rPr lang="hr-HR" sz="2000" dirty="0" err="1">
                <a:solidFill>
                  <a:schemeClr val="tx1"/>
                </a:solidFill>
              </a:rPr>
              <a:t>and</a:t>
            </a:r>
            <a:r>
              <a:rPr lang="hr-HR" sz="2000" dirty="0">
                <a:solidFill>
                  <a:schemeClr val="tx1"/>
                </a:solidFill>
              </a:rPr>
              <a:t> </a:t>
            </a:r>
            <a:r>
              <a:rPr lang="hr-HR" sz="2000" dirty="0" err="1">
                <a:solidFill>
                  <a:schemeClr val="tx1"/>
                </a:solidFill>
              </a:rPr>
              <a:t>voltage</a:t>
            </a:r>
            <a:r>
              <a:rPr lang="hr-HR" sz="2000" dirty="0">
                <a:solidFill>
                  <a:schemeClr val="tx1"/>
                </a:solidFill>
              </a:rPr>
              <a:t> </a:t>
            </a:r>
            <a:r>
              <a:rPr lang="hr-HR" sz="2000" dirty="0" err="1">
                <a:solidFill>
                  <a:schemeClr val="tx1"/>
                </a:solidFill>
              </a:rPr>
              <a:t>control</a:t>
            </a:r>
            <a:r>
              <a:rPr lang="hr-HR" sz="2000" dirty="0">
                <a:solidFill>
                  <a:schemeClr val="tx1"/>
                </a:solidFill>
              </a:rPr>
              <a:t>)</a:t>
            </a:r>
          </a:p>
        </p:txBody>
      </p:sp>
      <p:pic>
        <p:nvPicPr>
          <p:cNvPr id="8" name="Picture 7"/>
          <p:cNvPicPr>
            <a:picLocks noChangeAspect="1"/>
          </p:cNvPicPr>
          <p:nvPr/>
        </p:nvPicPr>
        <p:blipFill>
          <a:blip r:embed="rId2"/>
          <a:stretch>
            <a:fillRect/>
          </a:stretch>
        </p:blipFill>
        <p:spPr>
          <a:xfrm>
            <a:off x="5375920" y="1484784"/>
            <a:ext cx="6540453" cy="4229100"/>
          </a:xfrm>
          <a:prstGeom prst="rect">
            <a:avLst/>
          </a:prstGeom>
        </p:spPr>
      </p:pic>
    </p:spTree>
    <p:extLst>
      <p:ext uri="{BB962C8B-B14F-4D97-AF65-F5344CB8AC3E}">
        <p14:creationId xmlns:p14="http://schemas.microsoft.com/office/powerpoint/2010/main" val="290294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Prequalification</a:t>
            </a:r>
            <a:r>
              <a:rPr lang="hr-HR" dirty="0"/>
              <a:t>: </a:t>
            </a:r>
            <a:r>
              <a:rPr lang="hr-HR" dirty="0" err="1"/>
              <a:t>mFRR</a:t>
            </a:r>
            <a:r>
              <a:rPr lang="hr-HR" dirty="0"/>
              <a:t> (manual, 15 min)</a:t>
            </a:r>
          </a:p>
        </p:txBody>
      </p:sp>
      <p:sp>
        <p:nvSpPr>
          <p:cNvPr id="3" name="Text Placeholder 2"/>
          <p:cNvSpPr>
            <a:spLocks noGrp="1"/>
          </p:cNvSpPr>
          <p:nvPr>
            <p:ph type="body" sz="quarter" idx="10"/>
          </p:nvPr>
        </p:nvSpPr>
        <p:spPr>
          <a:xfrm>
            <a:off x="431799" y="1530771"/>
            <a:ext cx="9560339" cy="3946104"/>
          </a:xfrm>
        </p:spPr>
        <p:txBody>
          <a:bodyPr>
            <a:normAutofit/>
          </a:bodyPr>
          <a:lstStyle/>
          <a:p>
            <a:r>
              <a:rPr lang="hr-HR" dirty="0">
                <a:solidFill>
                  <a:schemeClr val="tx1"/>
                </a:solidFill>
                <a:hlinkClick r:id="rId2"/>
              </a:rPr>
              <a:t>https://www.hops.hr/pretkvalifikacijski-postupak</a:t>
            </a:r>
            <a:endParaRPr lang="hr-HR" dirty="0">
              <a:solidFill>
                <a:schemeClr val="tx1"/>
              </a:solidFill>
            </a:endParaRPr>
          </a:p>
        </p:txBody>
      </p:sp>
      <p:pic>
        <p:nvPicPr>
          <p:cNvPr id="4" name="Picture 3"/>
          <p:cNvPicPr>
            <a:picLocks noChangeAspect="1"/>
          </p:cNvPicPr>
          <p:nvPr/>
        </p:nvPicPr>
        <p:blipFill>
          <a:blip r:embed="rId3"/>
          <a:stretch>
            <a:fillRect/>
          </a:stretch>
        </p:blipFill>
        <p:spPr>
          <a:xfrm>
            <a:off x="5993337" y="2663687"/>
            <a:ext cx="4972050" cy="3143250"/>
          </a:xfrm>
          <a:prstGeom prst="rect">
            <a:avLst/>
          </a:prstGeom>
        </p:spPr>
      </p:pic>
      <p:pic>
        <p:nvPicPr>
          <p:cNvPr id="5" name="Picture 4"/>
          <p:cNvPicPr>
            <a:picLocks noChangeAspect="1"/>
          </p:cNvPicPr>
          <p:nvPr/>
        </p:nvPicPr>
        <p:blipFill>
          <a:blip r:embed="rId4"/>
          <a:stretch>
            <a:fillRect/>
          </a:stretch>
        </p:blipFill>
        <p:spPr>
          <a:xfrm>
            <a:off x="655411" y="2663687"/>
            <a:ext cx="4483533" cy="3176170"/>
          </a:xfrm>
          <a:prstGeom prst="rect">
            <a:avLst/>
          </a:prstGeom>
        </p:spPr>
      </p:pic>
    </p:spTree>
    <p:extLst>
      <p:ext uri="{BB962C8B-B14F-4D97-AF65-F5344CB8AC3E}">
        <p14:creationId xmlns:p14="http://schemas.microsoft.com/office/powerpoint/2010/main" val="2601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Prequalification</a:t>
            </a:r>
            <a:r>
              <a:rPr lang="hr-HR" dirty="0"/>
              <a:t>: </a:t>
            </a:r>
            <a:r>
              <a:rPr lang="hr-HR" dirty="0" err="1"/>
              <a:t>aFRR</a:t>
            </a:r>
            <a:r>
              <a:rPr lang="hr-HR" dirty="0"/>
              <a:t> (</a:t>
            </a:r>
            <a:r>
              <a:rPr lang="hr-HR" dirty="0" err="1"/>
              <a:t>automatic</a:t>
            </a:r>
            <a:r>
              <a:rPr lang="hr-HR" dirty="0"/>
              <a:t>, 5 min)</a:t>
            </a:r>
          </a:p>
        </p:txBody>
      </p:sp>
      <p:pic>
        <p:nvPicPr>
          <p:cNvPr id="7" name="Picture 6"/>
          <p:cNvPicPr>
            <a:picLocks noChangeAspect="1"/>
          </p:cNvPicPr>
          <p:nvPr/>
        </p:nvPicPr>
        <p:blipFill>
          <a:blip r:embed="rId2"/>
          <a:stretch>
            <a:fillRect/>
          </a:stretch>
        </p:blipFill>
        <p:spPr>
          <a:xfrm>
            <a:off x="248892" y="1825275"/>
            <a:ext cx="4956313" cy="2775535"/>
          </a:xfrm>
          <a:prstGeom prst="rect">
            <a:avLst/>
          </a:prstGeom>
        </p:spPr>
      </p:pic>
      <p:pic>
        <p:nvPicPr>
          <p:cNvPr id="8" name="Picture 7"/>
          <p:cNvPicPr>
            <a:picLocks noChangeAspect="1"/>
          </p:cNvPicPr>
          <p:nvPr/>
        </p:nvPicPr>
        <p:blipFill>
          <a:blip r:embed="rId3"/>
          <a:stretch>
            <a:fillRect/>
          </a:stretch>
        </p:blipFill>
        <p:spPr>
          <a:xfrm>
            <a:off x="5300870" y="1559885"/>
            <a:ext cx="6726997" cy="3306314"/>
          </a:xfrm>
          <a:prstGeom prst="rect">
            <a:avLst/>
          </a:prstGeom>
        </p:spPr>
      </p:pic>
      <p:sp>
        <p:nvSpPr>
          <p:cNvPr id="9" name="Text Placeholder 2"/>
          <p:cNvSpPr>
            <a:spLocks noGrp="1"/>
          </p:cNvSpPr>
          <p:nvPr>
            <p:ph type="body" sz="quarter" idx="10"/>
          </p:nvPr>
        </p:nvSpPr>
        <p:spPr>
          <a:xfrm>
            <a:off x="431799" y="4866199"/>
            <a:ext cx="9560339" cy="610676"/>
          </a:xfrm>
        </p:spPr>
        <p:txBody>
          <a:bodyPr>
            <a:normAutofit/>
          </a:bodyPr>
          <a:lstStyle/>
          <a:p>
            <a:r>
              <a:rPr lang="hr-HR" dirty="0">
                <a:solidFill>
                  <a:schemeClr val="tx1"/>
                </a:solidFill>
              </a:rPr>
              <a:t>Automatic </a:t>
            </a:r>
            <a:r>
              <a:rPr lang="hr-HR" dirty="0" err="1">
                <a:solidFill>
                  <a:schemeClr val="tx1"/>
                </a:solidFill>
              </a:rPr>
              <a:t>activation</a:t>
            </a:r>
            <a:endParaRPr lang="hr-HR" dirty="0">
              <a:solidFill>
                <a:schemeClr val="tx1"/>
              </a:solidFill>
            </a:endParaRPr>
          </a:p>
        </p:txBody>
      </p:sp>
    </p:spTree>
    <p:extLst>
      <p:ext uri="{BB962C8B-B14F-4D97-AF65-F5344CB8AC3E}">
        <p14:creationId xmlns:p14="http://schemas.microsoft.com/office/powerpoint/2010/main" val="106140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Prequalification</a:t>
            </a:r>
            <a:r>
              <a:rPr lang="hr-HR" dirty="0"/>
              <a:t>: </a:t>
            </a:r>
            <a:r>
              <a:rPr lang="hr-HR" dirty="0" err="1"/>
              <a:t>communication</a:t>
            </a:r>
            <a:r>
              <a:rPr lang="hr-HR" dirty="0"/>
              <a:t> </a:t>
            </a:r>
            <a:r>
              <a:rPr lang="hr-HR" dirty="0" err="1"/>
              <a:t>prerequesits</a:t>
            </a:r>
            <a:endParaRPr lang="hr-HR" dirty="0"/>
          </a:p>
        </p:txBody>
      </p:sp>
      <p:pic>
        <p:nvPicPr>
          <p:cNvPr id="3" name="Picture 2"/>
          <p:cNvPicPr>
            <a:picLocks noChangeAspect="1"/>
          </p:cNvPicPr>
          <p:nvPr/>
        </p:nvPicPr>
        <p:blipFill>
          <a:blip r:embed="rId2"/>
          <a:stretch>
            <a:fillRect/>
          </a:stretch>
        </p:blipFill>
        <p:spPr>
          <a:xfrm>
            <a:off x="336481" y="1380296"/>
            <a:ext cx="5265388" cy="4397652"/>
          </a:xfrm>
          <a:prstGeom prst="rect">
            <a:avLst/>
          </a:prstGeom>
        </p:spPr>
      </p:pic>
      <p:pic>
        <p:nvPicPr>
          <p:cNvPr id="4" name="Picture 3"/>
          <p:cNvPicPr>
            <a:picLocks noChangeAspect="1"/>
          </p:cNvPicPr>
          <p:nvPr/>
        </p:nvPicPr>
        <p:blipFill>
          <a:blip r:embed="rId3"/>
          <a:stretch>
            <a:fillRect/>
          </a:stretch>
        </p:blipFill>
        <p:spPr>
          <a:xfrm>
            <a:off x="6056864" y="1380296"/>
            <a:ext cx="5288053" cy="4581355"/>
          </a:xfrm>
          <a:prstGeom prst="rect">
            <a:avLst/>
          </a:prstGeom>
        </p:spPr>
      </p:pic>
    </p:spTree>
    <p:extLst>
      <p:ext uri="{BB962C8B-B14F-4D97-AF65-F5344CB8AC3E}">
        <p14:creationId xmlns:p14="http://schemas.microsoft.com/office/powerpoint/2010/main" val="310293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260648"/>
            <a:ext cx="8496300" cy="914399"/>
          </a:xfrm>
        </p:spPr>
        <p:txBody>
          <a:bodyPr/>
          <a:lstStyle/>
          <a:p>
            <a:pPr marL="0" indent="0">
              <a:buNone/>
            </a:pPr>
            <a:r>
              <a:rPr lang="hr-HR" sz="2400" dirty="0" err="1"/>
              <a:t>Conclusion</a:t>
            </a:r>
            <a:endParaRPr lang="hr-HR" sz="2400" dirty="0"/>
          </a:p>
        </p:txBody>
      </p:sp>
      <p:sp>
        <p:nvSpPr>
          <p:cNvPr id="3" name="Text Placeholder 2"/>
          <p:cNvSpPr>
            <a:spLocks noGrp="1"/>
          </p:cNvSpPr>
          <p:nvPr>
            <p:ph type="body" sz="quarter" idx="10"/>
          </p:nvPr>
        </p:nvSpPr>
        <p:spPr>
          <a:xfrm>
            <a:off x="263352" y="1340768"/>
            <a:ext cx="11449272" cy="4514799"/>
          </a:xfrm>
        </p:spPr>
        <p:txBody>
          <a:bodyPr/>
          <a:lstStyle/>
          <a:p>
            <a:pPr>
              <a:lnSpc>
                <a:spcPct val="150000"/>
              </a:lnSpc>
            </a:pPr>
            <a:r>
              <a:rPr lang="en-GB" dirty="0">
                <a:solidFill>
                  <a:schemeClr val="tx1"/>
                </a:solidFill>
              </a:rPr>
              <a:t>Aggregators could bring to balancing market</a:t>
            </a:r>
            <a:r>
              <a:rPr lang="hr-HR" dirty="0">
                <a:solidFill>
                  <a:schemeClr val="tx1"/>
                </a:solidFill>
              </a:rPr>
              <a:t> </a:t>
            </a:r>
            <a:r>
              <a:rPr lang="hr-HR" dirty="0" err="1">
                <a:solidFill>
                  <a:schemeClr val="tx1"/>
                </a:solidFill>
              </a:rPr>
              <a:t>liquidity</a:t>
            </a:r>
            <a:r>
              <a:rPr lang="hr-HR" dirty="0">
                <a:solidFill>
                  <a:schemeClr val="tx1"/>
                </a:solidFill>
              </a:rPr>
              <a:t> </a:t>
            </a:r>
            <a:r>
              <a:rPr lang="hr-HR" dirty="0" err="1">
                <a:solidFill>
                  <a:schemeClr val="tx1"/>
                </a:solidFill>
              </a:rPr>
              <a:t>with</a:t>
            </a:r>
            <a:r>
              <a:rPr lang="en-GB" dirty="0">
                <a:solidFill>
                  <a:schemeClr val="tx1"/>
                </a:solidFill>
              </a:rPr>
              <a:t> significant number of assets</a:t>
            </a:r>
          </a:p>
          <a:p>
            <a:pPr>
              <a:lnSpc>
                <a:spcPct val="150000"/>
              </a:lnSpc>
            </a:pPr>
            <a:r>
              <a:rPr lang="en-GB" dirty="0">
                <a:solidFill>
                  <a:schemeClr val="tx1"/>
                </a:solidFill>
              </a:rPr>
              <a:t>Transparent rules needed (Prequalification, Balancing code, Rules for procurement)</a:t>
            </a:r>
          </a:p>
          <a:p>
            <a:pPr>
              <a:lnSpc>
                <a:spcPct val="150000"/>
              </a:lnSpc>
            </a:pPr>
            <a:r>
              <a:rPr lang="en-GB" dirty="0">
                <a:solidFill>
                  <a:schemeClr val="tx1"/>
                </a:solidFill>
              </a:rPr>
              <a:t>Price caps, shorter procurement periods, dedicated product requirements may help in the initial phase of market development</a:t>
            </a:r>
          </a:p>
          <a:p>
            <a:pPr>
              <a:lnSpc>
                <a:spcPct val="150000"/>
              </a:lnSpc>
            </a:pPr>
            <a:r>
              <a:rPr lang="en-GB" dirty="0">
                <a:solidFill>
                  <a:schemeClr val="tx1"/>
                </a:solidFill>
              </a:rPr>
              <a:t>TSO/DSO cooperation is a prerequisite for assets connected to DSO level</a:t>
            </a:r>
          </a:p>
          <a:p>
            <a:pPr>
              <a:lnSpc>
                <a:spcPct val="150000"/>
              </a:lnSpc>
            </a:pPr>
            <a:r>
              <a:rPr lang="en-GB" dirty="0">
                <a:solidFill>
                  <a:schemeClr val="tx1"/>
                </a:solidFill>
              </a:rPr>
              <a:t>All stakeholders should be included (Asset owner, NRA, TSO, DSO, BSP, BRP) </a:t>
            </a:r>
          </a:p>
          <a:p>
            <a:pPr marL="0" indent="0">
              <a:lnSpc>
                <a:spcPct val="150000"/>
              </a:lnSpc>
              <a:buNone/>
            </a:pPr>
            <a:endParaRPr lang="en-GB" dirty="0">
              <a:solidFill>
                <a:schemeClr val="tx1"/>
              </a:solidFill>
            </a:endParaRPr>
          </a:p>
          <a:p>
            <a:endParaRPr lang="en-GB" sz="900" dirty="0">
              <a:solidFill>
                <a:schemeClr val="tx1"/>
              </a:solidFill>
            </a:endParaRPr>
          </a:p>
          <a:p>
            <a:endParaRPr lang="en-GB" sz="1800" dirty="0">
              <a:solidFill>
                <a:schemeClr val="tx1"/>
              </a:solidFill>
            </a:endParaRPr>
          </a:p>
        </p:txBody>
      </p:sp>
    </p:spTree>
    <p:extLst>
      <p:ext uri="{BB962C8B-B14F-4D97-AF65-F5344CB8AC3E}">
        <p14:creationId xmlns:p14="http://schemas.microsoft.com/office/powerpoint/2010/main" val="428071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err="1"/>
              <a:t>Thanks</a:t>
            </a:r>
            <a:r>
              <a:rPr lang="hr-HR" dirty="0"/>
              <a:t> for </a:t>
            </a:r>
            <a:r>
              <a:rPr lang="hr-HR" dirty="0" err="1"/>
              <a:t>Your</a:t>
            </a:r>
            <a:r>
              <a:rPr lang="hr-HR" dirty="0"/>
              <a:t> </a:t>
            </a:r>
            <a:r>
              <a:rPr lang="hr-HR" dirty="0" err="1"/>
              <a:t>attention</a:t>
            </a:r>
            <a:endParaRPr lang="hr-HR" dirty="0"/>
          </a:p>
        </p:txBody>
      </p:sp>
    </p:spTree>
    <p:extLst>
      <p:ext uri="{BB962C8B-B14F-4D97-AF65-F5344CB8AC3E}">
        <p14:creationId xmlns:p14="http://schemas.microsoft.com/office/powerpoint/2010/main" val="368812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About</a:t>
            </a:r>
            <a:r>
              <a:rPr lang="hr-HR" dirty="0"/>
              <a:t> HOPS</a:t>
            </a:r>
            <a:endParaRPr lang="en-GB" dirty="0"/>
          </a:p>
        </p:txBody>
      </p:sp>
      <p:pic>
        <p:nvPicPr>
          <p:cNvPr id="5" name="Picture 4"/>
          <p:cNvPicPr>
            <a:picLocks noChangeAspect="1"/>
          </p:cNvPicPr>
          <p:nvPr/>
        </p:nvPicPr>
        <p:blipFill>
          <a:blip r:embed="rId2"/>
          <a:stretch>
            <a:fillRect/>
          </a:stretch>
        </p:blipFill>
        <p:spPr>
          <a:xfrm>
            <a:off x="7608168" y="1412776"/>
            <a:ext cx="4373290" cy="4373290"/>
          </a:xfrm>
          <a:prstGeom prst="rect">
            <a:avLst/>
          </a:prstGeom>
        </p:spPr>
      </p:pic>
      <p:sp>
        <p:nvSpPr>
          <p:cNvPr id="4" name="Text Placeholder 2"/>
          <p:cNvSpPr txBox="1">
            <a:spLocks/>
          </p:cNvSpPr>
          <p:nvPr/>
        </p:nvSpPr>
        <p:spPr>
          <a:xfrm>
            <a:off x="263352" y="1167788"/>
            <a:ext cx="7848872" cy="4514799"/>
          </a:xfrm>
          <a:prstGeom prst="rect">
            <a:avLst/>
          </a:prstGeom>
        </p:spPr>
        <p:txBody>
          <a:bodyPr/>
          <a:lstStyle>
            <a:lvl1pPr marL="274638" indent="-274638" algn="l" defTabSz="914400" rtl="0" eaLnBrk="1" latinLnBrk="0" hangingPunct="1">
              <a:spcBef>
                <a:spcPct val="20000"/>
              </a:spcBef>
              <a:buFont typeface="Arial" pitchFamily="34" charset="0"/>
              <a:buChar char="•"/>
              <a:defRPr sz="2400" kern="1200">
                <a:solidFill>
                  <a:srgbClr val="3B65CE"/>
                </a:solidFill>
                <a:latin typeface="+mn-lt"/>
                <a:ea typeface="+mn-ea"/>
                <a:cs typeface="+mn-cs"/>
              </a:defRPr>
            </a:lvl1pPr>
            <a:lvl2pPr marL="534988" indent="-260350" algn="l" defTabSz="914400" rtl="0" eaLnBrk="1" latinLnBrk="0" hangingPunct="1">
              <a:spcBef>
                <a:spcPct val="20000"/>
              </a:spcBef>
              <a:buFont typeface="Arial" pitchFamily="34" charset="0"/>
              <a:buChar char="–"/>
              <a:defRPr sz="2200" kern="1200">
                <a:solidFill>
                  <a:srgbClr val="3B65CE"/>
                </a:solidFill>
                <a:latin typeface="+mn-lt"/>
                <a:ea typeface="+mn-ea"/>
                <a:cs typeface="+mn-cs"/>
              </a:defRPr>
            </a:lvl2pPr>
            <a:lvl3pPr marL="719138" indent="-184150" algn="l" defTabSz="914400" rtl="0" eaLnBrk="1" latinLnBrk="0" hangingPunct="1">
              <a:spcBef>
                <a:spcPct val="20000"/>
              </a:spcBef>
              <a:buFont typeface="Arial" pitchFamily="34" charset="0"/>
              <a:buChar char="•"/>
              <a:defRPr sz="2000" kern="1200">
                <a:solidFill>
                  <a:srgbClr val="3B65CE"/>
                </a:solidFill>
                <a:latin typeface="+mn-lt"/>
                <a:ea typeface="+mn-ea"/>
                <a:cs typeface="+mn-cs"/>
              </a:defRPr>
            </a:lvl3pPr>
            <a:lvl4pPr marL="979488" indent="-260350" algn="l" defTabSz="914400" rtl="0" eaLnBrk="1" latinLnBrk="0" hangingPunct="1">
              <a:spcBef>
                <a:spcPct val="20000"/>
              </a:spcBef>
              <a:buFont typeface="Arial" pitchFamily="34" charset="0"/>
              <a:buChar char="–"/>
              <a:defRPr sz="1900" kern="1200">
                <a:solidFill>
                  <a:srgbClr val="3B65CE"/>
                </a:solidFill>
                <a:latin typeface="+mn-lt"/>
                <a:ea typeface="+mn-ea"/>
                <a:cs typeface="+mn-cs"/>
              </a:defRPr>
            </a:lvl4pPr>
            <a:lvl5pPr marL="1254125" indent="-274638" algn="l" defTabSz="914400" rtl="0" eaLnBrk="1" latinLnBrk="0" hangingPunct="1">
              <a:spcBef>
                <a:spcPct val="20000"/>
              </a:spcBef>
              <a:buFont typeface="Arial" pitchFamily="34" charset="0"/>
              <a:buChar char="»"/>
              <a:defRPr sz="1700" kern="1200">
                <a:solidFill>
                  <a:srgbClr val="3B65C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hr-HR" sz="2000" dirty="0">
                <a:solidFill>
                  <a:schemeClr val="tx1"/>
                </a:solidFill>
              </a:rPr>
              <a:t>Croatian </a:t>
            </a:r>
            <a:r>
              <a:rPr lang="hr-HR" sz="2000" dirty="0" err="1">
                <a:solidFill>
                  <a:schemeClr val="tx1"/>
                </a:solidFill>
              </a:rPr>
              <a:t>Transmission</a:t>
            </a:r>
            <a:r>
              <a:rPr lang="hr-HR" sz="2000" dirty="0">
                <a:solidFill>
                  <a:schemeClr val="tx1"/>
                </a:solidFill>
              </a:rPr>
              <a:t> System Operator</a:t>
            </a:r>
            <a:endParaRPr lang="en-GB" sz="2000" dirty="0">
              <a:solidFill>
                <a:schemeClr val="tx1"/>
              </a:solidFill>
            </a:endParaRPr>
          </a:p>
          <a:p>
            <a:pPr lvl="1">
              <a:lnSpc>
                <a:spcPct val="150000"/>
              </a:lnSpc>
            </a:pPr>
            <a:r>
              <a:rPr lang="en-GB" sz="2000" dirty="0">
                <a:solidFill>
                  <a:schemeClr val="tx1"/>
                </a:solidFill>
              </a:rPr>
              <a:t>mission is electric power system operation and maintenance, electricity transmission, as well as construction and development of electricity transmission network in order to maintain security of supply with minimal costs and environmental protection</a:t>
            </a:r>
          </a:p>
          <a:p>
            <a:pPr>
              <a:lnSpc>
                <a:spcPct val="150000"/>
              </a:lnSpc>
            </a:pPr>
            <a:r>
              <a:rPr lang="hr-HR" sz="2000" dirty="0">
                <a:solidFill>
                  <a:schemeClr val="tx1"/>
                </a:solidFill>
              </a:rPr>
              <a:t>Capital: cca. 650 </a:t>
            </a:r>
            <a:r>
              <a:rPr lang="hr-HR" sz="2000" dirty="0" err="1">
                <a:solidFill>
                  <a:schemeClr val="tx1"/>
                </a:solidFill>
              </a:rPr>
              <a:t>Mil</a:t>
            </a:r>
            <a:r>
              <a:rPr lang="hr-HR" sz="2000" dirty="0">
                <a:solidFill>
                  <a:schemeClr val="tx1"/>
                </a:solidFill>
              </a:rPr>
              <a:t>.€ </a:t>
            </a:r>
          </a:p>
          <a:p>
            <a:pPr>
              <a:lnSpc>
                <a:spcPct val="150000"/>
              </a:lnSpc>
            </a:pPr>
            <a:r>
              <a:rPr lang="hr-HR" sz="2000" dirty="0" err="1">
                <a:solidFill>
                  <a:schemeClr val="tx1"/>
                </a:solidFill>
              </a:rPr>
              <a:t>Ancilary</a:t>
            </a:r>
            <a:r>
              <a:rPr lang="hr-HR" sz="2000" dirty="0">
                <a:solidFill>
                  <a:schemeClr val="tx1"/>
                </a:solidFill>
              </a:rPr>
              <a:t> </a:t>
            </a:r>
            <a:r>
              <a:rPr lang="hr-HR" sz="2000" dirty="0" err="1">
                <a:solidFill>
                  <a:schemeClr val="tx1"/>
                </a:solidFill>
              </a:rPr>
              <a:t>services</a:t>
            </a:r>
            <a:r>
              <a:rPr lang="hr-HR" sz="2000" dirty="0">
                <a:solidFill>
                  <a:schemeClr val="tx1"/>
                </a:solidFill>
              </a:rPr>
              <a:t> market: cca. 40 </a:t>
            </a:r>
            <a:r>
              <a:rPr lang="hr-HR" sz="2000" dirty="0" err="1">
                <a:solidFill>
                  <a:schemeClr val="tx1"/>
                </a:solidFill>
              </a:rPr>
              <a:t>mil</a:t>
            </a:r>
            <a:r>
              <a:rPr lang="hr-HR" sz="2000" dirty="0">
                <a:solidFill>
                  <a:schemeClr val="tx1"/>
                </a:solidFill>
              </a:rPr>
              <a:t>. €/</a:t>
            </a:r>
            <a:r>
              <a:rPr lang="hr-HR" sz="2000" dirty="0" err="1">
                <a:solidFill>
                  <a:schemeClr val="tx1"/>
                </a:solidFill>
              </a:rPr>
              <a:t>Year</a:t>
            </a:r>
            <a:r>
              <a:rPr lang="hr-HR" sz="2000" dirty="0">
                <a:solidFill>
                  <a:schemeClr val="tx1"/>
                </a:solidFill>
              </a:rPr>
              <a:t> </a:t>
            </a:r>
          </a:p>
          <a:p>
            <a:pPr>
              <a:lnSpc>
                <a:spcPct val="150000"/>
              </a:lnSpc>
            </a:pPr>
            <a:r>
              <a:rPr lang="hr-HR" sz="2000" dirty="0">
                <a:solidFill>
                  <a:schemeClr val="tx1"/>
                </a:solidFill>
              </a:rPr>
              <a:t>Balancing </a:t>
            </a:r>
            <a:r>
              <a:rPr lang="hr-HR" sz="2000" dirty="0" err="1">
                <a:solidFill>
                  <a:schemeClr val="tx1"/>
                </a:solidFill>
              </a:rPr>
              <a:t>energy</a:t>
            </a:r>
            <a:r>
              <a:rPr lang="hr-HR" sz="2000" dirty="0">
                <a:solidFill>
                  <a:schemeClr val="tx1"/>
                </a:solidFill>
              </a:rPr>
              <a:t> market: cca. +20/-10 </a:t>
            </a:r>
            <a:r>
              <a:rPr lang="hr-HR" sz="2000" dirty="0" err="1">
                <a:solidFill>
                  <a:schemeClr val="tx1"/>
                </a:solidFill>
              </a:rPr>
              <a:t>mil</a:t>
            </a:r>
            <a:r>
              <a:rPr lang="hr-HR" sz="2000" dirty="0">
                <a:solidFill>
                  <a:schemeClr val="tx1"/>
                </a:solidFill>
              </a:rPr>
              <a:t>.  €/</a:t>
            </a:r>
            <a:r>
              <a:rPr lang="hr-HR" sz="2000" dirty="0" err="1">
                <a:solidFill>
                  <a:schemeClr val="tx1"/>
                </a:solidFill>
              </a:rPr>
              <a:t>Year</a:t>
            </a:r>
            <a:r>
              <a:rPr lang="hr-HR" sz="2000" dirty="0">
                <a:solidFill>
                  <a:schemeClr val="tx1"/>
                </a:solidFill>
              </a:rPr>
              <a:t> + </a:t>
            </a:r>
            <a:r>
              <a:rPr lang="hr-HR" sz="2000" dirty="0" err="1">
                <a:solidFill>
                  <a:schemeClr val="tx1"/>
                </a:solidFill>
              </a:rPr>
              <a:t>international</a:t>
            </a:r>
            <a:r>
              <a:rPr lang="hr-HR" sz="2000" dirty="0">
                <a:solidFill>
                  <a:schemeClr val="tx1"/>
                </a:solidFill>
              </a:rPr>
              <a:t> </a:t>
            </a:r>
            <a:r>
              <a:rPr lang="hr-HR" sz="2000" dirty="0" err="1">
                <a:solidFill>
                  <a:schemeClr val="tx1"/>
                </a:solidFill>
              </a:rPr>
              <a:t>potential</a:t>
            </a:r>
            <a:r>
              <a:rPr lang="hr-HR" sz="2000" dirty="0">
                <a:solidFill>
                  <a:schemeClr val="tx1"/>
                </a:solidFill>
              </a:rPr>
              <a:t> (</a:t>
            </a:r>
            <a:r>
              <a:rPr lang="hr-HR" sz="2000" dirty="0" err="1">
                <a:solidFill>
                  <a:schemeClr val="tx1"/>
                </a:solidFill>
              </a:rPr>
              <a:t>with</a:t>
            </a:r>
            <a:r>
              <a:rPr lang="hr-HR" sz="2000" dirty="0">
                <a:solidFill>
                  <a:schemeClr val="tx1"/>
                </a:solidFill>
              </a:rPr>
              <a:t> reference </a:t>
            </a:r>
            <a:r>
              <a:rPr lang="hr-HR" sz="2000" dirty="0" err="1">
                <a:solidFill>
                  <a:schemeClr val="tx1"/>
                </a:solidFill>
              </a:rPr>
              <a:t>price</a:t>
            </a:r>
            <a:r>
              <a:rPr lang="hr-HR" sz="2000" dirty="0">
                <a:solidFill>
                  <a:schemeClr val="tx1"/>
                </a:solidFill>
              </a:rPr>
              <a:t> </a:t>
            </a:r>
            <a:r>
              <a:rPr lang="hr-HR" sz="2000" dirty="0" err="1">
                <a:solidFill>
                  <a:schemeClr val="tx1"/>
                </a:solidFill>
              </a:rPr>
              <a:t>of</a:t>
            </a:r>
            <a:r>
              <a:rPr lang="hr-HR" sz="2000" dirty="0">
                <a:solidFill>
                  <a:schemeClr val="tx1"/>
                </a:solidFill>
              </a:rPr>
              <a:t> 50 €/</a:t>
            </a:r>
            <a:r>
              <a:rPr lang="hr-HR" sz="2000" dirty="0" err="1">
                <a:solidFill>
                  <a:schemeClr val="tx1"/>
                </a:solidFill>
              </a:rPr>
              <a:t>MWh</a:t>
            </a:r>
            <a:r>
              <a:rPr lang="hr-HR" sz="1800" dirty="0">
                <a:solidFill>
                  <a:schemeClr val="tx1"/>
                </a:solidFill>
              </a:rPr>
              <a:t>)</a:t>
            </a:r>
          </a:p>
          <a:p>
            <a:pPr marL="0" indent="0">
              <a:lnSpc>
                <a:spcPct val="150000"/>
              </a:lnSpc>
              <a:buNone/>
            </a:pPr>
            <a:endParaRPr lang="en-GB" sz="1600" dirty="0">
              <a:solidFill>
                <a:schemeClr val="tx1"/>
              </a:solidFill>
            </a:endParaRPr>
          </a:p>
          <a:p>
            <a:endParaRPr lang="hr-HR" sz="700" dirty="0">
              <a:solidFill>
                <a:schemeClr val="tx1"/>
              </a:solidFill>
            </a:endParaRPr>
          </a:p>
          <a:p>
            <a:endParaRPr lang="hr-HR" sz="1400" dirty="0">
              <a:solidFill>
                <a:schemeClr val="tx1"/>
              </a:solidFill>
            </a:endParaRPr>
          </a:p>
        </p:txBody>
      </p:sp>
    </p:spTree>
    <p:extLst>
      <p:ext uri="{BB962C8B-B14F-4D97-AF65-F5344CB8AC3E}">
        <p14:creationId xmlns:p14="http://schemas.microsoft.com/office/powerpoint/2010/main" val="339448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1831" y="0"/>
            <a:ext cx="12180169" cy="6839341"/>
          </a:xfrm>
          <a:prstGeom prst="rect">
            <a:avLst/>
          </a:prstGeom>
        </p:spPr>
      </p:pic>
    </p:spTree>
    <p:extLst>
      <p:ext uri="{BB962C8B-B14F-4D97-AF65-F5344CB8AC3E}">
        <p14:creationId xmlns:p14="http://schemas.microsoft.com/office/powerpoint/2010/main" val="32106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Where</a:t>
            </a:r>
            <a:r>
              <a:rPr lang="hr-HR" dirty="0"/>
              <a:t> </a:t>
            </a:r>
            <a:r>
              <a:rPr lang="hr-HR" dirty="0" err="1"/>
              <a:t>we</a:t>
            </a:r>
            <a:r>
              <a:rPr lang="hr-HR" dirty="0"/>
              <a:t> are </a:t>
            </a:r>
            <a:r>
              <a:rPr lang="hr-HR" dirty="0" err="1"/>
              <a:t>today</a:t>
            </a:r>
            <a:r>
              <a:rPr lang="hr-HR" dirty="0"/>
              <a:t>?</a:t>
            </a:r>
            <a:endParaRPr lang="en-GB" dirty="0"/>
          </a:p>
        </p:txBody>
      </p:sp>
      <p:sp>
        <p:nvSpPr>
          <p:cNvPr id="7" name="Rectangle 6"/>
          <p:cNvSpPr/>
          <p:nvPr/>
        </p:nvSpPr>
        <p:spPr>
          <a:xfrm>
            <a:off x="238579" y="4293096"/>
            <a:ext cx="11420513" cy="1631216"/>
          </a:xfrm>
          <a:prstGeom prst="rect">
            <a:avLst/>
          </a:prstGeom>
        </p:spPr>
        <p:txBody>
          <a:bodyPr wrap="square">
            <a:spAutoFit/>
          </a:bodyPr>
          <a:lstStyle/>
          <a:p>
            <a:pPr marL="285750" indent="-285750">
              <a:buFont typeface="Arial" panose="020B0604020202020204" pitchFamily="34" charset="0"/>
              <a:buChar char="•"/>
            </a:pPr>
            <a:r>
              <a:rPr lang="hr-HR" sz="2000" dirty="0" err="1"/>
              <a:t>mFRR</a:t>
            </a:r>
            <a:r>
              <a:rPr lang="hr-HR" sz="2000" dirty="0"/>
              <a:t> market </a:t>
            </a:r>
            <a:r>
              <a:rPr lang="hr-HR" sz="2000" dirty="0" err="1"/>
              <a:t>open</a:t>
            </a:r>
            <a:r>
              <a:rPr lang="hr-HR" sz="2000" dirty="0"/>
              <a:t> for one balancing </a:t>
            </a:r>
            <a:r>
              <a:rPr lang="hr-HR" sz="2000" dirty="0" err="1"/>
              <a:t>product</a:t>
            </a:r>
            <a:endParaRPr lang="hr-HR" sz="2000" dirty="0"/>
          </a:p>
          <a:p>
            <a:pPr marL="285750" indent="-285750">
              <a:buFont typeface="Arial" panose="020B0604020202020204" pitchFamily="34" charset="0"/>
              <a:buChar char="•"/>
            </a:pPr>
            <a:r>
              <a:rPr lang="hr-HR" sz="2000" dirty="0"/>
              <a:t>10 </a:t>
            </a:r>
            <a:r>
              <a:rPr lang="hr-HR" sz="2000" dirty="0" err="1"/>
              <a:t>prequalified</a:t>
            </a:r>
            <a:r>
              <a:rPr lang="hr-HR" sz="2000" dirty="0"/>
              <a:t> </a:t>
            </a:r>
            <a:r>
              <a:rPr lang="hr-HR" sz="2000" dirty="0" err="1"/>
              <a:t>balance</a:t>
            </a:r>
            <a:r>
              <a:rPr lang="hr-HR" sz="2000" dirty="0"/>
              <a:t> </a:t>
            </a:r>
            <a:r>
              <a:rPr lang="hr-HR" sz="2000" dirty="0" err="1"/>
              <a:t>service</a:t>
            </a:r>
            <a:r>
              <a:rPr lang="hr-HR" sz="2000" dirty="0"/>
              <a:t> </a:t>
            </a:r>
            <a:r>
              <a:rPr lang="hr-HR" sz="2000" dirty="0" err="1"/>
              <a:t>providers</a:t>
            </a:r>
            <a:r>
              <a:rPr lang="hr-HR" sz="2000" dirty="0"/>
              <a:t> (1 </a:t>
            </a:r>
            <a:r>
              <a:rPr lang="hr-HR" sz="2000" dirty="0" err="1"/>
              <a:t>conventional</a:t>
            </a:r>
            <a:r>
              <a:rPr lang="hr-HR" sz="2000" dirty="0"/>
              <a:t>, </a:t>
            </a:r>
            <a:r>
              <a:rPr lang="hr-HR" sz="2000" u="sng" dirty="0"/>
              <a:t>1 </a:t>
            </a:r>
            <a:r>
              <a:rPr lang="hr-HR" sz="2000" u="sng" dirty="0" err="1"/>
              <a:t>aggregator</a:t>
            </a:r>
            <a:r>
              <a:rPr lang="hr-HR" sz="2000" dirty="0"/>
              <a:t>, 8 </a:t>
            </a:r>
            <a:r>
              <a:rPr lang="hr-HR" sz="2000" dirty="0" err="1"/>
              <a:t>controllable</a:t>
            </a:r>
            <a:r>
              <a:rPr lang="hr-HR" sz="2000" dirty="0"/>
              <a:t> </a:t>
            </a:r>
            <a:r>
              <a:rPr lang="hr-HR" sz="2000" dirty="0" err="1"/>
              <a:t>load</a:t>
            </a:r>
            <a:r>
              <a:rPr lang="hr-HR" sz="2000" dirty="0"/>
              <a:t>), </a:t>
            </a:r>
            <a:r>
              <a:rPr lang="hr-HR" sz="2000" dirty="0" err="1"/>
              <a:t>several</a:t>
            </a:r>
            <a:r>
              <a:rPr lang="hr-HR" sz="2000" dirty="0"/>
              <a:t> </a:t>
            </a:r>
            <a:r>
              <a:rPr lang="hr-HR" sz="2000" dirty="0" err="1"/>
              <a:t>in</a:t>
            </a:r>
            <a:r>
              <a:rPr lang="hr-HR" sz="2000" dirty="0"/>
              <a:t> </a:t>
            </a:r>
            <a:r>
              <a:rPr lang="hr-HR" sz="2000" dirty="0" err="1"/>
              <a:t>prequalification</a:t>
            </a:r>
            <a:r>
              <a:rPr lang="hr-HR" sz="2000" dirty="0"/>
              <a:t> </a:t>
            </a:r>
            <a:r>
              <a:rPr lang="hr-HR" sz="2000" dirty="0" err="1"/>
              <a:t>process</a:t>
            </a:r>
            <a:endParaRPr lang="hr-HR" sz="2000" dirty="0"/>
          </a:p>
          <a:p>
            <a:pPr marL="285750" indent="-285750">
              <a:buFont typeface="Arial" panose="020B0604020202020204" pitchFamily="34" charset="0"/>
              <a:buChar char="•"/>
            </a:pPr>
            <a:r>
              <a:rPr lang="hr-HR" sz="2000" dirty="0"/>
              <a:t>Daily </a:t>
            </a:r>
            <a:r>
              <a:rPr lang="hr-HR" sz="2000" dirty="0" err="1"/>
              <a:t>tenders</a:t>
            </a:r>
            <a:endParaRPr lang="en-US" sz="2000" dirty="0"/>
          </a:p>
          <a:p>
            <a:pPr marL="285750" indent="-285750">
              <a:buFont typeface="Arial" panose="020B0604020202020204" pitchFamily="34" charset="0"/>
              <a:buChar char="•"/>
            </a:pPr>
            <a:r>
              <a:rPr lang="hr-HR" sz="2000" dirty="0"/>
              <a:t>Open for </a:t>
            </a:r>
            <a:r>
              <a:rPr lang="hr-HR" sz="2000" dirty="0" err="1"/>
              <a:t>all</a:t>
            </a:r>
            <a:r>
              <a:rPr lang="hr-HR" sz="2000" dirty="0"/>
              <a:t> </a:t>
            </a:r>
            <a:r>
              <a:rPr lang="hr-HR" sz="2000" dirty="0" err="1"/>
              <a:t>technologies</a:t>
            </a:r>
            <a:endParaRPr lang="en-US" sz="2000" dirty="0"/>
          </a:p>
        </p:txBody>
      </p:sp>
      <p:sp>
        <p:nvSpPr>
          <p:cNvPr id="8" name="Rectangle 2"/>
          <p:cNvSpPr>
            <a:spLocks noChangeArrowheads="1"/>
          </p:cNvSpPr>
          <p:nvPr/>
        </p:nvSpPr>
        <p:spPr bwMode="auto">
          <a:xfrm>
            <a:off x="263351" y="1412775"/>
            <a:ext cx="12641841" cy="4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r-HR"/>
          </a:p>
        </p:txBody>
      </p:sp>
      <p:pic>
        <p:nvPicPr>
          <p:cNvPr id="14" name="Picture 13"/>
          <p:cNvPicPr>
            <a:picLocks noChangeAspect="1"/>
          </p:cNvPicPr>
          <p:nvPr/>
        </p:nvPicPr>
        <p:blipFill>
          <a:blip r:embed="rId2"/>
          <a:stretch>
            <a:fillRect/>
          </a:stretch>
        </p:blipFill>
        <p:spPr>
          <a:xfrm>
            <a:off x="7320136" y="1436783"/>
            <a:ext cx="4724910" cy="2465560"/>
          </a:xfrm>
          <a:prstGeom prst="rect">
            <a:avLst/>
          </a:prstGeom>
        </p:spPr>
      </p:pic>
      <p:pic>
        <p:nvPicPr>
          <p:cNvPr id="15" name="Picture 14"/>
          <p:cNvPicPr>
            <a:picLocks noChangeAspect="1"/>
          </p:cNvPicPr>
          <p:nvPr/>
        </p:nvPicPr>
        <p:blipFill>
          <a:blip r:embed="rId3"/>
          <a:stretch>
            <a:fillRect/>
          </a:stretch>
        </p:blipFill>
        <p:spPr>
          <a:xfrm>
            <a:off x="42388" y="1167789"/>
            <a:ext cx="7277748" cy="3213226"/>
          </a:xfrm>
          <a:prstGeom prst="rect">
            <a:avLst/>
          </a:prstGeom>
        </p:spPr>
      </p:pic>
    </p:spTree>
    <p:extLst>
      <p:ext uri="{BB962C8B-B14F-4D97-AF65-F5344CB8AC3E}">
        <p14:creationId xmlns:p14="http://schemas.microsoft.com/office/powerpoint/2010/main" val="237926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Electricity</a:t>
            </a:r>
            <a:r>
              <a:rPr lang="hr-HR" dirty="0"/>
              <a:t> </a:t>
            </a:r>
            <a:r>
              <a:rPr lang="hr-HR" dirty="0" err="1"/>
              <a:t>markets</a:t>
            </a:r>
            <a:r>
              <a:rPr lang="hr-HR" dirty="0"/>
              <a:t> </a:t>
            </a:r>
            <a:r>
              <a:rPr lang="hr-HR" dirty="0" err="1"/>
              <a:t>in</a:t>
            </a:r>
            <a:r>
              <a:rPr lang="hr-HR" dirty="0"/>
              <a:t> Croatia</a:t>
            </a:r>
            <a:endParaRPr lang="en-GB" dirty="0"/>
          </a:p>
        </p:txBody>
      </p:sp>
      <p:sp>
        <p:nvSpPr>
          <p:cNvPr id="3" name="Text Placeholder 2"/>
          <p:cNvSpPr>
            <a:spLocks noGrp="1"/>
          </p:cNvSpPr>
          <p:nvPr>
            <p:ph type="body" sz="quarter" idx="10"/>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623991482"/>
              </p:ext>
            </p:extLst>
          </p:nvPr>
        </p:nvGraphicFramePr>
        <p:xfrm>
          <a:off x="119336" y="1212320"/>
          <a:ext cx="11881321" cy="4865160"/>
        </p:xfrm>
        <a:graphic>
          <a:graphicData uri="http://schemas.openxmlformats.org/drawingml/2006/table">
            <a:tbl>
              <a:tblPr firstRow="1" bandRow="1">
                <a:tableStyleId>{7E9639D4-E3E2-4D34-9284-5A2195B3D0D7}</a:tableStyleId>
              </a:tblPr>
              <a:tblGrid>
                <a:gridCol w="2340261">
                  <a:extLst>
                    <a:ext uri="{9D8B030D-6E8A-4147-A177-3AD203B41FA5}">
                      <a16:colId xmlns:a16="http://schemas.microsoft.com/office/drawing/2014/main" val="541789971"/>
                    </a:ext>
                  </a:extLst>
                </a:gridCol>
                <a:gridCol w="1008112">
                  <a:extLst>
                    <a:ext uri="{9D8B030D-6E8A-4147-A177-3AD203B41FA5}">
                      <a16:colId xmlns:a16="http://schemas.microsoft.com/office/drawing/2014/main" val="2890398024"/>
                    </a:ext>
                  </a:extLst>
                </a:gridCol>
                <a:gridCol w="1512168">
                  <a:extLst>
                    <a:ext uri="{9D8B030D-6E8A-4147-A177-3AD203B41FA5}">
                      <a16:colId xmlns:a16="http://schemas.microsoft.com/office/drawing/2014/main" val="280381772"/>
                    </a:ext>
                  </a:extLst>
                </a:gridCol>
                <a:gridCol w="1656184">
                  <a:extLst>
                    <a:ext uri="{9D8B030D-6E8A-4147-A177-3AD203B41FA5}">
                      <a16:colId xmlns:a16="http://schemas.microsoft.com/office/drawing/2014/main" val="2529527743"/>
                    </a:ext>
                  </a:extLst>
                </a:gridCol>
                <a:gridCol w="4032448">
                  <a:extLst>
                    <a:ext uri="{9D8B030D-6E8A-4147-A177-3AD203B41FA5}">
                      <a16:colId xmlns:a16="http://schemas.microsoft.com/office/drawing/2014/main" val="2214905635"/>
                    </a:ext>
                  </a:extLst>
                </a:gridCol>
                <a:gridCol w="1332148">
                  <a:extLst>
                    <a:ext uri="{9D8B030D-6E8A-4147-A177-3AD203B41FA5}">
                      <a16:colId xmlns:a16="http://schemas.microsoft.com/office/drawing/2014/main" val="4089246560"/>
                    </a:ext>
                  </a:extLst>
                </a:gridCol>
              </a:tblGrid>
              <a:tr h="567020">
                <a:tc>
                  <a:txBody>
                    <a:bodyPr/>
                    <a:lstStyle/>
                    <a:p>
                      <a:r>
                        <a:rPr lang="en-GB" sz="1600" noProof="0" dirty="0">
                          <a:solidFill>
                            <a:schemeClr val="tx1"/>
                          </a:solidFill>
                        </a:rPr>
                        <a:t>Name</a:t>
                      </a:r>
                    </a:p>
                  </a:txBody>
                  <a:tcPr anchor="ctr">
                    <a:solidFill>
                      <a:schemeClr val="bg1"/>
                    </a:solidFill>
                  </a:tcPr>
                </a:tc>
                <a:tc>
                  <a:txBody>
                    <a:bodyPr/>
                    <a:lstStyle/>
                    <a:p>
                      <a:r>
                        <a:rPr lang="en-GB" sz="1600" noProof="0" dirty="0">
                          <a:solidFill>
                            <a:schemeClr val="tx1"/>
                          </a:solidFill>
                        </a:rPr>
                        <a:t>Amount</a:t>
                      </a:r>
                    </a:p>
                  </a:txBody>
                  <a:tcPr anchor="ctr">
                    <a:solidFill>
                      <a:schemeClr val="bg1"/>
                    </a:solidFill>
                  </a:tcPr>
                </a:tc>
                <a:tc>
                  <a:txBody>
                    <a:bodyPr/>
                    <a:lstStyle/>
                    <a:p>
                      <a:r>
                        <a:rPr lang="hr-HR" sz="1600" noProof="0" dirty="0" err="1">
                          <a:solidFill>
                            <a:schemeClr val="tx1"/>
                          </a:solidFill>
                        </a:rPr>
                        <a:t>Pricing</a:t>
                      </a:r>
                      <a:endParaRPr lang="en-GB" sz="1600" noProof="0" dirty="0">
                        <a:solidFill>
                          <a:schemeClr val="tx1"/>
                        </a:solidFill>
                      </a:endParaRPr>
                    </a:p>
                  </a:txBody>
                  <a:tcPr anchor="ctr">
                    <a:solidFill>
                      <a:schemeClr val="bg1"/>
                    </a:solidFill>
                  </a:tcPr>
                </a:tc>
                <a:tc>
                  <a:txBody>
                    <a:bodyPr/>
                    <a:lstStyle/>
                    <a:p>
                      <a:r>
                        <a:rPr lang="hr-HR" sz="1600" noProof="0" dirty="0">
                          <a:solidFill>
                            <a:schemeClr val="tx1"/>
                          </a:solidFill>
                        </a:rPr>
                        <a:t>P</a:t>
                      </a:r>
                      <a:r>
                        <a:rPr lang="en-GB" sz="1600" noProof="0" dirty="0" err="1">
                          <a:solidFill>
                            <a:schemeClr val="tx1"/>
                          </a:solidFill>
                        </a:rPr>
                        <a:t>roviders</a:t>
                      </a:r>
                      <a:endParaRPr lang="en-GB" sz="1600" noProof="0" dirty="0">
                        <a:solidFill>
                          <a:schemeClr val="tx1"/>
                        </a:solidFill>
                      </a:endParaRPr>
                    </a:p>
                  </a:txBody>
                  <a:tcPr anchor="ctr">
                    <a:solidFill>
                      <a:schemeClr val="bg1"/>
                    </a:solidFill>
                  </a:tcPr>
                </a:tc>
                <a:tc>
                  <a:txBody>
                    <a:bodyPr/>
                    <a:lstStyle/>
                    <a:p>
                      <a:r>
                        <a:rPr lang="en-GB" sz="1600" noProof="0" dirty="0">
                          <a:solidFill>
                            <a:schemeClr val="tx1"/>
                          </a:solidFill>
                        </a:rPr>
                        <a:t>Outlook</a:t>
                      </a:r>
                    </a:p>
                  </a:txBody>
                  <a:tcPr anchor="ctr">
                    <a:lnR w="38100" cap="flat" cmpd="sng" algn="ctr">
                      <a:solidFill>
                        <a:srgbClr val="FF0000"/>
                      </a:solidFill>
                      <a:prstDash val="solid"/>
                      <a:round/>
                      <a:headEnd type="none" w="med" len="med"/>
                      <a:tailEnd type="none" w="med" len="med"/>
                    </a:lnR>
                    <a:solidFill>
                      <a:schemeClr val="bg1"/>
                    </a:solidFill>
                  </a:tcPr>
                </a:tc>
                <a:tc>
                  <a:txBody>
                    <a:bodyPr/>
                    <a:lstStyle/>
                    <a:p>
                      <a:pPr algn="ctr"/>
                      <a:r>
                        <a:rPr lang="hr-HR" sz="1600" noProof="0" dirty="0" err="1">
                          <a:solidFill>
                            <a:schemeClr val="tx1"/>
                          </a:solidFill>
                        </a:rPr>
                        <a:t>Aggregator</a:t>
                      </a:r>
                      <a:endParaRPr lang="en-GB" sz="1600" noProof="0" dirty="0">
                        <a:solidFill>
                          <a:schemeClr val="tx1"/>
                        </a:solidFill>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7275343"/>
                  </a:ext>
                </a:extLst>
              </a:tr>
              <a:tr h="567020">
                <a:tc>
                  <a:txBody>
                    <a:bodyPr/>
                    <a:lstStyle/>
                    <a:p>
                      <a:r>
                        <a:rPr lang="en-GB" sz="1400" noProof="0" dirty="0"/>
                        <a:t>Frequency </a:t>
                      </a:r>
                      <a:r>
                        <a:rPr lang="en-GB" sz="1400" noProof="0" dirty="0" err="1"/>
                        <a:t>contaiment</a:t>
                      </a:r>
                      <a:r>
                        <a:rPr lang="en-GB" sz="1400" baseline="0" noProof="0" dirty="0"/>
                        <a:t> reserve </a:t>
                      </a:r>
                      <a:r>
                        <a:rPr lang="hr-HR" sz="1400" baseline="0" noProof="0" dirty="0"/>
                        <a:t>-FCR</a:t>
                      </a:r>
                      <a:endParaRPr lang="en-GB" sz="1400" noProof="0" dirty="0"/>
                    </a:p>
                  </a:txBody>
                  <a:tcPr anchor="ctr"/>
                </a:tc>
                <a:tc>
                  <a:txBody>
                    <a:bodyPr/>
                    <a:lstStyle/>
                    <a:p>
                      <a:r>
                        <a:rPr lang="en-GB" sz="1400" noProof="0" dirty="0"/>
                        <a:t>+/- 15 MW</a:t>
                      </a:r>
                    </a:p>
                  </a:txBody>
                  <a:tcPr anchor="ctr"/>
                </a:tc>
                <a:tc>
                  <a:txBody>
                    <a:bodyPr/>
                    <a:lstStyle/>
                    <a:p>
                      <a:r>
                        <a:rPr lang="en-GB" sz="1400" noProof="0" dirty="0"/>
                        <a:t>Obligatory</a:t>
                      </a:r>
                    </a:p>
                  </a:txBody>
                  <a:tcPr anchor="ctr"/>
                </a:tc>
                <a:tc>
                  <a:txBody>
                    <a:bodyPr/>
                    <a:lstStyle/>
                    <a:p>
                      <a:r>
                        <a:rPr lang="en-GB" sz="1400" noProof="0" dirty="0"/>
                        <a:t>Production units</a:t>
                      </a:r>
                      <a:r>
                        <a:rPr lang="en-GB" sz="1400" baseline="0" noProof="0" dirty="0"/>
                        <a:t> </a:t>
                      </a:r>
                      <a:r>
                        <a:rPr lang="hr-HR" sz="1400" baseline="0" noProof="0" dirty="0"/>
                        <a:t>-</a:t>
                      </a:r>
                      <a:r>
                        <a:rPr lang="en-GB" sz="1400" baseline="0" noProof="0" dirty="0"/>
                        <a:t> transmission grid</a:t>
                      </a:r>
                      <a:endParaRPr lang="en-GB" sz="1400" noProof="0" dirty="0"/>
                    </a:p>
                  </a:txBody>
                  <a:tcPr anchor="ctr"/>
                </a:tc>
                <a:tc>
                  <a:txBody>
                    <a:bodyPr/>
                    <a:lstStyle/>
                    <a:p>
                      <a:r>
                        <a:rPr lang="en-GB" sz="1400" noProof="0" dirty="0"/>
                        <a:t>Market</a:t>
                      </a:r>
                      <a:r>
                        <a:rPr lang="en-GB" sz="1400" baseline="0" noProof="0" dirty="0"/>
                        <a:t> based procurement + international potential</a:t>
                      </a:r>
                      <a:endParaRPr lang="en-GB" sz="1400" noProof="0" dirty="0"/>
                    </a:p>
                  </a:txBody>
                  <a:tcPr anchor="ctr">
                    <a:lnR w="38100" cap="flat" cmpd="sng" algn="ctr">
                      <a:solidFill>
                        <a:srgbClr val="FF0000"/>
                      </a:solidFill>
                      <a:prstDash val="solid"/>
                      <a:round/>
                      <a:headEnd type="none" w="med" len="med"/>
                      <a:tailEnd type="none" w="med" len="med"/>
                    </a:lnR>
                  </a:tcPr>
                </a:tc>
                <a:tc>
                  <a:txBody>
                    <a:bodyPr/>
                    <a:lstStyle/>
                    <a:p>
                      <a:pPr algn="ctr"/>
                      <a:r>
                        <a:rPr lang="hr-HR" sz="1400" noProof="0" dirty="0"/>
                        <a:t>No</a:t>
                      </a:r>
                      <a:endParaRPr lang="en-GB" sz="1400" noProof="0" dirty="0"/>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735040"/>
                  </a:ext>
                </a:extLst>
              </a:tr>
              <a:tr h="567020">
                <a:tc>
                  <a:txBody>
                    <a:bodyPr/>
                    <a:lstStyle/>
                    <a:p>
                      <a:r>
                        <a:rPr lang="en-GB" sz="1400" noProof="0" dirty="0"/>
                        <a:t>Automatic</a:t>
                      </a:r>
                      <a:r>
                        <a:rPr lang="en-GB" sz="1400" baseline="0" noProof="0" dirty="0"/>
                        <a:t> frequency restoration reserve </a:t>
                      </a:r>
                      <a:r>
                        <a:rPr lang="hr-HR" sz="1400" baseline="0" noProof="0" dirty="0"/>
                        <a:t>-</a:t>
                      </a:r>
                      <a:r>
                        <a:rPr lang="en-GB" sz="1400" baseline="0" noProof="0" dirty="0" err="1"/>
                        <a:t>aFRR</a:t>
                      </a:r>
                      <a:endParaRPr lang="en-GB" sz="1400" noProof="0" dirty="0"/>
                    </a:p>
                  </a:txBody>
                  <a:tcPr/>
                </a:tc>
                <a:tc>
                  <a:txBody>
                    <a:bodyPr/>
                    <a:lstStyle/>
                    <a:p>
                      <a:r>
                        <a:rPr lang="en-GB" sz="1400" noProof="0" dirty="0"/>
                        <a:t>+/- 35-75 MW</a:t>
                      </a:r>
                    </a:p>
                  </a:txBody>
                  <a:tcPr/>
                </a:tc>
                <a:tc>
                  <a:txBody>
                    <a:bodyPr/>
                    <a:lstStyle/>
                    <a:p>
                      <a:r>
                        <a:rPr lang="en-GB" sz="1400" noProof="0" dirty="0"/>
                        <a:t>Regulated</a:t>
                      </a:r>
                    </a:p>
                  </a:txBody>
                  <a:tcPr/>
                </a:tc>
                <a:tc>
                  <a:txBody>
                    <a:bodyPr/>
                    <a:lstStyle/>
                    <a:p>
                      <a:r>
                        <a:rPr lang="hr-HR" sz="1400" noProof="0" dirty="0" err="1"/>
                        <a:t>Dominant</a:t>
                      </a:r>
                      <a:r>
                        <a:rPr lang="hr-HR" sz="1400" noProof="0" dirty="0"/>
                        <a:t> BSP</a:t>
                      </a:r>
                      <a:endParaRPr lang="en-GB" sz="1400" noProof="0" dirty="0"/>
                    </a:p>
                  </a:txBody>
                  <a:tcPr/>
                </a:tc>
                <a:tc>
                  <a:txBody>
                    <a:bodyPr/>
                    <a:lstStyle/>
                    <a:p>
                      <a:r>
                        <a:rPr lang="en-GB" sz="1400" noProof="0" dirty="0"/>
                        <a:t>Currently,</a:t>
                      </a:r>
                      <a:r>
                        <a:rPr lang="en-GB" sz="1400" baseline="0" noProof="0" dirty="0"/>
                        <a:t> no prequalified BSPs </a:t>
                      </a:r>
                      <a:r>
                        <a:rPr lang="en-GB" sz="1400" noProof="0" dirty="0"/>
                        <a:t>Market</a:t>
                      </a:r>
                      <a:r>
                        <a:rPr lang="en-GB" sz="1400" baseline="0" noProof="0" dirty="0"/>
                        <a:t> based procurement</a:t>
                      </a:r>
                      <a:r>
                        <a:rPr lang="hr-HR" sz="1400" baseline="0" noProof="0" dirty="0"/>
                        <a:t>, Market development </a:t>
                      </a:r>
                      <a:r>
                        <a:rPr lang="hr-HR" sz="1400" baseline="0" noProof="0" dirty="0" err="1"/>
                        <a:t>expected</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err="1"/>
                        <a:t>Yes</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9981183"/>
                  </a:ext>
                </a:extLst>
              </a:tr>
              <a:tr h="567020">
                <a:tc>
                  <a:txBody>
                    <a:bodyPr/>
                    <a:lstStyle/>
                    <a:p>
                      <a:r>
                        <a:rPr lang="en-GB" sz="1400" noProof="0" dirty="0"/>
                        <a:t>Manual frequency restoration reserve </a:t>
                      </a:r>
                      <a:r>
                        <a:rPr lang="hr-HR" sz="1400" noProof="0" dirty="0"/>
                        <a:t>-m</a:t>
                      </a:r>
                      <a:r>
                        <a:rPr lang="en-GB" sz="1400" noProof="0" dirty="0"/>
                        <a:t>FRR</a:t>
                      </a:r>
                    </a:p>
                  </a:txBody>
                  <a:tcPr/>
                </a:tc>
                <a:tc>
                  <a:txBody>
                    <a:bodyPr/>
                    <a:lstStyle/>
                    <a:p>
                      <a:r>
                        <a:rPr lang="en-GB" sz="1400" noProof="0" dirty="0"/>
                        <a:t>-100/+250</a:t>
                      </a:r>
                      <a:r>
                        <a:rPr lang="en-GB" sz="1400" baseline="0" noProof="0" dirty="0"/>
                        <a:t> MW</a:t>
                      </a:r>
                      <a:endParaRPr lang="en-GB" sz="1400" noProof="0" dirty="0"/>
                    </a:p>
                  </a:txBody>
                  <a:tcPr/>
                </a:tc>
                <a:tc>
                  <a:txBody>
                    <a:bodyPr/>
                    <a:lstStyle/>
                    <a:p>
                      <a:r>
                        <a:rPr lang="en-GB" sz="1400" noProof="0" dirty="0"/>
                        <a:t>Regulated</a:t>
                      </a:r>
                      <a:r>
                        <a:rPr lang="en-GB" sz="1400" baseline="0" noProof="0" dirty="0"/>
                        <a:t> + Market based</a:t>
                      </a:r>
                      <a:endParaRPr lang="en-GB" sz="1400" noProof="0" dirty="0"/>
                    </a:p>
                  </a:txBody>
                  <a:tcPr/>
                </a:tc>
                <a:tc>
                  <a:txBody>
                    <a:bodyPr/>
                    <a:lstStyle/>
                    <a:p>
                      <a:r>
                        <a:rPr lang="hr-HR" sz="1400" noProof="0" dirty="0" err="1"/>
                        <a:t>Dominant</a:t>
                      </a:r>
                      <a:r>
                        <a:rPr lang="hr-HR" sz="1400" baseline="0" noProof="0" dirty="0"/>
                        <a:t> BSP</a:t>
                      </a:r>
                      <a:r>
                        <a:rPr lang="en-GB" sz="1400" noProof="0" dirty="0"/>
                        <a:t>,</a:t>
                      </a:r>
                      <a:r>
                        <a:rPr lang="en-GB" sz="1400" baseline="0" noProof="0" dirty="0"/>
                        <a:t> prequalified BSPs</a:t>
                      </a:r>
                      <a:endParaRPr lang="en-GB" sz="1400" noProof="0" dirty="0"/>
                    </a:p>
                  </a:txBody>
                  <a:tcPr/>
                </a:tc>
                <a:tc>
                  <a:txBody>
                    <a:bodyPr/>
                    <a:lstStyle/>
                    <a:p>
                      <a:r>
                        <a:rPr lang="hr-HR" sz="1400" noProof="0" dirty="0" err="1"/>
                        <a:t>Further</a:t>
                      </a:r>
                      <a:r>
                        <a:rPr lang="hr-HR" sz="1400" noProof="0" dirty="0"/>
                        <a:t> </a:t>
                      </a:r>
                      <a:r>
                        <a:rPr lang="hr-HR" sz="1400" noProof="0" dirty="0" err="1"/>
                        <a:t>market</a:t>
                      </a:r>
                      <a:r>
                        <a:rPr lang="hr-HR" sz="1400" noProof="0" dirty="0"/>
                        <a:t> development </a:t>
                      </a:r>
                      <a:r>
                        <a:rPr lang="hr-HR" sz="1400" noProof="0" dirty="0" err="1"/>
                        <a:t>expected</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err="1"/>
                        <a:t>Yes</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7626935"/>
                  </a:ext>
                </a:extLst>
              </a:tr>
              <a:tr h="567020">
                <a:tc>
                  <a:txBody>
                    <a:bodyPr/>
                    <a:lstStyle/>
                    <a:p>
                      <a:r>
                        <a:rPr lang="en-GB" sz="1400" noProof="0" dirty="0" err="1"/>
                        <a:t>Volatage</a:t>
                      </a:r>
                      <a:r>
                        <a:rPr lang="en-GB" sz="1400" baseline="0" noProof="0" dirty="0"/>
                        <a:t> control</a:t>
                      </a:r>
                      <a:endParaRPr lang="en-GB" sz="1400" noProof="0" dirty="0"/>
                    </a:p>
                  </a:txBody>
                  <a:tcPr/>
                </a:tc>
                <a:tc>
                  <a:txBody>
                    <a:bodyPr/>
                    <a:lstStyle/>
                    <a:p>
                      <a:r>
                        <a:rPr lang="en-GB" sz="1400" noProof="0" dirty="0"/>
                        <a:t>-</a:t>
                      </a:r>
                    </a:p>
                  </a:txBody>
                  <a:tcPr/>
                </a:tc>
                <a:tc>
                  <a:txBody>
                    <a:bodyPr/>
                    <a:lstStyle/>
                    <a:p>
                      <a:r>
                        <a:rPr lang="en-GB" sz="1400" noProof="0" dirty="0"/>
                        <a:t>Obligatory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Production units</a:t>
                      </a:r>
                      <a:r>
                        <a:rPr lang="en-GB" sz="1400" baseline="0" noProof="0" dirty="0"/>
                        <a:t> </a:t>
                      </a:r>
                      <a:r>
                        <a:rPr lang="hr-HR" sz="1400" baseline="0" noProof="0" dirty="0"/>
                        <a:t>-</a:t>
                      </a:r>
                      <a:r>
                        <a:rPr lang="en-GB" sz="1400" baseline="0" noProof="0" dirty="0"/>
                        <a:t> transmission grid</a:t>
                      </a:r>
                      <a:endParaRPr lang="en-GB" sz="1400" noProof="0" dirty="0"/>
                    </a:p>
                  </a:txBody>
                  <a:tcPr/>
                </a:tc>
                <a:tc>
                  <a:txBody>
                    <a:bodyPr/>
                    <a:lstStyle/>
                    <a:p>
                      <a:r>
                        <a:rPr lang="en-GB" sz="1400" noProof="0" dirty="0"/>
                        <a:t>Pilot for the local</a:t>
                      </a:r>
                      <a:r>
                        <a:rPr lang="en-GB" sz="1400" baseline="0" noProof="0" dirty="0"/>
                        <a:t> market considered</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a:t>No</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2690110"/>
                  </a:ext>
                </a:extLst>
              </a:tr>
              <a:tr h="567020">
                <a:tc>
                  <a:txBody>
                    <a:bodyPr/>
                    <a:lstStyle/>
                    <a:p>
                      <a:r>
                        <a:rPr lang="en-GB" sz="1400" noProof="0" dirty="0"/>
                        <a:t>Black start/island</a:t>
                      </a:r>
                      <a:r>
                        <a:rPr lang="en-GB" sz="1400" baseline="0" noProof="0" dirty="0"/>
                        <a:t> operation</a:t>
                      </a:r>
                      <a:endParaRPr lang="en-GB" sz="1400" noProof="0" dirty="0"/>
                    </a:p>
                  </a:txBody>
                  <a:tcPr/>
                </a:tc>
                <a:tc>
                  <a:txBody>
                    <a:bodyPr/>
                    <a:lstStyle/>
                    <a:p>
                      <a:r>
                        <a:rPr lang="en-GB" sz="1400" noProof="0" dirty="0"/>
                        <a:t>-</a:t>
                      </a:r>
                    </a:p>
                  </a:txBody>
                  <a:tcPr/>
                </a:tc>
                <a:tc>
                  <a:txBody>
                    <a:bodyPr/>
                    <a:lstStyle/>
                    <a:p>
                      <a:r>
                        <a:rPr lang="hr-HR" sz="1400" noProof="0" dirty="0" err="1"/>
                        <a:t>Regulated</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Production units</a:t>
                      </a:r>
                      <a:r>
                        <a:rPr lang="en-GB" sz="1400" baseline="0" noProof="0" dirty="0"/>
                        <a:t> on transmission grid</a:t>
                      </a:r>
                      <a:endParaRPr lang="en-GB" sz="1400" noProof="0" dirty="0"/>
                    </a:p>
                  </a:txBody>
                  <a:tcPr/>
                </a:tc>
                <a:tc>
                  <a:txBody>
                    <a:bodyPr/>
                    <a:lstStyle/>
                    <a:p>
                      <a:r>
                        <a:rPr lang="hr-HR" sz="1400" noProof="0" dirty="0" err="1"/>
                        <a:t>Depends</a:t>
                      </a:r>
                      <a:r>
                        <a:rPr lang="hr-HR" sz="1400" baseline="0" noProof="0" dirty="0"/>
                        <a:t> on </a:t>
                      </a:r>
                      <a:r>
                        <a:rPr lang="hr-HR" sz="1400" baseline="0" noProof="0" dirty="0" err="1"/>
                        <a:t>the</a:t>
                      </a:r>
                      <a:r>
                        <a:rPr lang="hr-HR" sz="1400" baseline="0" noProof="0" dirty="0"/>
                        <a:t> </a:t>
                      </a:r>
                      <a:r>
                        <a:rPr lang="hr-HR" sz="1400" baseline="0" noProof="0" dirty="0" err="1"/>
                        <a:t>defense</a:t>
                      </a:r>
                      <a:r>
                        <a:rPr lang="hr-HR" sz="1400" baseline="0" noProof="0" dirty="0"/>
                        <a:t> plan</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a:t>No</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6478578"/>
                  </a:ext>
                </a:extLst>
              </a:tr>
              <a:tr h="567020">
                <a:tc>
                  <a:txBody>
                    <a:bodyPr/>
                    <a:lstStyle/>
                    <a:p>
                      <a:r>
                        <a:rPr lang="en-GB" sz="1400" noProof="0" dirty="0" err="1"/>
                        <a:t>Redispatching</a:t>
                      </a:r>
                      <a:r>
                        <a:rPr lang="en-GB" sz="1400" baseline="0" noProof="0" dirty="0"/>
                        <a:t> </a:t>
                      </a:r>
                      <a:endParaRPr lang="en-GB" sz="1400" noProof="0" dirty="0"/>
                    </a:p>
                  </a:txBody>
                  <a:tcPr/>
                </a:tc>
                <a:tc>
                  <a:txBody>
                    <a:bodyPr/>
                    <a:lstStyle/>
                    <a:p>
                      <a:r>
                        <a:rPr lang="en-GB" sz="1400" noProof="0" dirty="0"/>
                        <a:t>-</a:t>
                      </a:r>
                    </a:p>
                  </a:txBody>
                  <a:tcPr/>
                </a:tc>
                <a:tc>
                  <a:txBody>
                    <a:bodyPr/>
                    <a:lstStyle/>
                    <a:p>
                      <a:r>
                        <a:rPr lang="en-GB" sz="1400" noProof="0" dirty="0"/>
                        <a:t>Obligatory with predefined</a:t>
                      </a:r>
                      <a:r>
                        <a:rPr lang="en-GB" sz="1400" baseline="0" noProof="0" dirty="0"/>
                        <a:t> price</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Production units</a:t>
                      </a:r>
                      <a:r>
                        <a:rPr lang="en-GB" sz="1400" baseline="0" noProof="0" dirty="0"/>
                        <a:t> </a:t>
                      </a:r>
                      <a:r>
                        <a:rPr lang="hr-HR" sz="1400" baseline="0" noProof="0" dirty="0"/>
                        <a:t>-</a:t>
                      </a:r>
                      <a:r>
                        <a:rPr lang="en-GB" sz="1400" baseline="0" noProof="0" dirty="0"/>
                        <a:t> transmission grid</a:t>
                      </a:r>
                      <a:endParaRPr lang="en-GB" sz="1400" noProof="0" dirty="0"/>
                    </a:p>
                  </a:txBody>
                  <a:tcPr/>
                </a:tc>
                <a:tc>
                  <a:txBody>
                    <a:bodyPr/>
                    <a:lstStyle/>
                    <a:p>
                      <a:r>
                        <a:rPr lang="en-GB" sz="1400" noProof="0" dirty="0"/>
                        <a:t>Increase</a:t>
                      </a:r>
                      <a:r>
                        <a:rPr lang="en-GB" sz="1400" baseline="0" noProof="0" dirty="0"/>
                        <a:t> in use expected, market mechanisms to be implemented where applicable</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err="1"/>
                        <a:t>Yes</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7274460"/>
                  </a:ext>
                </a:extLst>
              </a:tr>
              <a:tr h="567020">
                <a:tc>
                  <a:txBody>
                    <a:bodyPr/>
                    <a:lstStyle/>
                    <a:p>
                      <a:r>
                        <a:rPr lang="hr-HR" sz="1400" noProof="0" dirty="0"/>
                        <a:t>Wholesale </a:t>
                      </a:r>
                      <a:r>
                        <a:rPr lang="hr-HR" sz="1400" noProof="0" dirty="0" err="1"/>
                        <a:t>electricity</a:t>
                      </a:r>
                      <a:r>
                        <a:rPr lang="hr-HR" sz="1400" noProof="0" dirty="0"/>
                        <a:t> market</a:t>
                      </a:r>
                      <a:endParaRPr lang="en-GB" sz="1400" noProof="0" dirty="0"/>
                    </a:p>
                  </a:txBody>
                  <a:tcPr/>
                </a:tc>
                <a:tc>
                  <a:txBody>
                    <a:bodyPr/>
                    <a:lstStyle/>
                    <a:p>
                      <a:r>
                        <a:rPr lang="hr-HR" sz="1400" noProof="0" dirty="0"/>
                        <a:t>-</a:t>
                      </a:r>
                      <a:endParaRPr lang="en-GB" sz="1400" noProof="0" dirty="0"/>
                    </a:p>
                  </a:txBody>
                  <a:tcPr/>
                </a:tc>
                <a:tc>
                  <a:txBody>
                    <a:bodyPr/>
                    <a:lstStyle/>
                    <a:p>
                      <a:r>
                        <a:rPr lang="hr-HR" sz="1400" noProof="0" dirty="0"/>
                        <a:t>Market </a:t>
                      </a:r>
                      <a:r>
                        <a:rPr lang="hr-HR" sz="1400" noProof="0" dirty="0" err="1"/>
                        <a:t>based</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400" noProof="0" dirty="0"/>
                        <a:t>Market </a:t>
                      </a:r>
                      <a:r>
                        <a:rPr lang="hr-HR" sz="1400" noProof="0" dirty="0" err="1"/>
                        <a:t>participants</a:t>
                      </a:r>
                      <a:endParaRPr lang="en-GB" sz="1400" noProof="0" dirty="0"/>
                    </a:p>
                  </a:txBody>
                  <a:tcPr/>
                </a:tc>
                <a:tc>
                  <a:txBody>
                    <a:bodyPr/>
                    <a:lstStyle/>
                    <a:p>
                      <a:r>
                        <a:rPr lang="hr-HR" sz="1400" noProof="0" dirty="0"/>
                        <a:t>New </a:t>
                      </a:r>
                      <a:r>
                        <a:rPr lang="hr-HR" sz="1400" noProof="0" dirty="0" err="1"/>
                        <a:t>entities</a:t>
                      </a:r>
                      <a:r>
                        <a:rPr lang="hr-HR" sz="1400" noProof="0" dirty="0"/>
                        <a:t> </a:t>
                      </a:r>
                      <a:r>
                        <a:rPr lang="hr-HR" sz="1400" noProof="0" dirty="0" err="1"/>
                        <a:t>coming</a:t>
                      </a:r>
                      <a:r>
                        <a:rPr lang="hr-HR" sz="1400" noProof="0" dirty="0"/>
                        <a:t>: </a:t>
                      </a:r>
                      <a:r>
                        <a:rPr lang="hr-HR" sz="1400" noProof="0" dirty="0" err="1"/>
                        <a:t>energy</a:t>
                      </a:r>
                      <a:r>
                        <a:rPr lang="hr-HR" sz="1400" noProof="0" dirty="0"/>
                        <a:t> </a:t>
                      </a:r>
                      <a:r>
                        <a:rPr lang="hr-HR" sz="1400" noProof="0" dirty="0" err="1"/>
                        <a:t>communities</a:t>
                      </a:r>
                      <a:r>
                        <a:rPr lang="hr-HR" sz="1400" noProof="0" dirty="0"/>
                        <a:t>, </a:t>
                      </a:r>
                      <a:r>
                        <a:rPr lang="hr-HR" sz="1400" noProof="0" dirty="0" err="1"/>
                        <a:t>aggregators</a:t>
                      </a:r>
                      <a:r>
                        <a:rPr lang="hr-HR" sz="1400" noProof="0" dirty="0"/>
                        <a:t>,</a:t>
                      </a:r>
                      <a:r>
                        <a:rPr lang="hr-HR" sz="1400" baseline="0" noProof="0" dirty="0"/>
                        <a:t> </a:t>
                      </a:r>
                      <a:r>
                        <a:rPr lang="hr-HR" sz="1400" baseline="0" noProof="0" dirty="0" err="1"/>
                        <a:t>renewable</a:t>
                      </a:r>
                      <a:r>
                        <a:rPr lang="hr-HR" sz="1400" baseline="0" noProof="0" dirty="0"/>
                        <a:t> </a:t>
                      </a:r>
                      <a:r>
                        <a:rPr lang="hr-HR" sz="1400" baseline="0" noProof="0" dirty="0" err="1"/>
                        <a:t>energy</a:t>
                      </a:r>
                      <a:r>
                        <a:rPr lang="hr-HR" sz="1400" baseline="0" noProof="0" dirty="0"/>
                        <a:t> </a:t>
                      </a:r>
                      <a:r>
                        <a:rPr lang="hr-HR" sz="1400" baseline="0" noProof="0" dirty="0" err="1"/>
                        <a:t>communities</a:t>
                      </a:r>
                      <a:r>
                        <a:rPr lang="hr-HR" sz="1400" baseline="0" noProof="0" dirty="0"/>
                        <a:t>, </a:t>
                      </a:r>
                      <a:r>
                        <a:rPr lang="hr-HR" sz="1400" baseline="0" noProof="0" dirty="0" err="1"/>
                        <a:t>storage</a:t>
                      </a:r>
                      <a:r>
                        <a:rPr lang="hr-HR" sz="1400" baseline="0" noProof="0" dirty="0"/>
                        <a:t>, </a:t>
                      </a:r>
                      <a:r>
                        <a:rPr lang="hr-HR" sz="1400" baseline="0" noProof="0" dirty="0" err="1"/>
                        <a:t>closed</a:t>
                      </a:r>
                      <a:r>
                        <a:rPr lang="hr-HR" sz="1400" baseline="0" noProof="0" dirty="0"/>
                        <a:t> </a:t>
                      </a:r>
                      <a:r>
                        <a:rPr lang="hr-HR" sz="1400" baseline="0" noProof="0" dirty="0" err="1"/>
                        <a:t>systems</a:t>
                      </a:r>
                      <a:r>
                        <a:rPr lang="hr-HR" sz="1400" baseline="0" noProof="0" dirty="0"/>
                        <a:t> </a:t>
                      </a:r>
                      <a:endParaRPr lang="en-GB" sz="1400" noProof="0" dirty="0"/>
                    </a:p>
                  </a:txBody>
                  <a:tcPr>
                    <a:lnR w="38100" cap="flat" cmpd="sng" algn="ctr">
                      <a:solidFill>
                        <a:srgbClr val="FF0000"/>
                      </a:solidFill>
                      <a:prstDash val="solid"/>
                      <a:round/>
                      <a:headEnd type="none" w="med" len="med"/>
                      <a:tailEnd type="none" w="med" len="med"/>
                    </a:lnR>
                  </a:tcPr>
                </a:tc>
                <a:tc>
                  <a:txBody>
                    <a:bodyPr/>
                    <a:lstStyle/>
                    <a:p>
                      <a:pPr algn="ctr"/>
                      <a:r>
                        <a:rPr lang="hr-HR" sz="1400" noProof="0" dirty="0" err="1"/>
                        <a:t>Yes</a:t>
                      </a:r>
                      <a:r>
                        <a:rPr lang="hr-HR" sz="1400" noProof="0" dirty="0"/>
                        <a:t> </a:t>
                      </a:r>
                      <a:r>
                        <a:rPr lang="hr-HR" sz="1400" noProof="0" dirty="0" err="1"/>
                        <a:t>in</a:t>
                      </a:r>
                      <a:r>
                        <a:rPr lang="hr-HR" sz="1400" noProof="0" dirty="0"/>
                        <a:t> ID</a:t>
                      </a:r>
                      <a:endParaRPr lang="en-GB" sz="1400" noProof="0"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3716977"/>
                  </a:ext>
                </a:extLst>
              </a:tr>
            </a:tbl>
          </a:graphicData>
        </a:graphic>
      </p:graphicFrame>
    </p:spTree>
    <p:extLst>
      <p:ext uri="{BB962C8B-B14F-4D97-AF65-F5344CB8AC3E}">
        <p14:creationId xmlns:p14="http://schemas.microsoft.com/office/powerpoint/2010/main" val="153433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Historical</a:t>
            </a:r>
            <a:r>
              <a:rPr lang="hr-HR" dirty="0"/>
              <a:t> </a:t>
            </a:r>
            <a:r>
              <a:rPr lang="hr-HR" dirty="0" err="1"/>
              <a:t>overview</a:t>
            </a:r>
            <a:endParaRPr lang="en-GB" dirty="0"/>
          </a:p>
        </p:txBody>
      </p:sp>
      <p:sp>
        <p:nvSpPr>
          <p:cNvPr id="4" name="Right Arrow 3"/>
          <p:cNvSpPr/>
          <p:nvPr/>
        </p:nvSpPr>
        <p:spPr>
          <a:xfrm>
            <a:off x="456474" y="3265715"/>
            <a:ext cx="11303726" cy="8447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Up Arrow Callout 4"/>
          <p:cNvSpPr/>
          <p:nvPr/>
        </p:nvSpPr>
        <p:spPr>
          <a:xfrm>
            <a:off x="2927928" y="4110446"/>
            <a:ext cx="1651819" cy="1386346"/>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Guideline on electricity balancing (11/2017)</a:t>
            </a:r>
          </a:p>
        </p:txBody>
      </p:sp>
      <p:sp>
        <p:nvSpPr>
          <p:cNvPr id="6" name="Down Arrow Callout 5"/>
          <p:cNvSpPr/>
          <p:nvPr/>
        </p:nvSpPr>
        <p:spPr>
          <a:xfrm>
            <a:off x="456474" y="1838631"/>
            <a:ext cx="1651819" cy="1427083"/>
          </a:xfrm>
          <a:prstGeom prst="down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Methodology for ancillary services price determination (2016)</a:t>
            </a:r>
          </a:p>
        </p:txBody>
      </p:sp>
      <p:sp>
        <p:nvSpPr>
          <p:cNvPr id="7" name="Up Arrow Callout 6"/>
          <p:cNvSpPr/>
          <p:nvPr/>
        </p:nvSpPr>
        <p:spPr>
          <a:xfrm>
            <a:off x="4656400" y="4101014"/>
            <a:ext cx="1651819" cy="1386346"/>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Balancing code HR (11/2019)</a:t>
            </a:r>
          </a:p>
        </p:txBody>
      </p:sp>
      <p:sp>
        <p:nvSpPr>
          <p:cNvPr id="8" name="Down Arrow Callout 7"/>
          <p:cNvSpPr/>
          <p:nvPr/>
        </p:nvSpPr>
        <p:spPr>
          <a:xfrm>
            <a:off x="3847012" y="1855496"/>
            <a:ext cx="1651819" cy="1427083"/>
          </a:xfrm>
          <a:prstGeom prst="down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Pilot project – tertiary control(2018)</a:t>
            </a:r>
          </a:p>
        </p:txBody>
      </p:sp>
      <p:sp>
        <p:nvSpPr>
          <p:cNvPr id="9" name="Up Arrow Callout 8"/>
          <p:cNvSpPr/>
          <p:nvPr/>
        </p:nvSpPr>
        <p:spPr>
          <a:xfrm>
            <a:off x="9977122" y="4086391"/>
            <a:ext cx="1651819" cy="1386346"/>
          </a:xfrm>
          <a:prstGeom prst="upArrowCallo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EU platforms (20</a:t>
            </a:r>
            <a:r>
              <a:rPr lang="hr-HR" sz="1400" dirty="0"/>
              <a:t>23/4</a:t>
            </a:r>
            <a:r>
              <a:rPr lang="en-GB" sz="1400" dirty="0"/>
              <a:t>)</a:t>
            </a:r>
          </a:p>
        </p:txBody>
      </p:sp>
      <p:sp>
        <p:nvSpPr>
          <p:cNvPr id="10" name="Up Arrow Callout 9"/>
          <p:cNvSpPr/>
          <p:nvPr/>
        </p:nvSpPr>
        <p:spPr>
          <a:xfrm>
            <a:off x="1199456" y="4111460"/>
            <a:ext cx="1651819" cy="1386346"/>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Ancillary services – regulated procurement</a:t>
            </a:r>
            <a:r>
              <a:rPr lang="hr-HR" sz="1400" dirty="0"/>
              <a:t> </a:t>
            </a:r>
            <a:r>
              <a:rPr lang="en-GB" sz="1400" dirty="0"/>
              <a:t>(2017)</a:t>
            </a:r>
          </a:p>
        </p:txBody>
      </p:sp>
      <p:sp>
        <p:nvSpPr>
          <p:cNvPr id="11" name="Down Arrow Callout 10"/>
          <p:cNvSpPr/>
          <p:nvPr/>
        </p:nvSpPr>
        <p:spPr>
          <a:xfrm>
            <a:off x="6074671" y="1855496"/>
            <a:ext cx="1651819" cy="1427083"/>
          </a:xfrm>
          <a:prstGeom prst="down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t>mFRR</a:t>
            </a:r>
            <a:r>
              <a:rPr lang="en-GB" sz="1400" dirty="0"/>
              <a:t> market(2020)</a:t>
            </a:r>
          </a:p>
        </p:txBody>
      </p:sp>
      <p:sp>
        <p:nvSpPr>
          <p:cNvPr id="12" name="Down Arrow Callout 11"/>
          <p:cNvSpPr/>
          <p:nvPr/>
        </p:nvSpPr>
        <p:spPr>
          <a:xfrm>
            <a:off x="8295196" y="1837618"/>
            <a:ext cx="1651819" cy="1427083"/>
          </a:xfrm>
          <a:prstGeom prst="downArrowCallou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err="1"/>
              <a:t>Agregators</a:t>
            </a:r>
            <a:r>
              <a:rPr lang="hr-HR" sz="1400" dirty="0"/>
              <a:t> </a:t>
            </a:r>
            <a:r>
              <a:rPr lang="en-GB" sz="1400" dirty="0"/>
              <a:t> (202</a:t>
            </a:r>
            <a:r>
              <a:rPr lang="hr-HR" sz="1400" dirty="0"/>
              <a:t>2</a:t>
            </a:r>
            <a:r>
              <a:rPr lang="en-GB" sz="1400" dirty="0"/>
              <a:t>)</a:t>
            </a:r>
          </a:p>
        </p:txBody>
      </p:sp>
      <p:sp>
        <p:nvSpPr>
          <p:cNvPr id="13" name="Up Arrow Callout 12"/>
          <p:cNvSpPr/>
          <p:nvPr/>
        </p:nvSpPr>
        <p:spPr>
          <a:xfrm>
            <a:off x="7287434" y="4101014"/>
            <a:ext cx="1651819" cy="1386346"/>
          </a:xfrm>
          <a:prstGeom prst="upArrow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err="1"/>
              <a:t>Electricity</a:t>
            </a:r>
            <a:r>
              <a:rPr lang="hr-HR" sz="1400" dirty="0"/>
              <a:t> market </a:t>
            </a:r>
            <a:r>
              <a:rPr lang="hr-HR" sz="1400" dirty="0" err="1"/>
              <a:t>law</a:t>
            </a:r>
            <a:r>
              <a:rPr lang="hr-HR" sz="1400" dirty="0"/>
              <a:t> </a:t>
            </a:r>
            <a:r>
              <a:rPr lang="en-GB" sz="1400" dirty="0"/>
              <a:t>(2021)</a:t>
            </a:r>
          </a:p>
        </p:txBody>
      </p:sp>
    </p:spTree>
    <p:extLst>
      <p:ext uri="{BB962C8B-B14F-4D97-AF65-F5344CB8AC3E}">
        <p14:creationId xmlns:p14="http://schemas.microsoft.com/office/powerpoint/2010/main" val="156112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hr-HR" dirty="0" err="1"/>
              <a:t>mFRR</a:t>
            </a:r>
            <a:r>
              <a:rPr lang="hr-HR" dirty="0"/>
              <a:t> market </a:t>
            </a:r>
            <a:r>
              <a:rPr lang="hr-HR" dirty="0" err="1"/>
              <a:t>introduction</a:t>
            </a:r>
            <a:endParaRPr lang="en-US" dirty="0"/>
          </a:p>
        </p:txBody>
      </p:sp>
      <p:sp>
        <p:nvSpPr>
          <p:cNvPr id="4" name="Text Placeholder 3"/>
          <p:cNvSpPr>
            <a:spLocks noGrp="1"/>
          </p:cNvSpPr>
          <p:nvPr>
            <p:ph type="body" sz="quarter" idx="10"/>
          </p:nvPr>
        </p:nvSpPr>
        <p:spPr>
          <a:xfrm>
            <a:off x="657225" y="1598111"/>
            <a:ext cx="4333876" cy="4464051"/>
          </a:xfrm>
        </p:spPr>
        <p:txBody>
          <a:bodyPr/>
          <a:lstStyle/>
          <a:p>
            <a:r>
              <a:rPr lang="hr-HR" dirty="0" err="1">
                <a:solidFill>
                  <a:schemeClr val="tx1"/>
                </a:solidFill>
              </a:rPr>
              <a:t>Started</a:t>
            </a:r>
            <a:r>
              <a:rPr lang="hr-HR" dirty="0">
                <a:solidFill>
                  <a:schemeClr val="tx1"/>
                </a:solidFill>
              </a:rPr>
              <a:t> </a:t>
            </a:r>
            <a:r>
              <a:rPr lang="hr-HR" dirty="0" err="1">
                <a:solidFill>
                  <a:schemeClr val="tx1"/>
                </a:solidFill>
              </a:rPr>
              <a:t>with</a:t>
            </a:r>
            <a:r>
              <a:rPr lang="hr-HR" dirty="0">
                <a:solidFill>
                  <a:schemeClr val="tx1"/>
                </a:solidFill>
              </a:rPr>
              <a:t> pilot </a:t>
            </a:r>
            <a:r>
              <a:rPr lang="hr-HR" dirty="0" err="1">
                <a:solidFill>
                  <a:schemeClr val="tx1"/>
                </a:solidFill>
              </a:rPr>
              <a:t>project</a:t>
            </a:r>
            <a:endParaRPr lang="hr-HR" dirty="0">
              <a:solidFill>
                <a:schemeClr val="tx1"/>
              </a:solidFill>
            </a:endParaRPr>
          </a:p>
          <a:p>
            <a:r>
              <a:rPr lang="hr-HR" dirty="0">
                <a:solidFill>
                  <a:schemeClr val="tx1"/>
                </a:solidFill>
              </a:rPr>
              <a:t>Transparency</a:t>
            </a:r>
          </a:p>
          <a:p>
            <a:r>
              <a:rPr lang="hr-HR" dirty="0">
                <a:solidFill>
                  <a:schemeClr val="tx1"/>
                </a:solidFill>
              </a:rPr>
              <a:t>Price </a:t>
            </a:r>
            <a:r>
              <a:rPr lang="hr-HR" dirty="0" err="1">
                <a:solidFill>
                  <a:schemeClr val="tx1"/>
                </a:solidFill>
              </a:rPr>
              <a:t>caps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598112"/>
            <a:ext cx="3067050" cy="425413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538" y="1598111"/>
            <a:ext cx="3002046" cy="425413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a:stretch>
            <a:fillRect/>
          </a:stretch>
        </p:blipFill>
        <p:spPr>
          <a:xfrm>
            <a:off x="367366" y="3212976"/>
            <a:ext cx="4627250" cy="2713947"/>
          </a:xfrm>
          <a:prstGeom prst="rect">
            <a:avLst/>
          </a:prstGeom>
        </p:spPr>
      </p:pic>
    </p:spTree>
    <p:extLst>
      <p:ext uri="{BB962C8B-B14F-4D97-AF65-F5344CB8AC3E}">
        <p14:creationId xmlns:p14="http://schemas.microsoft.com/office/powerpoint/2010/main" val="285334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53390"/>
            <a:ext cx="11424840" cy="914399"/>
          </a:xfrm>
        </p:spPr>
        <p:txBody>
          <a:bodyPr/>
          <a:lstStyle/>
          <a:p>
            <a:pPr marL="0" indent="0">
              <a:buNone/>
            </a:pPr>
            <a:r>
              <a:rPr lang="en-US" dirty="0"/>
              <a:t>mFRR product for system security</a:t>
            </a:r>
          </a:p>
        </p:txBody>
      </p:sp>
      <p:sp>
        <p:nvSpPr>
          <p:cNvPr id="6" name="Rectangle 5"/>
          <p:cNvSpPr/>
          <p:nvPr/>
        </p:nvSpPr>
        <p:spPr>
          <a:xfrm>
            <a:off x="7477518" y="1339190"/>
            <a:ext cx="3717684" cy="379656"/>
          </a:xfrm>
          <a:prstGeom prst="rect">
            <a:avLst/>
          </a:prstGeom>
        </p:spPr>
        <p:txBody>
          <a:bodyPr wrap="none">
            <a:spAutoFit/>
          </a:bodyPr>
          <a:lstStyle/>
          <a:p>
            <a:r>
              <a:rPr lang="hr-HR" sz="1867" b="1" dirty="0" err="1">
                <a:latin typeface="Montserrat"/>
              </a:rPr>
              <a:t>Balancing</a:t>
            </a:r>
            <a:r>
              <a:rPr lang="hr-HR" sz="1867" b="1" dirty="0">
                <a:latin typeface="Montserrat"/>
              </a:rPr>
              <a:t> </a:t>
            </a:r>
            <a:r>
              <a:rPr lang="hr-HR" sz="1867" b="1" dirty="0" err="1">
                <a:latin typeface="Montserrat"/>
              </a:rPr>
              <a:t>product</a:t>
            </a:r>
            <a:r>
              <a:rPr lang="hr-HR" sz="1867" b="1" dirty="0">
                <a:latin typeface="Montserrat"/>
              </a:rPr>
              <a:t> </a:t>
            </a:r>
            <a:r>
              <a:rPr lang="hr-HR" sz="1867" b="1" dirty="0" err="1">
                <a:latin typeface="Montserrat"/>
              </a:rPr>
              <a:t>parameters</a:t>
            </a:r>
            <a:r>
              <a:rPr lang="hr-HR" sz="1867" b="1" dirty="0">
                <a:latin typeface="Montserrat"/>
              </a:rPr>
              <a:t>:</a:t>
            </a:r>
            <a:endParaRPr lang="hr-HR" sz="2133" dirty="0"/>
          </a:p>
        </p:txBody>
      </p:sp>
      <p:sp>
        <p:nvSpPr>
          <p:cNvPr id="7" name="Rectangle 6"/>
          <p:cNvSpPr/>
          <p:nvPr/>
        </p:nvSpPr>
        <p:spPr>
          <a:xfrm>
            <a:off x="335361" y="1326820"/>
            <a:ext cx="6415539" cy="379656"/>
          </a:xfrm>
          <a:prstGeom prst="rect">
            <a:avLst/>
          </a:prstGeom>
        </p:spPr>
        <p:txBody>
          <a:bodyPr wrap="none">
            <a:spAutoFit/>
          </a:bodyPr>
          <a:lstStyle/>
          <a:p>
            <a:r>
              <a:rPr lang="en-US" sz="1867" b="1" dirty="0">
                <a:latin typeface="Montserrat"/>
              </a:rPr>
              <a:t>Schematic representation of the procurement process</a:t>
            </a:r>
            <a:r>
              <a:rPr lang="hr-HR" sz="1867" b="1" dirty="0">
                <a:latin typeface="Montserrat"/>
              </a:rPr>
              <a:t>:</a:t>
            </a:r>
          </a:p>
        </p:txBody>
      </p:sp>
      <p:pic>
        <p:nvPicPr>
          <p:cNvPr id="3" name="Picture 2"/>
          <p:cNvPicPr>
            <a:picLocks noChangeAspect="1"/>
          </p:cNvPicPr>
          <p:nvPr/>
        </p:nvPicPr>
        <p:blipFill>
          <a:blip r:embed="rId2"/>
          <a:stretch>
            <a:fillRect/>
          </a:stretch>
        </p:blipFill>
        <p:spPr>
          <a:xfrm>
            <a:off x="335360" y="2132856"/>
            <a:ext cx="6708590" cy="344559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95264593"/>
              </p:ext>
            </p:extLst>
          </p:nvPr>
        </p:nvGraphicFramePr>
        <p:xfrm>
          <a:off x="7608168" y="2165376"/>
          <a:ext cx="3456384" cy="3340468"/>
        </p:xfrm>
        <a:graphic>
          <a:graphicData uri="http://schemas.openxmlformats.org/drawingml/2006/table">
            <a:tbl>
              <a:tblPr/>
              <a:tblGrid>
                <a:gridCol w="1720865">
                  <a:extLst>
                    <a:ext uri="{9D8B030D-6E8A-4147-A177-3AD203B41FA5}">
                      <a16:colId xmlns:a16="http://schemas.microsoft.com/office/drawing/2014/main" val="844139083"/>
                    </a:ext>
                  </a:extLst>
                </a:gridCol>
                <a:gridCol w="1735519">
                  <a:extLst>
                    <a:ext uri="{9D8B030D-6E8A-4147-A177-3AD203B41FA5}">
                      <a16:colId xmlns:a16="http://schemas.microsoft.com/office/drawing/2014/main" val="124345118"/>
                    </a:ext>
                  </a:extLst>
                </a:gridCol>
              </a:tblGrid>
              <a:tr h="444413">
                <a:tc gridSpan="2">
                  <a:txBody>
                    <a:bodyPr/>
                    <a:lstStyle/>
                    <a:p>
                      <a:pPr algn="ctr" fontAlgn="ctr"/>
                      <a:r>
                        <a:rPr lang="en-US" sz="1100" b="1" i="0" u="none" strike="noStrike" dirty="0">
                          <a:solidFill>
                            <a:schemeClr val="tx1"/>
                          </a:solidFill>
                          <a:effectLst/>
                          <a:latin typeface="Arial" panose="020B0604020202020204" pitchFamily="34" charset="0"/>
                        </a:rPr>
                        <a:t>mFRR product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hr-HR"/>
                    </a:p>
                  </a:txBody>
                  <a:tcPr/>
                </a:tc>
                <a:extLst>
                  <a:ext uri="{0D108BD9-81ED-4DB2-BD59-A6C34878D82A}">
                    <a16:rowId xmlns:a16="http://schemas.microsoft.com/office/drawing/2014/main" val="4112189224"/>
                  </a:ext>
                </a:extLst>
              </a:tr>
              <a:tr h="285020">
                <a:tc>
                  <a:txBody>
                    <a:bodyPr/>
                    <a:lstStyle/>
                    <a:p>
                      <a:pPr algn="ctr" fontAlgn="ctr"/>
                      <a:r>
                        <a:rPr lang="hr-HR" sz="1100" b="1" i="0" u="none" strike="noStrike">
                          <a:solidFill>
                            <a:schemeClr val="tx1"/>
                          </a:solidFill>
                          <a:effectLst/>
                          <a:latin typeface="Arial" panose="020B0604020202020204" pitchFamily="34" charset="0"/>
                        </a:rPr>
                        <a:t>Minimum bid quantity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3 MW</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88579"/>
                  </a:ext>
                </a:extLst>
              </a:tr>
              <a:tr h="285020">
                <a:tc>
                  <a:txBody>
                    <a:bodyPr/>
                    <a:lstStyle/>
                    <a:p>
                      <a:pPr algn="ctr" fontAlgn="ctr"/>
                      <a:r>
                        <a:rPr lang="hr-HR" sz="1100" b="1" i="0" u="none" strike="noStrike" dirty="0" err="1">
                          <a:solidFill>
                            <a:schemeClr val="tx1"/>
                          </a:solidFill>
                          <a:effectLst/>
                          <a:latin typeface="Arial" panose="020B0604020202020204" pitchFamily="34" charset="0"/>
                        </a:rPr>
                        <a:t>Full</a:t>
                      </a:r>
                      <a:r>
                        <a:rPr lang="hr-HR" sz="1100" b="1" i="0" u="none" strike="noStrike" dirty="0">
                          <a:solidFill>
                            <a:schemeClr val="tx1"/>
                          </a:solidFill>
                          <a:effectLst/>
                          <a:latin typeface="Arial" panose="020B0604020202020204" pitchFamily="34" charset="0"/>
                        </a:rPr>
                        <a:t> </a:t>
                      </a:r>
                      <a:r>
                        <a:rPr lang="hr-HR" sz="1100" b="1" i="0" u="none" strike="noStrike" dirty="0" err="1">
                          <a:solidFill>
                            <a:schemeClr val="tx1"/>
                          </a:solidFill>
                          <a:effectLst/>
                          <a:latin typeface="Arial" panose="020B0604020202020204" pitchFamily="34" charset="0"/>
                        </a:rPr>
                        <a:t>activation</a:t>
                      </a:r>
                      <a:r>
                        <a:rPr lang="hr-HR" sz="1100" b="1" i="0" u="none" strike="noStrike" dirty="0">
                          <a:solidFill>
                            <a:schemeClr val="tx1"/>
                          </a:solidFill>
                          <a:effectLst/>
                          <a:latin typeface="Arial" panose="020B0604020202020204" pitchFamily="34" charset="0"/>
                        </a:rPr>
                        <a:t> time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 15 min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176772"/>
                  </a:ext>
                </a:extLst>
              </a:tr>
              <a:tr h="314495">
                <a:tc>
                  <a:txBody>
                    <a:bodyPr/>
                    <a:lstStyle/>
                    <a:p>
                      <a:pPr algn="ctr" fontAlgn="ctr"/>
                      <a:r>
                        <a:rPr lang="en-US" sz="1100" b="1" i="0" u="none" strike="noStrike">
                          <a:solidFill>
                            <a:schemeClr val="tx1"/>
                          </a:solidFill>
                          <a:effectLst/>
                          <a:latin typeface="Arial" panose="020B0604020202020204" pitchFamily="34" charset="0"/>
                        </a:rPr>
                        <a:t>Minimum duration of delivery period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30 min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956909"/>
                  </a:ext>
                </a:extLst>
              </a:tr>
              <a:tr h="314495">
                <a:tc>
                  <a:txBody>
                    <a:bodyPr/>
                    <a:lstStyle/>
                    <a:p>
                      <a:pPr algn="ctr" fontAlgn="ctr"/>
                      <a:r>
                        <a:rPr lang="en-US" sz="1100" b="1" i="0" u="none" strike="noStrike" dirty="0">
                          <a:solidFill>
                            <a:schemeClr val="tx1"/>
                          </a:solidFill>
                          <a:effectLst/>
                          <a:latin typeface="Arial" panose="020B0604020202020204" pitchFamily="34" charset="0"/>
                        </a:rPr>
                        <a:t>Maximum duration of delivery period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2</a:t>
                      </a:r>
                      <a:r>
                        <a:rPr lang="hr-HR" sz="1100" b="0" i="0" u="none" strike="noStrike" baseline="0" dirty="0">
                          <a:solidFill>
                            <a:srgbClr val="000000"/>
                          </a:solidFill>
                          <a:effectLst/>
                          <a:latin typeface="Arial" panose="020B0604020202020204" pitchFamily="34" charset="0"/>
                        </a:rPr>
                        <a:t> </a:t>
                      </a:r>
                      <a:r>
                        <a:rPr lang="hr-HR" sz="1100" b="0" i="0" u="none" strike="noStrike" baseline="0" dirty="0" err="1">
                          <a:solidFill>
                            <a:srgbClr val="000000"/>
                          </a:solidFill>
                          <a:effectLst/>
                          <a:latin typeface="Arial" panose="020B0604020202020204" pitchFamily="34" charset="0"/>
                        </a:rPr>
                        <a:t>hours</a:t>
                      </a:r>
                      <a:r>
                        <a:rPr lang="hr-HR" sz="1100" b="0" i="0" u="none" strike="noStrike" baseline="0" dirty="0">
                          <a:solidFill>
                            <a:srgbClr val="000000"/>
                          </a:solidFill>
                          <a:effectLst/>
                          <a:latin typeface="Arial" panose="020B0604020202020204" pitchFamily="34" charset="0"/>
                        </a:rPr>
                        <a:t>*</a:t>
                      </a:r>
                      <a:endParaRPr lang="hr-HR" sz="11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532989"/>
                  </a:ext>
                </a:extLst>
              </a:tr>
              <a:tr h="565125">
                <a:tc>
                  <a:txBody>
                    <a:bodyPr/>
                    <a:lstStyle/>
                    <a:p>
                      <a:pPr algn="ctr" fontAlgn="ctr"/>
                      <a:r>
                        <a:rPr lang="en-US" sz="1100" b="1" i="0" u="none" strike="noStrike" dirty="0">
                          <a:solidFill>
                            <a:schemeClr val="tx1"/>
                          </a:solidFill>
                          <a:effectLst/>
                          <a:latin typeface="Arial" panose="020B0604020202020204" pitchFamily="34" charset="0"/>
                        </a:rPr>
                        <a:t>T</a:t>
                      </a:r>
                      <a:r>
                        <a:rPr lang="hr-HR" sz="1100" b="1" i="0" u="none" strike="noStrike" dirty="0">
                          <a:solidFill>
                            <a:schemeClr val="tx1"/>
                          </a:solidFill>
                          <a:effectLst/>
                          <a:latin typeface="Arial" panose="020B0604020202020204" pitchFamily="34" charset="0"/>
                        </a:rPr>
                        <a:t>ime</a:t>
                      </a:r>
                      <a:r>
                        <a:rPr lang="hr-HR" sz="1100" b="1" i="0" u="none" strike="noStrike" baseline="0" dirty="0">
                          <a:solidFill>
                            <a:schemeClr val="tx1"/>
                          </a:solidFill>
                          <a:effectLst/>
                          <a:latin typeface="Arial" panose="020B0604020202020204" pitchFamily="34" charset="0"/>
                        </a:rPr>
                        <a:t> </a:t>
                      </a:r>
                      <a:r>
                        <a:rPr lang="hr-HR" sz="1100" b="1" i="0" u="none" strike="noStrike" baseline="0" dirty="0" err="1">
                          <a:solidFill>
                            <a:schemeClr val="tx1"/>
                          </a:solidFill>
                          <a:effectLst/>
                          <a:latin typeface="Arial" panose="020B0604020202020204" pitchFamily="34" charset="0"/>
                        </a:rPr>
                        <a:t>between</a:t>
                      </a:r>
                      <a:r>
                        <a:rPr lang="hr-HR" sz="1100" b="1" i="0" u="none" strike="noStrike" baseline="0" dirty="0">
                          <a:solidFill>
                            <a:schemeClr val="tx1"/>
                          </a:solidFill>
                          <a:effectLst/>
                          <a:latin typeface="Arial" panose="020B0604020202020204" pitchFamily="34" charset="0"/>
                        </a:rPr>
                        <a:t> </a:t>
                      </a:r>
                      <a:r>
                        <a:rPr lang="hr-HR" sz="1100" b="1" i="0" u="none" strike="noStrike" baseline="0" dirty="0" err="1">
                          <a:solidFill>
                            <a:schemeClr val="tx1"/>
                          </a:solidFill>
                          <a:effectLst/>
                          <a:latin typeface="Arial" panose="020B0604020202020204" pitchFamily="34" charset="0"/>
                        </a:rPr>
                        <a:t>two</a:t>
                      </a:r>
                      <a:r>
                        <a:rPr lang="hr-HR" sz="1100" b="1" i="0" u="none" strike="noStrike" baseline="0" dirty="0">
                          <a:solidFill>
                            <a:schemeClr val="tx1"/>
                          </a:solidFill>
                          <a:effectLst/>
                          <a:latin typeface="Arial" panose="020B0604020202020204" pitchFamily="34" charset="0"/>
                        </a:rPr>
                        <a:t> </a:t>
                      </a:r>
                      <a:r>
                        <a:rPr lang="hr-HR" sz="1100" b="1" i="0" u="none" strike="noStrike" baseline="0" dirty="0" err="1">
                          <a:solidFill>
                            <a:schemeClr val="tx1"/>
                          </a:solidFill>
                          <a:effectLst/>
                          <a:latin typeface="Arial" panose="020B0604020202020204" pitchFamily="34" charset="0"/>
                        </a:rPr>
                        <a:t>activations</a:t>
                      </a:r>
                      <a:endParaRPr lang="en-US" sz="11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8 </a:t>
                      </a:r>
                      <a:r>
                        <a:rPr lang="hr-HR" sz="1100" b="0" i="0" u="none" strike="noStrike" dirty="0" err="1">
                          <a:solidFill>
                            <a:srgbClr val="000000"/>
                          </a:solidFill>
                          <a:effectLst/>
                          <a:latin typeface="Arial" panose="020B0604020202020204" pitchFamily="34" charset="0"/>
                        </a:rPr>
                        <a:t>hours</a:t>
                      </a:r>
                      <a:r>
                        <a:rPr lang="hr-HR" sz="1100" b="0"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9239358"/>
                  </a:ext>
                </a:extLst>
              </a:tr>
              <a:tr h="285020">
                <a:tc>
                  <a:txBody>
                    <a:bodyPr/>
                    <a:lstStyle/>
                    <a:p>
                      <a:pPr algn="ctr" fontAlgn="ctr"/>
                      <a:r>
                        <a:rPr lang="hr-HR" sz="1100" b="1" i="0" u="none" strike="noStrike" dirty="0" err="1">
                          <a:solidFill>
                            <a:schemeClr val="tx1"/>
                          </a:solidFill>
                          <a:effectLst/>
                          <a:latin typeface="Arial" panose="020B0604020202020204" pitchFamily="34" charset="0"/>
                        </a:rPr>
                        <a:t>Direction</a:t>
                      </a:r>
                      <a:endParaRPr lang="hr-HR" sz="11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858443"/>
                  </a:ext>
                </a:extLst>
              </a:tr>
              <a:tr h="393130">
                <a:tc>
                  <a:txBody>
                    <a:bodyPr/>
                    <a:lstStyle/>
                    <a:p>
                      <a:pPr algn="ctr" fontAlgn="ctr"/>
                      <a:r>
                        <a:rPr lang="hr-HR" sz="1100" b="1" i="0" u="none" strike="noStrike" dirty="0" err="1">
                          <a:solidFill>
                            <a:schemeClr val="tx1"/>
                          </a:solidFill>
                          <a:effectLst/>
                          <a:latin typeface="Arial" panose="020B0604020202020204" pitchFamily="34" charset="0"/>
                        </a:rPr>
                        <a:t>Balancing</a:t>
                      </a:r>
                      <a:r>
                        <a:rPr lang="hr-HR" sz="1100" b="1" i="0" u="none" strike="noStrike" dirty="0">
                          <a:solidFill>
                            <a:schemeClr val="tx1"/>
                          </a:solidFill>
                          <a:effectLst/>
                          <a:latin typeface="Arial" panose="020B0604020202020204" pitchFamily="34" charset="0"/>
                        </a:rPr>
                        <a:t> </a:t>
                      </a:r>
                      <a:r>
                        <a:rPr lang="hr-HR" sz="1100" b="1" i="0" u="none" strike="noStrike" dirty="0" err="1">
                          <a:solidFill>
                            <a:schemeClr val="tx1"/>
                          </a:solidFill>
                          <a:effectLst/>
                          <a:latin typeface="Arial" panose="020B0604020202020204" pitchFamily="34" charset="0"/>
                        </a:rPr>
                        <a:t>capacity</a:t>
                      </a:r>
                      <a:r>
                        <a:rPr lang="hr-HR" sz="1100" b="1" i="0" u="none" strike="noStrike" dirty="0">
                          <a:solidFill>
                            <a:schemeClr val="tx1"/>
                          </a:solidFill>
                          <a:effectLst/>
                          <a:latin typeface="Arial" panose="020B0604020202020204" pitchFamily="34" charset="0"/>
                        </a:rPr>
                        <a:t> </a:t>
                      </a:r>
                      <a:r>
                        <a:rPr lang="hr-HR" sz="1100" b="1" i="0" u="none" strike="noStrike" dirty="0" err="1">
                          <a:solidFill>
                            <a:schemeClr val="tx1"/>
                          </a:solidFill>
                          <a:effectLst/>
                          <a:latin typeface="Arial" panose="020B0604020202020204" pitchFamily="34" charset="0"/>
                        </a:rPr>
                        <a:t>price</a:t>
                      </a:r>
                      <a:r>
                        <a:rPr lang="hr-HR" sz="1100" b="1" i="0" u="none" strike="noStrike" dirty="0">
                          <a:solidFill>
                            <a:schemeClr val="tx1"/>
                          </a:solidFill>
                          <a:effectLst/>
                          <a:latin typeface="Arial" panose="020B0604020202020204" pitchFamily="34" charset="0"/>
                        </a:rPr>
                        <a:t> limit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a:solidFill>
                            <a:srgbClr val="000000"/>
                          </a:solidFill>
                          <a:effectLst/>
                          <a:latin typeface="Arial" panose="020B0604020202020204" pitchFamily="34" charset="0"/>
                        </a:rPr>
                        <a:t>XX,XX HRK/MW</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955876"/>
                  </a:ext>
                </a:extLst>
              </a:tr>
              <a:tr h="393130">
                <a:tc>
                  <a:txBody>
                    <a:bodyPr/>
                    <a:lstStyle/>
                    <a:p>
                      <a:pPr algn="ctr" fontAlgn="ctr"/>
                      <a:r>
                        <a:rPr lang="hr-HR" sz="1100" b="1" i="0" u="none" strike="noStrike" dirty="0">
                          <a:solidFill>
                            <a:schemeClr val="tx1"/>
                          </a:solidFill>
                          <a:effectLst/>
                          <a:latin typeface="Arial" panose="020B0604020202020204" pitchFamily="34" charset="0"/>
                        </a:rPr>
                        <a:t>Balancing </a:t>
                      </a:r>
                      <a:r>
                        <a:rPr lang="hr-HR" sz="1100" b="1" i="0" u="none" strike="noStrike" dirty="0" err="1">
                          <a:solidFill>
                            <a:schemeClr val="tx1"/>
                          </a:solidFill>
                          <a:effectLst/>
                          <a:latin typeface="Arial" panose="020B0604020202020204" pitchFamily="34" charset="0"/>
                        </a:rPr>
                        <a:t>energy</a:t>
                      </a:r>
                      <a:r>
                        <a:rPr lang="hr-HR" sz="1100" b="1" i="0" u="none" strike="noStrike" dirty="0">
                          <a:solidFill>
                            <a:schemeClr val="tx1"/>
                          </a:solidFill>
                          <a:effectLst/>
                          <a:latin typeface="Arial" panose="020B0604020202020204" pitchFamily="34" charset="0"/>
                        </a:rPr>
                        <a:t> </a:t>
                      </a:r>
                      <a:r>
                        <a:rPr lang="hr-HR" sz="1100" b="1" i="0" u="none" strike="noStrike" dirty="0" err="1">
                          <a:solidFill>
                            <a:schemeClr val="tx1"/>
                          </a:solidFill>
                          <a:effectLst/>
                          <a:latin typeface="Arial" panose="020B0604020202020204" pitchFamily="34" charset="0"/>
                        </a:rPr>
                        <a:t>price</a:t>
                      </a:r>
                      <a:r>
                        <a:rPr lang="hr-HR" sz="1100" b="1" i="0" u="none" strike="noStrike" dirty="0">
                          <a:solidFill>
                            <a:schemeClr val="tx1"/>
                          </a:solidFill>
                          <a:effectLst/>
                          <a:latin typeface="Arial" panose="020B0604020202020204" pitchFamily="34" charset="0"/>
                        </a:rPr>
                        <a:t> limit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hr-HR" sz="1100" b="0" i="0" u="none" strike="noStrike" dirty="0" err="1">
                          <a:solidFill>
                            <a:srgbClr val="000000"/>
                          </a:solidFill>
                          <a:effectLst/>
                          <a:latin typeface="Arial" panose="020B0604020202020204" pitchFamily="34" charset="0"/>
                        </a:rPr>
                        <a:t>XX,XX</a:t>
                      </a:r>
                      <a:r>
                        <a:rPr lang="hr-HR" sz="1100" b="0" i="0" u="none" strike="noStrike" dirty="0">
                          <a:solidFill>
                            <a:srgbClr val="000000"/>
                          </a:solidFill>
                          <a:effectLst/>
                          <a:latin typeface="Arial" panose="020B0604020202020204" pitchFamily="34" charset="0"/>
                        </a:rPr>
                        <a:t> </a:t>
                      </a:r>
                      <a:r>
                        <a:rPr lang="hr-HR" sz="1100" b="0" i="0" u="none" strike="noStrike" dirty="0" err="1">
                          <a:solidFill>
                            <a:srgbClr val="000000"/>
                          </a:solidFill>
                          <a:effectLst/>
                          <a:latin typeface="Arial" panose="020B0604020202020204" pitchFamily="34" charset="0"/>
                        </a:rPr>
                        <a:t>HRK</a:t>
                      </a:r>
                      <a:r>
                        <a:rPr lang="hr-HR" sz="1100" b="0" i="0" u="none" strike="noStrike" dirty="0">
                          <a:solidFill>
                            <a:srgbClr val="000000"/>
                          </a:solidFill>
                          <a:effectLst/>
                          <a:latin typeface="Arial" panose="020B0604020202020204" pitchFamily="34" charset="0"/>
                        </a:rPr>
                        <a:t>/</a:t>
                      </a:r>
                      <a:r>
                        <a:rPr lang="hr-HR" sz="1100" b="0" i="0" u="none" strike="noStrike" dirty="0" err="1">
                          <a:solidFill>
                            <a:srgbClr val="000000"/>
                          </a:solidFill>
                          <a:effectLst/>
                          <a:latin typeface="Arial" panose="020B0604020202020204" pitchFamily="34" charset="0"/>
                        </a:rPr>
                        <a:t>MWh</a:t>
                      </a:r>
                      <a:r>
                        <a:rPr lang="hr-HR" sz="800" b="0" i="0" u="none" strike="noStrike" dirty="0">
                          <a:solidFill>
                            <a:srgbClr val="000000"/>
                          </a:solidFill>
                          <a:effectLst/>
                          <a:latin typeface="Arial" panose="020B0604020202020204" pitchFamily="34" charset="0"/>
                        </a:rPr>
                        <a:t> </a:t>
                      </a:r>
                      <a:endParaRPr lang="hr-HR" sz="11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035163"/>
                  </a:ext>
                </a:extLst>
              </a:tr>
            </a:tbl>
          </a:graphicData>
        </a:graphic>
      </p:graphicFrame>
    </p:spTree>
    <p:extLst>
      <p:ext uri="{BB962C8B-B14F-4D97-AF65-F5344CB8AC3E}">
        <p14:creationId xmlns:p14="http://schemas.microsoft.com/office/powerpoint/2010/main" val="185538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356660"/>
            <a:ext cx="11617291" cy="811129"/>
          </a:xfrm>
        </p:spPr>
        <p:txBody>
          <a:bodyPr/>
          <a:lstStyle/>
          <a:p>
            <a:pPr marL="0" indent="0">
              <a:buNone/>
            </a:pPr>
            <a:r>
              <a:rPr lang="hr-HR" sz="3200" dirty="0"/>
              <a:t>A</a:t>
            </a:r>
            <a:r>
              <a:rPr lang="en-US" sz="3200" dirty="0" err="1"/>
              <a:t>ggregator</a:t>
            </a:r>
            <a:endParaRPr lang="hr-HR" sz="3200" dirty="0"/>
          </a:p>
        </p:txBody>
      </p:sp>
      <p:sp>
        <p:nvSpPr>
          <p:cNvPr id="3" name="Text Placeholder 2"/>
          <p:cNvSpPr>
            <a:spLocks noGrp="1"/>
          </p:cNvSpPr>
          <p:nvPr>
            <p:ph type="body" sz="quarter" idx="10"/>
          </p:nvPr>
        </p:nvSpPr>
        <p:spPr>
          <a:xfrm>
            <a:off x="323950" y="1441362"/>
            <a:ext cx="6144683" cy="4333631"/>
          </a:xfrm>
        </p:spPr>
        <p:txBody>
          <a:bodyPr/>
          <a:lstStyle/>
          <a:p>
            <a:r>
              <a:rPr lang="en-US" sz="2133" dirty="0">
                <a:solidFill>
                  <a:schemeClr val="tx1"/>
                </a:solidFill>
              </a:rPr>
              <a:t>two options</a:t>
            </a:r>
            <a:r>
              <a:rPr lang="en-US" sz="2133" b="1" dirty="0">
                <a:solidFill>
                  <a:schemeClr val="tx1"/>
                </a:solidFill>
              </a:rPr>
              <a:t>: </a:t>
            </a:r>
            <a:r>
              <a:rPr lang="en-US" sz="2133" dirty="0">
                <a:solidFill>
                  <a:schemeClr val="tx1"/>
                </a:solidFill>
              </a:rPr>
              <a:t>independent participation or through an aggregator</a:t>
            </a:r>
            <a:endParaRPr lang="hr-HR" sz="2133" dirty="0">
              <a:solidFill>
                <a:schemeClr val="tx1"/>
              </a:solidFill>
            </a:endParaRPr>
          </a:p>
          <a:p>
            <a:r>
              <a:rPr lang="hr-HR" sz="2133" dirty="0" err="1">
                <a:solidFill>
                  <a:schemeClr val="tx1"/>
                </a:solidFill>
              </a:rPr>
              <a:t>agregator</a:t>
            </a:r>
            <a:r>
              <a:rPr lang="hr-HR" sz="2133" dirty="0">
                <a:solidFill>
                  <a:schemeClr val="tx1"/>
                </a:solidFill>
              </a:rPr>
              <a:t> – </a:t>
            </a:r>
            <a:r>
              <a:rPr lang="hr-HR" sz="2133" dirty="0" err="1">
                <a:solidFill>
                  <a:schemeClr val="tx1"/>
                </a:solidFill>
              </a:rPr>
              <a:t>indepentend</a:t>
            </a:r>
            <a:r>
              <a:rPr lang="hr-HR" sz="2133" dirty="0">
                <a:solidFill>
                  <a:schemeClr val="tx1"/>
                </a:solidFill>
              </a:rPr>
              <a:t> </a:t>
            </a:r>
            <a:r>
              <a:rPr lang="hr-HR" sz="2133" dirty="0" err="1">
                <a:solidFill>
                  <a:schemeClr val="tx1"/>
                </a:solidFill>
              </a:rPr>
              <a:t>or</a:t>
            </a:r>
            <a:r>
              <a:rPr lang="hr-HR" sz="2133" dirty="0">
                <a:solidFill>
                  <a:schemeClr val="tx1"/>
                </a:solidFill>
              </a:rPr>
              <a:t> </a:t>
            </a:r>
            <a:r>
              <a:rPr lang="hr-HR" sz="2133" dirty="0" err="1">
                <a:solidFill>
                  <a:schemeClr val="tx1"/>
                </a:solidFill>
              </a:rPr>
              <a:t>supplier</a:t>
            </a:r>
            <a:r>
              <a:rPr lang="hr-HR" sz="2133" dirty="0">
                <a:solidFill>
                  <a:schemeClr val="tx1"/>
                </a:solidFill>
              </a:rPr>
              <a:t> (BRP)</a:t>
            </a:r>
            <a:endParaRPr lang="en-US" sz="2133" dirty="0">
              <a:solidFill>
                <a:schemeClr val="tx1"/>
              </a:solidFill>
            </a:endParaRPr>
          </a:p>
          <a:p>
            <a:r>
              <a:rPr lang="en-US" sz="2133" dirty="0">
                <a:solidFill>
                  <a:schemeClr val="tx1"/>
                </a:solidFill>
              </a:rPr>
              <a:t>balancing services can be provided by technical units </a:t>
            </a:r>
            <a:r>
              <a:rPr lang="hr-HR" sz="2133" dirty="0" err="1">
                <a:solidFill>
                  <a:schemeClr val="tx1"/>
                </a:solidFill>
              </a:rPr>
              <a:t>having</a:t>
            </a:r>
            <a:r>
              <a:rPr lang="en-US" sz="2133" dirty="0">
                <a:solidFill>
                  <a:schemeClr val="tx1"/>
                </a:solidFill>
              </a:rPr>
              <a:t> different technologies </a:t>
            </a:r>
          </a:p>
          <a:p>
            <a:r>
              <a:rPr lang="hr-HR" sz="2133" dirty="0">
                <a:solidFill>
                  <a:schemeClr val="tx1"/>
                </a:solidFill>
              </a:rPr>
              <a:t>f</a:t>
            </a:r>
            <a:r>
              <a:rPr lang="en-US" sz="2133" dirty="0" err="1">
                <a:solidFill>
                  <a:schemeClr val="tx1"/>
                </a:solidFill>
              </a:rPr>
              <a:t>acilities</a:t>
            </a:r>
            <a:r>
              <a:rPr lang="en-US" sz="2133" dirty="0">
                <a:solidFill>
                  <a:schemeClr val="tx1"/>
                </a:solidFill>
              </a:rPr>
              <a:t> can be connected to the transmission and/or distribution network</a:t>
            </a:r>
            <a:endParaRPr lang="hr-HR" sz="2133" dirty="0">
              <a:solidFill>
                <a:schemeClr val="tx1"/>
              </a:solidFill>
            </a:endParaRPr>
          </a:p>
          <a:p>
            <a:r>
              <a:rPr lang="hr-HR" sz="2133" dirty="0" err="1">
                <a:solidFill>
                  <a:schemeClr val="tx1"/>
                </a:solidFill>
              </a:rPr>
              <a:t>correction</a:t>
            </a:r>
            <a:r>
              <a:rPr lang="hr-HR" sz="2133" dirty="0">
                <a:solidFill>
                  <a:schemeClr val="tx1"/>
                </a:solidFill>
              </a:rPr>
              <a:t> </a:t>
            </a:r>
            <a:r>
              <a:rPr lang="hr-HR" sz="2133" dirty="0" err="1">
                <a:solidFill>
                  <a:schemeClr val="tx1"/>
                </a:solidFill>
              </a:rPr>
              <a:t>of</a:t>
            </a:r>
            <a:r>
              <a:rPr lang="hr-HR" sz="2133" dirty="0">
                <a:solidFill>
                  <a:schemeClr val="tx1"/>
                </a:solidFill>
              </a:rPr>
              <a:t> </a:t>
            </a:r>
            <a:r>
              <a:rPr lang="hr-HR" sz="2133" dirty="0" err="1">
                <a:solidFill>
                  <a:schemeClr val="tx1"/>
                </a:solidFill>
              </a:rPr>
              <a:t>the</a:t>
            </a:r>
            <a:r>
              <a:rPr lang="hr-HR" sz="2133" dirty="0">
                <a:solidFill>
                  <a:schemeClr val="tx1"/>
                </a:solidFill>
              </a:rPr>
              <a:t> BRP schedule </a:t>
            </a:r>
            <a:r>
              <a:rPr lang="hr-HR" sz="2133" dirty="0" err="1">
                <a:solidFill>
                  <a:schemeClr val="tx1"/>
                </a:solidFill>
              </a:rPr>
              <a:t>foreseen</a:t>
            </a:r>
            <a:r>
              <a:rPr lang="hr-HR" sz="2133" dirty="0">
                <a:solidFill>
                  <a:schemeClr val="tx1"/>
                </a:solidFill>
              </a:rPr>
              <a:t> </a:t>
            </a:r>
            <a:r>
              <a:rPr lang="hr-HR" sz="2133" dirty="0" err="1">
                <a:solidFill>
                  <a:schemeClr val="tx1"/>
                </a:solidFill>
              </a:rPr>
              <a:t>during</a:t>
            </a:r>
            <a:r>
              <a:rPr lang="hr-HR" sz="2133" dirty="0">
                <a:solidFill>
                  <a:schemeClr val="tx1"/>
                </a:solidFill>
              </a:rPr>
              <a:t> </a:t>
            </a:r>
            <a:r>
              <a:rPr lang="hr-HR" sz="2133" dirty="0" err="1">
                <a:solidFill>
                  <a:schemeClr val="tx1"/>
                </a:solidFill>
              </a:rPr>
              <a:t>activation</a:t>
            </a:r>
            <a:r>
              <a:rPr lang="hr-HR" sz="2133" dirty="0">
                <a:solidFill>
                  <a:schemeClr val="tx1"/>
                </a:solidFill>
              </a:rPr>
              <a:t> (BRP to </a:t>
            </a:r>
            <a:r>
              <a:rPr lang="hr-HR" sz="2133" dirty="0" err="1">
                <a:solidFill>
                  <a:schemeClr val="tx1"/>
                </a:solidFill>
              </a:rPr>
              <a:t>be</a:t>
            </a:r>
            <a:r>
              <a:rPr lang="hr-HR" sz="2133" dirty="0">
                <a:solidFill>
                  <a:schemeClr val="tx1"/>
                </a:solidFill>
              </a:rPr>
              <a:t> </a:t>
            </a:r>
            <a:r>
              <a:rPr lang="hr-HR" sz="2133" dirty="0" err="1">
                <a:solidFill>
                  <a:schemeClr val="tx1"/>
                </a:solidFill>
              </a:rPr>
              <a:t>financially</a:t>
            </a:r>
            <a:r>
              <a:rPr lang="hr-HR" sz="2133" dirty="0">
                <a:solidFill>
                  <a:schemeClr val="tx1"/>
                </a:solidFill>
              </a:rPr>
              <a:t> </a:t>
            </a:r>
            <a:r>
              <a:rPr lang="hr-HR" sz="2133" dirty="0" err="1">
                <a:solidFill>
                  <a:schemeClr val="tx1"/>
                </a:solidFill>
              </a:rPr>
              <a:t>neutral</a:t>
            </a:r>
            <a:r>
              <a:rPr lang="hr-HR" sz="2133" dirty="0">
                <a:solidFill>
                  <a:schemeClr val="tx1"/>
                </a:solidFill>
              </a:rPr>
              <a:t>)</a:t>
            </a:r>
          </a:p>
          <a:p>
            <a:endParaRPr lang="hr-HR" sz="2133" dirty="0">
              <a:solidFill>
                <a:schemeClr val="tx1"/>
              </a:solidFill>
            </a:endParaRPr>
          </a:p>
          <a:p>
            <a:pPr marL="0" indent="0">
              <a:buNone/>
            </a:pPr>
            <a:endParaRPr lang="hr-HR" sz="2133" dirty="0">
              <a:solidFill>
                <a:schemeClr val="tx1"/>
              </a:solidFill>
            </a:endParaRPr>
          </a:p>
          <a:p>
            <a:endParaRPr lang="en-US" sz="2133" dirty="0">
              <a:solidFill>
                <a:schemeClr val="tx1"/>
              </a:solidFill>
            </a:endParaRPr>
          </a:p>
        </p:txBody>
      </p:sp>
      <p:pic>
        <p:nvPicPr>
          <p:cNvPr id="4" name="Picture 3"/>
          <p:cNvPicPr>
            <a:picLocks noChangeAspect="1"/>
          </p:cNvPicPr>
          <p:nvPr/>
        </p:nvPicPr>
        <p:blipFill>
          <a:blip r:embed="rId2"/>
          <a:stretch>
            <a:fillRect/>
          </a:stretch>
        </p:blipFill>
        <p:spPr>
          <a:xfrm>
            <a:off x="6768075" y="1316766"/>
            <a:ext cx="5313679" cy="4579452"/>
          </a:xfrm>
          <a:prstGeom prst="rect">
            <a:avLst/>
          </a:prstGeom>
        </p:spPr>
      </p:pic>
      <p:sp>
        <p:nvSpPr>
          <p:cNvPr id="5" name="Rectangle 4"/>
          <p:cNvSpPr/>
          <p:nvPr/>
        </p:nvSpPr>
        <p:spPr bwMode="auto">
          <a:xfrm>
            <a:off x="6864086" y="2564904"/>
            <a:ext cx="1056117" cy="288032"/>
          </a:xfrm>
          <a:prstGeom prst="rect">
            <a:avLst/>
          </a:prstGeom>
          <a:solidFill>
            <a:schemeClr val="bg1"/>
          </a:solidFill>
          <a:ln w="28575" cap="flat">
            <a:solidFill>
              <a:schemeClr val="bg1"/>
            </a:solidFill>
            <a:prstDash val="solid"/>
            <a:miter lim="800000"/>
            <a:headEnd/>
            <a:tailEnd type="arrow"/>
          </a:ln>
        </p:spPr>
        <p:txBody>
          <a:bodyPr vert="horz" wrap="square" lIns="121920" tIns="60960" rIns="121920" bIns="60960" numCol="1" rtlCol="0" anchor="t" anchorCtr="0" compatLnSpc="1">
            <a:prstTxWarp prst="textNoShape">
              <a:avLst/>
            </a:prstTxWarp>
          </a:bodyPr>
          <a:lstStyle/>
          <a:p>
            <a:pPr algn="ctr"/>
            <a:r>
              <a:rPr lang="hr-HR" sz="1600" dirty="0" err="1"/>
              <a:t>TSO</a:t>
            </a:r>
            <a:endParaRPr lang="en-US" sz="1600" dirty="0"/>
          </a:p>
        </p:txBody>
      </p:sp>
      <p:sp>
        <p:nvSpPr>
          <p:cNvPr id="6" name="Rectangle 5"/>
          <p:cNvSpPr/>
          <p:nvPr/>
        </p:nvSpPr>
        <p:spPr bwMode="auto">
          <a:xfrm>
            <a:off x="8164471" y="1195747"/>
            <a:ext cx="2112235" cy="467549"/>
          </a:xfrm>
          <a:prstGeom prst="rect">
            <a:avLst/>
          </a:prstGeom>
          <a:solidFill>
            <a:schemeClr val="bg1"/>
          </a:solidFill>
          <a:ln w="28575" cap="flat">
            <a:solidFill>
              <a:schemeClr val="bg1"/>
            </a:solidFill>
            <a:prstDash val="solid"/>
            <a:miter lim="800000"/>
            <a:headEnd/>
            <a:tailEnd type="arrow"/>
          </a:ln>
        </p:spPr>
        <p:txBody>
          <a:bodyPr vert="horz" wrap="square" lIns="121920" tIns="60960" rIns="121920" bIns="60960" numCol="1" rtlCol="0" anchor="t" anchorCtr="0" compatLnSpc="1">
            <a:prstTxWarp prst="textNoShape">
              <a:avLst/>
            </a:prstTxWarp>
          </a:bodyPr>
          <a:lstStyle/>
          <a:p>
            <a:pPr algn="ctr"/>
            <a:r>
              <a:rPr lang="hr-HR" sz="1400" dirty="0" err="1"/>
              <a:t>Independent</a:t>
            </a:r>
            <a:r>
              <a:rPr lang="hr-HR" sz="1400" dirty="0"/>
              <a:t> </a:t>
            </a:r>
            <a:r>
              <a:rPr lang="hr-HR" sz="1400" dirty="0" err="1"/>
              <a:t>aggregator</a:t>
            </a:r>
            <a:endParaRPr lang="en-US" sz="1400" dirty="0"/>
          </a:p>
        </p:txBody>
      </p:sp>
      <p:sp>
        <p:nvSpPr>
          <p:cNvPr id="7" name="Rectangle 6"/>
          <p:cNvSpPr/>
          <p:nvPr/>
        </p:nvSpPr>
        <p:spPr bwMode="auto">
          <a:xfrm>
            <a:off x="10800523" y="1988840"/>
            <a:ext cx="864096" cy="288032"/>
          </a:xfrm>
          <a:prstGeom prst="rect">
            <a:avLst/>
          </a:prstGeom>
          <a:solidFill>
            <a:schemeClr val="bg1"/>
          </a:solidFill>
          <a:ln w="28575" cap="flat">
            <a:solidFill>
              <a:schemeClr val="bg1"/>
            </a:solidFill>
            <a:prstDash val="solid"/>
            <a:miter lim="800000"/>
            <a:headEnd/>
            <a:tailEnd type="arrow"/>
          </a:ln>
        </p:spPr>
        <p:txBody>
          <a:bodyPr vert="horz" wrap="square" lIns="121920" tIns="60960" rIns="121920" bIns="60960" numCol="1" rtlCol="0" anchor="t" anchorCtr="0" compatLnSpc="1">
            <a:prstTxWarp prst="textNoShape">
              <a:avLst/>
            </a:prstTxWarp>
          </a:bodyPr>
          <a:lstStyle/>
          <a:p>
            <a:pPr algn="ctr"/>
            <a:r>
              <a:rPr lang="hr-HR" sz="1600" dirty="0" err="1"/>
              <a:t>BRP</a:t>
            </a:r>
            <a:endParaRPr lang="en-US" sz="1600" dirty="0"/>
          </a:p>
        </p:txBody>
      </p:sp>
    </p:spTree>
    <p:extLst>
      <p:ext uri="{BB962C8B-B14F-4D97-AF65-F5344CB8AC3E}">
        <p14:creationId xmlns:p14="http://schemas.microsoft.com/office/powerpoint/2010/main" val="2957254509"/>
      </p:ext>
    </p:extLst>
  </p:cSld>
  <p:clrMapOvr>
    <a:masterClrMapping/>
  </p:clrMapOvr>
</p:sld>
</file>

<file path=ppt/theme/theme1.xml><?xml version="1.0" encoding="utf-8"?>
<a:theme xmlns:a="http://schemas.openxmlformats.org/drawingml/2006/main" name="HOPS Ltd 1">
  <a:themeElements>
    <a:clrScheme name="HOPS Ltd. BOJE">
      <a:dk1>
        <a:sysClr val="windowText" lastClr="000000"/>
      </a:dk1>
      <a:lt1>
        <a:sysClr val="window" lastClr="FFFFFF"/>
      </a:lt1>
      <a:dk2>
        <a:srgbClr val="006E9E"/>
      </a:dk2>
      <a:lt2>
        <a:srgbClr val="EEECE1"/>
      </a:lt2>
      <a:accent1>
        <a:srgbClr val="00ADEF"/>
      </a:accent1>
      <a:accent2>
        <a:srgbClr val="ED1C24"/>
      </a:accent2>
      <a:accent3>
        <a:srgbClr val="40B93C"/>
      </a:accent3>
      <a:accent4>
        <a:srgbClr val="006E9E"/>
      </a:accent4>
      <a:accent5>
        <a:srgbClr val="9C1116"/>
      </a:accent5>
      <a:accent6>
        <a:srgbClr val="297724"/>
      </a:accent6>
      <a:hlink>
        <a:srgbClr val="2A3E90"/>
      </a:hlink>
      <a:folHlink>
        <a:srgbClr val="71538F"/>
      </a:folHlink>
    </a:clrScheme>
    <a:fontScheme name="HOPS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a:solidFill>
            <a:srgbClr val="00ADEF"/>
          </a:solidFill>
          <a:prstDash val="solid"/>
          <a:miter lim="800000"/>
          <a:headEnd/>
          <a:tailEnd type="arrow"/>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735</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PF BeauSans Pro</vt:lpstr>
      <vt:lpstr>HOPS Ltd 1</vt:lpstr>
      <vt:lpstr>PowerPoint Presentation</vt:lpstr>
      <vt:lpstr>About HOPS</vt:lpstr>
      <vt:lpstr>PowerPoint Presentation</vt:lpstr>
      <vt:lpstr>Where we are today?</vt:lpstr>
      <vt:lpstr>Electricity markets in Croatia</vt:lpstr>
      <vt:lpstr>Historical overview</vt:lpstr>
      <vt:lpstr>mFRR market introduction</vt:lpstr>
      <vt:lpstr>mFRR product for system security</vt:lpstr>
      <vt:lpstr>Aggregator</vt:lpstr>
      <vt:lpstr>PowerPoint Presentation</vt:lpstr>
      <vt:lpstr>PowerPoint Presentation</vt:lpstr>
      <vt:lpstr>Prequalification: mFRR (manual, 15 min)</vt:lpstr>
      <vt:lpstr>Prequalification: aFRR (automatic, 5 min)</vt:lpstr>
      <vt:lpstr>Prequalification: communication prerequesits</vt:lpstr>
      <vt:lpstr>Conclusion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Maja Kosijer-Turudic</cp:lastModifiedBy>
  <cp:revision>657</cp:revision>
  <cp:lastPrinted>2022-10-18T10:05:29Z</cp:lastPrinted>
  <dcterms:created xsi:type="dcterms:W3CDTF">2015-07-20T10:31:44Z</dcterms:created>
  <dcterms:modified xsi:type="dcterms:W3CDTF">2022-10-18T10:05:45Z</dcterms:modified>
</cp:coreProperties>
</file>